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Into to Structural Patterns and The Adapter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7DEF-FD73-45BE-B7FF-2683CBC3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4B90-39FB-405C-B70E-B3F7C680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Eases the design by identifying a simple way to realize relationships between entities.</a:t>
            </a:r>
          </a:p>
          <a:p>
            <a:r>
              <a:rPr lang="en-US" dirty="0"/>
              <a:t>The patterns are concerned with how classes and objects can be composed, to form larger structures.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br>
              <a:rPr lang="en-US" dirty="0"/>
            </a:br>
            <a:r>
              <a:rPr lang="en-US" dirty="0"/>
              <a:t>Parts of the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Target </a:t>
            </a:r>
            <a:r>
              <a:rPr lang="en-US" dirty="0"/>
              <a:t>is the domain specific interface that the client uses</a:t>
            </a:r>
          </a:p>
          <a:p>
            <a:r>
              <a:rPr lang="en-US" dirty="0"/>
              <a:t>The </a:t>
            </a:r>
            <a:r>
              <a:rPr lang="en-US" b="1" dirty="0"/>
              <a:t>Client </a:t>
            </a:r>
            <a:r>
              <a:rPr lang="en-US" dirty="0"/>
              <a:t>interacts and collaborates with objects that implement the </a:t>
            </a:r>
            <a:r>
              <a:rPr lang="en-US" b="1" dirty="0"/>
              <a:t>Target </a:t>
            </a:r>
            <a:r>
              <a:rPr lang="en-US" dirty="0"/>
              <a:t>interface</a:t>
            </a:r>
          </a:p>
          <a:p>
            <a:r>
              <a:rPr lang="en-US" dirty="0"/>
              <a:t>The </a:t>
            </a:r>
            <a:r>
              <a:rPr lang="en-US" b="1" dirty="0" err="1"/>
              <a:t>Adaptee</a:t>
            </a:r>
            <a:r>
              <a:rPr lang="en-US" b="1" dirty="0"/>
              <a:t> </a:t>
            </a:r>
            <a:r>
              <a:rPr lang="en-US" dirty="0"/>
              <a:t>is the existing interface that needs adapting</a:t>
            </a:r>
          </a:p>
          <a:p>
            <a:r>
              <a:rPr lang="en-US" dirty="0"/>
              <a:t>The </a:t>
            </a:r>
            <a:r>
              <a:rPr lang="en-US" b="1" dirty="0"/>
              <a:t>Adapter </a:t>
            </a:r>
            <a:r>
              <a:rPr lang="en-US" dirty="0"/>
              <a:t>adapts the interface of</a:t>
            </a:r>
            <a:r>
              <a:rPr lang="en-US" b="1" dirty="0"/>
              <a:t> </a:t>
            </a:r>
            <a:r>
              <a:rPr lang="en-US" b="1" dirty="0" err="1"/>
              <a:t>Adaptee</a:t>
            </a:r>
            <a:r>
              <a:rPr lang="en-US" b="1" dirty="0"/>
              <a:t> </a:t>
            </a:r>
            <a:r>
              <a:rPr lang="en-US" dirty="0"/>
              <a:t>to the </a:t>
            </a:r>
            <a:r>
              <a:rPr lang="en-US" b="1" dirty="0"/>
              <a:t>Target </a:t>
            </a:r>
            <a:r>
              <a:rPr lang="en-US" dirty="0"/>
              <a:t>interface.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AF46-043E-4180-BE26-C474E6E3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	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BE0B-DE17-4684-923A-D18D324D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use an existing class (or from third party framework or API) that is not compatible with current code. </a:t>
            </a:r>
          </a:p>
          <a:p>
            <a:r>
              <a:rPr lang="en-US" dirty="0"/>
              <a:t>It allows for a middle layer that sits between some other class and our code, </a:t>
            </a:r>
            <a:r>
              <a:rPr lang="en-US" b="1" dirty="0"/>
              <a:t>Adapter</a:t>
            </a:r>
            <a:r>
              <a:rPr lang="en-US" dirty="0"/>
              <a:t> is also known as a ‘Wrapper’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43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14463</TotalTime>
  <Words>138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Design Patterns</vt:lpstr>
      <vt:lpstr>Structural Patterns</vt:lpstr>
      <vt:lpstr>Adapter  Parts of the Pattern</vt:lpstr>
      <vt:lpstr>Consequences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5</cp:revision>
  <dcterms:created xsi:type="dcterms:W3CDTF">2019-05-17T18:12:33Z</dcterms:created>
  <dcterms:modified xsi:type="dcterms:W3CDTF">2019-08-12T18:12:25Z</dcterms:modified>
</cp:coreProperties>
</file>