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B02CD-0C8E-435E-B478-C4B6D7975939}" v="91" dt="2019-05-17T20:19:3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0" d="100"/>
          <a:sy n="90"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Melendez" userId="6d3e901a-8604-460e-b419-46d12b5ab316" providerId="ADAL" clId="{578B02CD-0C8E-435E-B478-C4B6D7975939}"/>
    <pc:docChg chg="undo custSel addSld delSld modSld">
      <pc:chgData name="Cory Melendez" userId="6d3e901a-8604-460e-b419-46d12b5ab316" providerId="ADAL" clId="{578B02CD-0C8E-435E-B478-C4B6D7975939}" dt="2019-05-17T20:32:08.414" v="1471" actId="2696"/>
      <pc:docMkLst>
        <pc:docMk/>
      </pc:docMkLst>
      <pc:sldChg chg="modSp">
        <pc:chgData name="Cory Melendez" userId="6d3e901a-8604-460e-b419-46d12b5ab316" providerId="ADAL" clId="{578B02CD-0C8E-435E-B478-C4B6D7975939}" dt="2019-05-17T18:29:34.308" v="149" actId="20577"/>
        <pc:sldMkLst>
          <pc:docMk/>
          <pc:sldMk cId="3276895302" sldId="256"/>
        </pc:sldMkLst>
        <pc:spChg chg="mod">
          <ac:chgData name="Cory Melendez" userId="6d3e901a-8604-460e-b419-46d12b5ab316" providerId="ADAL" clId="{578B02CD-0C8E-435E-B478-C4B6D7975939}" dt="2019-05-17T18:18:24.174" v="74" actId="20577"/>
          <ac:spMkLst>
            <pc:docMk/>
            <pc:sldMk cId="3276895302" sldId="256"/>
            <ac:spMk id="2" creationId="{1F0E3005-E7D0-471D-8EBA-5DADA2960E16}"/>
          </ac:spMkLst>
        </pc:spChg>
        <pc:spChg chg="mod">
          <ac:chgData name="Cory Melendez" userId="6d3e901a-8604-460e-b419-46d12b5ab316" providerId="ADAL" clId="{578B02CD-0C8E-435E-B478-C4B6D7975939}" dt="2019-05-17T18:29:34.308" v="149" actId="20577"/>
          <ac:spMkLst>
            <pc:docMk/>
            <pc:sldMk cId="3276895302" sldId="256"/>
            <ac:spMk id="3" creationId="{EB069580-9515-4CA1-99E8-D9604888B24F}"/>
          </ac:spMkLst>
        </pc:spChg>
      </pc:sldChg>
      <pc:sldChg chg="modSp add del">
        <pc:chgData name="Cory Melendez" userId="6d3e901a-8604-460e-b419-46d12b5ab316" providerId="ADAL" clId="{578B02CD-0C8E-435E-B478-C4B6D7975939}" dt="2019-05-17T20:32:08.414" v="1471" actId="2696"/>
        <pc:sldMkLst>
          <pc:docMk/>
          <pc:sldMk cId="3273322578" sldId="257"/>
        </pc:sldMkLst>
        <pc:spChg chg="mod">
          <ac:chgData name="Cory Melendez" userId="6d3e901a-8604-460e-b419-46d12b5ab316" providerId="ADAL" clId="{578B02CD-0C8E-435E-B478-C4B6D7975939}" dt="2019-05-17T18:19:09.509" v="142" actId="20577"/>
          <ac:spMkLst>
            <pc:docMk/>
            <pc:sldMk cId="3273322578" sldId="257"/>
            <ac:spMk id="2" creationId="{98D1B187-2CCE-4957-BDE6-9609ED777DD5}"/>
          </ac:spMkLst>
        </pc:spChg>
      </pc:sldChg>
      <pc:sldChg chg="modSp add">
        <pc:chgData name="Cory Melendez" userId="6d3e901a-8604-460e-b419-46d12b5ab316" providerId="ADAL" clId="{578B02CD-0C8E-435E-B478-C4B6D7975939}" dt="2019-05-17T19:20:30.923" v="699" actId="20577"/>
        <pc:sldMkLst>
          <pc:docMk/>
          <pc:sldMk cId="2107916926" sldId="258"/>
        </pc:sldMkLst>
        <pc:spChg chg="mod">
          <ac:chgData name="Cory Melendez" userId="6d3e901a-8604-460e-b419-46d12b5ab316" providerId="ADAL" clId="{578B02CD-0C8E-435E-B478-C4B6D7975939}" dt="2019-05-17T19:17:31.881" v="171" actId="20577"/>
          <ac:spMkLst>
            <pc:docMk/>
            <pc:sldMk cId="2107916926" sldId="258"/>
            <ac:spMk id="2" creationId="{2ECBD130-1D48-4AF3-A3A8-C5133E2A75A3}"/>
          </ac:spMkLst>
        </pc:spChg>
        <pc:spChg chg="mod">
          <ac:chgData name="Cory Melendez" userId="6d3e901a-8604-460e-b419-46d12b5ab316" providerId="ADAL" clId="{578B02CD-0C8E-435E-B478-C4B6D7975939}" dt="2019-05-17T19:20:30.923" v="699" actId="20577"/>
          <ac:spMkLst>
            <pc:docMk/>
            <pc:sldMk cId="2107916926" sldId="258"/>
            <ac:spMk id="3" creationId="{90753FE7-C125-47BF-A574-43D69C7586C9}"/>
          </ac:spMkLst>
        </pc:spChg>
      </pc:sldChg>
      <pc:sldChg chg="addSp delSp modSp add del">
        <pc:chgData name="Cory Melendez" userId="6d3e901a-8604-460e-b419-46d12b5ab316" providerId="ADAL" clId="{578B02CD-0C8E-435E-B478-C4B6D7975939}" dt="2019-05-17T19:30:53.919" v="962" actId="2696"/>
        <pc:sldMkLst>
          <pc:docMk/>
          <pc:sldMk cId="2806804998" sldId="259"/>
        </pc:sldMkLst>
        <pc:spChg chg="mod">
          <ac:chgData name="Cory Melendez" userId="6d3e901a-8604-460e-b419-46d12b5ab316" providerId="ADAL" clId="{578B02CD-0C8E-435E-B478-C4B6D7975939}" dt="2019-05-17T19:27:14.571" v="834" actId="1076"/>
          <ac:spMkLst>
            <pc:docMk/>
            <pc:sldMk cId="2806804998" sldId="259"/>
            <ac:spMk id="2" creationId="{48FFAD65-22BC-4431-9C46-9817701F9C66}"/>
          </ac:spMkLst>
        </pc:spChg>
        <pc:spChg chg="add del mod">
          <ac:chgData name="Cory Melendez" userId="6d3e901a-8604-460e-b419-46d12b5ab316" providerId="ADAL" clId="{578B02CD-0C8E-435E-B478-C4B6D7975939}" dt="2019-05-17T19:24:53.399" v="765"/>
          <ac:spMkLst>
            <pc:docMk/>
            <pc:sldMk cId="2806804998" sldId="259"/>
            <ac:spMk id="3" creationId="{9ABAAA74-138E-48CC-8CDE-EA3CC170EA5C}"/>
          </ac:spMkLst>
        </pc:spChg>
        <pc:spChg chg="add del">
          <ac:chgData name="Cory Melendez" userId="6d3e901a-8604-460e-b419-46d12b5ab316" providerId="ADAL" clId="{578B02CD-0C8E-435E-B478-C4B6D7975939}" dt="2019-05-17T19:21:14.539" v="739"/>
          <ac:spMkLst>
            <pc:docMk/>
            <pc:sldMk cId="2806804998" sldId="259"/>
            <ac:spMk id="4" creationId="{11A52634-21B6-43A9-B25A-FB305D61564B}"/>
          </ac:spMkLst>
        </pc:spChg>
        <pc:spChg chg="add del">
          <ac:chgData name="Cory Melendez" userId="6d3e901a-8604-460e-b419-46d12b5ab316" providerId="ADAL" clId="{578B02CD-0C8E-435E-B478-C4B6D7975939}" dt="2019-05-17T19:22:20.271" v="743"/>
          <ac:spMkLst>
            <pc:docMk/>
            <pc:sldMk cId="2806804998" sldId="259"/>
            <ac:spMk id="5" creationId="{6285177D-5C9F-49F1-8448-FCB39FDDF9B1}"/>
          </ac:spMkLst>
        </pc:spChg>
        <pc:spChg chg="add del">
          <ac:chgData name="Cory Melendez" userId="6d3e901a-8604-460e-b419-46d12b5ab316" providerId="ADAL" clId="{578B02CD-0C8E-435E-B478-C4B6D7975939}" dt="2019-05-17T19:22:26.587" v="745"/>
          <ac:spMkLst>
            <pc:docMk/>
            <pc:sldMk cId="2806804998" sldId="259"/>
            <ac:spMk id="6" creationId="{527A5656-E14F-4EFF-8D1E-1B816137ABBD}"/>
          </ac:spMkLst>
        </pc:spChg>
        <pc:spChg chg="add del mod">
          <ac:chgData name="Cory Melendez" userId="6d3e901a-8604-460e-b419-46d12b5ab316" providerId="ADAL" clId="{578B02CD-0C8E-435E-B478-C4B6D7975939}" dt="2019-05-17T19:28:10.003" v="886"/>
          <ac:spMkLst>
            <pc:docMk/>
            <pc:sldMk cId="2806804998" sldId="259"/>
            <ac:spMk id="7" creationId="{B0759578-607A-4AC5-9C8E-E760B9857753}"/>
          </ac:spMkLst>
        </pc:spChg>
        <pc:spChg chg="add del mod">
          <ac:chgData name="Cory Melendez" userId="6d3e901a-8604-460e-b419-46d12b5ab316" providerId="ADAL" clId="{578B02CD-0C8E-435E-B478-C4B6D7975939}" dt="2019-05-17T19:29:51.787" v="946"/>
          <ac:spMkLst>
            <pc:docMk/>
            <pc:sldMk cId="2806804998" sldId="259"/>
            <ac:spMk id="8" creationId="{87099C7A-7AE2-4493-9910-FBE49085E735}"/>
          </ac:spMkLst>
        </pc:spChg>
        <pc:spChg chg="add del mod">
          <ac:chgData name="Cory Melendez" userId="6d3e901a-8604-460e-b419-46d12b5ab316" providerId="ADAL" clId="{578B02CD-0C8E-435E-B478-C4B6D7975939}" dt="2019-05-17T19:28:55.854" v="921"/>
          <ac:spMkLst>
            <pc:docMk/>
            <pc:sldMk cId="2806804998" sldId="259"/>
            <ac:spMk id="9" creationId="{37E5FA88-8684-4A55-BC62-B4B51292ACCD}"/>
          </ac:spMkLst>
        </pc:spChg>
        <pc:spChg chg="add del mod">
          <ac:chgData name="Cory Melendez" userId="6d3e901a-8604-460e-b419-46d12b5ab316" providerId="ADAL" clId="{578B02CD-0C8E-435E-B478-C4B6D7975939}" dt="2019-05-17T19:29:06.308" v="924"/>
          <ac:spMkLst>
            <pc:docMk/>
            <pc:sldMk cId="2806804998" sldId="259"/>
            <ac:spMk id="10" creationId="{78DF0E4D-113C-481B-9A21-EF981512CFEA}"/>
          </ac:spMkLst>
        </pc:spChg>
        <pc:spChg chg="add del mod">
          <ac:chgData name="Cory Melendez" userId="6d3e901a-8604-460e-b419-46d12b5ab316" providerId="ADAL" clId="{578B02CD-0C8E-435E-B478-C4B6D7975939}" dt="2019-05-17T19:30:02.409" v="947"/>
          <ac:spMkLst>
            <pc:docMk/>
            <pc:sldMk cId="2806804998" sldId="259"/>
            <ac:spMk id="11" creationId="{C9AC9BE8-39AE-486B-8E73-C2A5E859D927}"/>
          </ac:spMkLst>
        </pc:spChg>
      </pc:sldChg>
      <pc:sldChg chg="modSp add del">
        <pc:chgData name="Cory Melendez" userId="6d3e901a-8604-460e-b419-46d12b5ab316" providerId="ADAL" clId="{578B02CD-0C8E-435E-B478-C4B6D7975939}" dt="2019-05-17T19:30:55.571" v="963" actId="2696"/>
        <pc:sldMkLst>
          <pc:docMk/>
          <pc:sldMk cId="896576896" sldId="260"/>
        </pc:sldMkLst>
        <pc:spChg chg="mod">
          <ac:chgData name="Cory Melendez" userId="6d3e901a-8604-460e-b419-46d12b5ab316" providerId="ADAL" clId="{578B02CD-0C8E-435E-B478-C4B6D7975939}" dt="2019-05-17T19:27:56.970" v="885" actId="20577"/>
          <ac:spMkLst>
            <pc:docMk/>
            <pc:sldMk cId="896576896" sldId="260"/>
            <ac:spMk id="2" creationId="{0549EDE2-A9B9-4C31-933B-AE0388C733B4}"/>
          </ac:spMkLst>
        </pc:spChg>
      </pc:sldChg>
      <pc:sldChg chg="addSp delSp modSp add">
        <pc:chgData name="Cory Melendez" userId="6d3e901a-8604-460e-b419-46d12b5ab316" providerId="ADAL" clId="{578B02CD-0C8E-435E-B478-C4B6D7975939}" dt="2019-05-17T19:29:00.666" v="923" actId="1076"/>
        <pc:sldMkLst>
          <pc:docMk/>
          <pc:sldMk cId="3780637663" sldId="261"/>
        </pc:sldMkLst>
        <pc:spChg chg="mod">
          <ac:chgData name="Cory Melendez" userId="6d3e901a-8604-460e-b419-46d12b5ab316" providerId="ADAL" clId="{578B02CD-0C8E-435E-B478-C4B6D7975939}" dt="2019-05-17T19:28:13.836" v="894" actId="20577"/>
          <ac:spMkLst>
            <pc:docMk/>
            <pc:sldMk cId="3780637663" sldId="261"/>
            <ac:spMk id="2" creationId="{5CD4ECB1-E32F-4033-A109-06678DF49492}"/>
          </ac:spMkLst>
        </pc:spChg>
        <pc:spChg chg="add del">
          <ac:chgData name="Cory Melendez" userId="6d3e901a-8604-460e-b419-46d12b5ab316" providerId="ADAL" clId="{578B02CD-0C8E-435E-B478-C4B6D7975939}" dt="2019-05-17T19:28:21.762" v="897" actId="478"/>
          <ac:spMkLst>
            <pc:docMk/>
            <pc:sldMk cId="3780637663" sldId="261"/>
            <ac:spMk id="3" creationId="{31B110C9-6A05-4008-9E1E-C2758E0171D3}"/>
          </ac:spMkLst>
        </pc:spChg>
        <pc:spChg chg="add del mod">
          <ac:chgData name="Cory Melendez" userId="6d3e901a-8604-460e-b419-46d12b5ab316" providerId="ADAL" clId="{578B02CD-0C8E-435E-B478-C4B6D7975939}" dt="2019-05-17T19:28:17.610" v="896"/>
          <ac:spMkLst>
            <pc:docMk/>
            <pc:sldMk cId="3780637663" sldId="261"/>
            <ac:spMk id="4" creationId="{9474CB47-8018-4674-93ED-5F7412B6353F}"/>
          </ac:spMkLst>
        </pc:spChg>
        <pc:spChg chg="add mod">
          <ac:chgData name="Cory Melendez" userId="6d3e901a-8604-460e-b419-46d12b5ab316" providerId="ADAL" clId="{578B02CD-0C8E-435E-B478-C4B6D7975939}" dt="2019-05-17T19:28:28.241" v="899" actId="1076"/>
          <ac:spMkLst>
            <pc:docMk/>
            <pc:sldMk cId="3780637663" sldId="261"/>
            <ac:spMk id="5" creationId="{FA0EEF4E-F1F0-4BF4-99A7-97D799661DBE}"/>
          </ac:spMkLst>
        </pc:spChg>
        <pc:spChg chg="add mod">
          <ac:chgData name="Cory Melendez" userId="6d3e901a-8604-460e-b419-46d12b5ab316" providerId="ADAL" clId="{578B02CD-0C8E-435E-B478-C4B6D7975939}" dt="2019-05-17T19:28:42.946" v="918" actId="20577"/>
          <ac:spMkLst>
            <pc:docMk/>
            <pc:sldMk cId="3780637663" sldId="261"/>
            <ac:spMk id="6" creationId="{10A35956-B797-4B07-B9DA-FF38E98310C4}"/>
          </ac:spMkLst>
        </pc:spChg>
        <pc:spChg chg="add mod">
          <ac:chgData name="Cory Melendez" userId="6d3e901a-8604-460e-b419-46d12b5ab316" providerId="ADAL" clId="{578B02CD-0C8E-435E-B478-C4B6D7975939}" dt="2019-05-17T19:28:52.453" v="920" actId="1076"/>
          <ac:spMkLst>
            <pc:docMk/>
            <pc:sldMk cId="3780637663" sldId="261"/>
            <ac:spMk id="7" creationId="{BD18365E-E16A-417B-9160-2333A5145FD8}"/>
          </ac:spMkLst>
        </pc:spChg>
        <pc:spChg chg="add mod">
          <ac:chgData name="Cory Melendez" userId="6d3e901a-8604-460e-b419-46d12b5ab316" providerId="ADAL" clId="{578B02CD-0C8E-435E-B478-C4B6D7975939}" dt="2019-05-17T19:29:00.666" v="923" actId="1076"/>
          <ac:spMkLst>
            <pc:docMk/>
            <pc:sldMk cId="3780637663" sldId="261"/>
            <ac:spMk id="8" creationId="{CE2417FB-A5A4-4E79-96DD-8B9E68DD5729}"/>
          </ac:spMkLst>
        </pc:spChg>
      </pc:sldChg>
      <pc:sldChg chg="addSp delSp modSp add">
        <pc:chgData name="Cory Melendez" userId="6d3e901a-8604-460e-b419-46d12b5ab316" providerId="ADAL" clId="{578B02CD-0C8E-435E-B478-C4B6D7975939}" dt="2019-05-17T19:30:36.320" v="961"/>
        <pc:sldMkLst>
          <pc:docMk/>
          <pc:sldMk cId="1044701584" sldId="262"/>
        </pc:sldMkLst>
        <pc:spChg chg="mod">
          <ac:chgData name="Cory Melendez" userId="6d3e901a-8604-460e-b419-46d12b5ab316" providerId="ADAL" clId="{578B02CD-0C8E-435E-B478-C4B6D7975939}" dt="2019-05-17T19:29:26.700" v="938" actId="20577"/>
          <ac:spMkLst>
            <pc:docMk/>
            <pc:sldMk cId="1044701584" sldId="262"/>
            <ac:spMk id="2" creationId="{29BC308A-E147-4A73-A74D-60369C79EE8B}"/>
          </ac:spMkLst>
        </pc:spChg>
        <pc:spChg chg="del">
          <ac:chgData name="Cory Melendez" userId="6d3e901a-8604-460e-b419-46d12b5ab316" providerId="ADAL" clId="{578B02CD-0C8E-435E-B478-C4B6D7975939}" dt="2019-05-17T19:29:31.138" v="939" actId="478"/>
          <ac:spMkLst>
            <pc:docMk/>
            <pc:sldMk cId="1044701584" sldId="262"/>
            <ac:spMk id="3" creationId="{2AB67AE0-173E-4543-B50D-25D89E0B3F94}"/>
          </ac:spMkLst>
        </pc:spChg>
        <pc:spChg chg="add mod">
          <ac:chgData name="Cory Melendez" userId="6d3e901a-8604-460e-b419-46d12b5ab316" providerId="ADAL" clId="{578B02CD-0C8E-435E-B478-C4B6D7975939}" dt="2019-05-17T19:29:44.015" v="945" actId="1076"/>
          <ac:spMkLst>
            <pc:docMk/>
            <pc:sldMk cId="1044701584" sldId="262"/>
            <ac:spMk id="4" creationId="{78EFD95D-58CD-407C-83B9-6B58A90AAC07}"/>
          </ac:spMkLst>
        </pc:spChg>
        <pc:spChg chg="add del mod">
          <ac:chgData name="Cory Melendez" userId="6d3e901a-8604-460e-b419-46d12b5ab316" providerId="ADAL" clId="{578B02CD-0C8E-435E-B478-C4B6D7975939}" dt="2019-05-17T19:29:39.724" v="944" actId="478"/>
          <ac:spMkLst>
            <pc:docMk/>
            <pc:sldMk cId="1044701584" sldId="262"/>
            <ac:spMk id="5" creationId="{42FDBDC6-4424-4D88-A4B6-3CAB893B5B69}"/>
          </ac:spMkLst>
        </pc:spChg>
        <pc:spChg chg="add mod">
          <ac:chgData name="Cory Melendez" userId="6d3e901a-8604-460e-b419-46d12b5ab316" providerId="ADAL" clId="{578B02CD-0C8E-435E-B478-C4B6D7975939}" dt="2019-05-17T19:30:36.320" v="961"/>
          <ac:spMkLst>
            <pc:docMk/>
            <pc:sldMk cId="1044701584" sldId="262"/>
            <ac:spMk id="6" creationId="{3A6336D4-A7F5-4E5E-BF8E-130C7310CBD4}"/>
          </ac:spMkLst>
        </pc:spChg>
      </pc:sldChg>
      <pc:sldChg chg="delSp modSp add">
        <pc:chgData name="Cory Melendez" userId="6d3e901a-8604-460e-b419-46d12b5ab316" providerId="ADAL" clId="{578B02CD-0C8E-435E-B478-C4B6D7975939}" dt="2019-05-17T19:50:47.753" v="1055" actId="255"/>
        <pc:sldMkLst>
          <pc:docMk/>
          <pc:sldMk cId="1676088841" sldId="263"/>
        </pc:sldMkLst>
        <pc:spChg chg="mod">
          <ac:chgData name="Cory Melendez" userId="6d3e901a-8604-460e-b419-46d12b5ab316" providerId="ADAL" clId="{578B02CD-0C8E-435E-B478-C4B6D7975939}" dt="2019-05-17T19:50:47.753" v="1055" actId="255"/>
          <ac:spMkLst>
            <pc:docMk/>
            <pc:sldMk cId="1676088841" sldId="263"/>
            <ac:spMk id="2" creationId="{71E5143A-F61E-4CDD-AF88-7647B7B0AA90}"/>
          </ac:spMkLst>
        </pc:spChg>
        <pc:spChg chg="del">
          <ac:chgData name="Cory Melendez" userId="6d3e901a-8604-460e-b419-46d12b5ab316" providerId="ADAL" clId="{578B02CD-0C8E-435E-B478-C4B6D7975939}" dt="2019-05-17T19:31:19.678" v="965" actId="478"/>
          <ac:spMkLst>
            <pc:docMk/>
            <pc:sldMk cId="1676088841" sldId="263"/>
            <ac:spMk id="3" creationId="{7A7CC874-3FD9-47C8-8E54-74B7ED682FCC}"/>
          </ac:spMkLst>
        </pc:spChg>
      </pc:sldChg>
      <pc:sldChg chg="addSp delSp modSp add">
        <pc:chgData name="Cory Melendez" userId="6d3e901a-8604-460e-b419-46d12b5ab316" providerId="ADAL" clId="{578B02CD-0C8E-435E-B478-C4B6D7975939}" dt="2019-05-17T19:57:45.389" v="1285" actId="1076"/>
        <pc:sldMkLst>
          <pc:docMk/>
          <pc:sldMk cId="3382380493" sldId="264"/>
        </pc:sldMkLst>
        <pc:spChg chg="mod">
          <ac:chgData name="Cory Melendez" userId="6d3e901a-8604-460e-b419-46d12b5ab316" providerId="ADAL" clId="{578B02CD-0C8E-435E-B478-C4B6D7975939}" dt="2019-05-17T19:57:45.389" v="1285" actId="1076"/>
          <ac:spMkLst>
            <pc:docMk/>
            <pc:sldMk cId="3382380493" sldId="264"/>
            <ac:spMk id="2" creationId="{836DDFBA-C31F-4CA3-9E23-9F12880CB8A3}"/>
          </ac:spMkLst>
        </pc:spChg>
        <pc:spChg chg="add del">
          <ac:chgData name="Cory Melendez" userId="6d3e901a-8604-460e-b419-46d12b5ab316" providerId="ADAL" clId="{578B02CD-0C8E-435E-B478-C4B6D7975939}" dt="2019-05-17T19:51:40.856" v="1115" actId="478"/>
          <ac:spMkLst>
            <pc:docMk/>
            <pc:sldMk cId="3382380493" sldId="264"/>
            <ac:spMk id="3" creationId="{42DD25EA-31CD-4334-A276-24E9AAC2402B}"/>
          </ac:spMkLst>
        </pc:spChg>
        <pc:spChg chg="add del mod">
          <ac:chgData name="Cory Melendez" userId="6d3e901a-8604-460e-b419-46d12b5ab316" providerId="ADAL" clId="{578B02CD-0C8E-435E-B478-C4B6D7975939}" dt="2019-05-17T19:51:36.621" v="1113"/>
          <ac:spMkLst>
            <pc:docMk/>
            <pc:sldMk cId="3382380493" sldId="264"/>
            <ac:spMk id="4" creationId="{58D3EE1D-C28F-40D5-8549-5E3FF06A9108}"/>
          </ac:spMkLst>
        </pc:spChg>
        <pc:spChg chg="add del mod">
          <ac:chgData name="Cory Melendez" userId="6d3e901a-8604-460e-b419-46d12b5ab316" providerId="ADAL" clId="{578B02CD-0C8E-435E-B478-C4B6D7975939}" dt="2019-05-17T19:54:33.866" v="1206" actId="478"/>
          <ac:spMkLst>
            <pc:docMk/>
            <pc:sldMk cId="3382380493" sldId="264"/>
            <ac:spMk id="5" creationId="{D0718E8D-4613-4483-8CB9-05EC6B86CDF2}"/>
          </ac:spMkLst>
        </pc:spChg>
        <pc:spChg chg="add mod">
          <ac:chgData name="Cory Melendez" userId="6d3e901a-8604-460e-b419-46d12b5ab316" providerId="ADAL" clId="{578B02CD-0C8E-435E-B478-C4B6D7975939}" dt="2019-05-17T19:56:05.994" v="1279"/>
          <ac:spMkLst>
            <pc:docMk/>
            <pc:sldMk cId="3382380493" sldId="264"/>
            <ac:spMk id="6" creationId="{59E405FF-B149-42BA-9820-1D9538799AEB}"/>
          </ac:spMkLst>
        </pc:spChg>
      </pc:sldChg>
      <pc:sldChg chg="modSp add">
        <pc:chgData name="Cory Melendez" userId="6d3e901a-8604-460e-b419-46d12b5ab316" providerId="ADAL" clId="{578B02CD-0C8E-435E-B478-C4B6D7975939}" dt="2019-05-17T20:20:58.348" v="1470" actId="20577"/>
        <pc:sldMkLst>
          <pc:docMk/>
          <pc:sldMk cId="3139150838" sldId="265"/>
        </pc:sldMkLst>
        <pc:spChg chg="mod">
          <ac:chgData name="Cory Melendez" userId="6d3e901a-8604-460e-b419-46d12b5ab316" providerId="ADAL" clId="{578B02CD-0C8E-435E-B478-C4B6D7975939}" dt="2019-05-17T20:10:48.944" v="1302" actId="20577"/>
          <ac:spMkLst>
            <pc:docMk/>
            <pc:sldMk cId="3139150838" sldId="265"/>
            <ac:spMk id="2" creationId="{E78DD270-FACC-4F36-BE00-9FD249AE7418}"/>
          </ac:spMkLst>
        </pc:spChg>
        <pc:spChg chg="mod">
          <ac:chgData name="Cory Melendez" userId="6d3e901a-8604-460e-b419-46d12b5ab316" providerId="ADAL" clId="{578B02CD-0C8E-435E-B478-C4B6D7975939}" dt="2019-05-17T20:20:58.348" v="1470" actId="20577"/>
          <ac:spMkLst>
            <pc:docMk/>
            <pc:sldMk cId="3139150838" sldId="265"/>
            <ac:spMk id="3" creationId="{381AE115-5FC6-4B16-BFEE-56C5A91819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005-E7D0-471D-8EBA-5DADA2960E16}"/>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EB069580-9515-4CA1-99E8-D9604888B24F}"/>
              </a:ext>
            </a:extLst>
          </p:cNvPr>
          <p:cNvSpPr>
            <a:spLocks noGrp="1"/>
          </p:cNvSpPr>
          <p:nvPr>
            <p:ph type="subTitle" idx="1"/>
          </p:nvPr>
        </p:nvSpPr>
        <p:spPr/>
        <p:txBody>
          <a:bodyPr/>
          <a:lstStyle/>
          <a:p>
            <a:r>
              <a:rPr lang="en-US" dirty="0"/>
              <a:t>Bridge</a:t>
            </a:r>
          </a:p>
          <a:p>
            <a:endParaRPr lang="en-US" dirty="0"/>
          </a:p>
        </p:txBody>
      </p:sp>
    </p:spTree>
    <p:extLst>
      <p:ext uri="{BB962C8B-B14F-4D97-AF65-F5344CB8AC3E}">
        <p14:creationId xmlns:p14="http://schemas.microsoft.com/office/powerpoint/2010/main" val="327689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D130-1D48-4AF3-A3A8-C5133E2A75A3}"/>
              </a:ext>
            </a:extLst>
          </p:cNvPr>
          <p:cNvSpPr>
            <a:spLocks noGrp="1"/>
          </p:cNvSpPr>
          <p:nvPr>
            <p:ph type="title"/>
          </p:nvPr>
        </p:nvSpPr>
        <p:spPr/>
        <p:txBody>
          <a:bodyPr/>
          <a:lstStyle/>
          <a:p>
            <a:r>
              <a:rPr lang="en-US" dirty="0"/>
              <a:t>Bridge </a:t>
            </a:r>
            <a:br>
              <a:rPr lang="en-US" dirty="0"/>
            </a:br>
            <a:r>
              <a:rPr lang="en-US" dirty="0"/>
              <a:t>Parts of the Pattern</a:t>
            </a:r>
          </a:p>
        </p:txBody>
      </p:sp>
      <p:sp>
        <p:nvSpPr>
          <p:cNvPr id="3" name="Content Placeholder 2">
            <a:extLst>
              <a:ext uri="{FF2B5EF4-FFF2-40B4-BE49-F238E27FC236}">
                <a16:creationId xmlns:a16="http://schemas.microsoft.com/office/drawing/2014/main" id="{90753FE7-C125-47BF-A574-43D69C7586C9}"/>
              </a:ext>
            </a:extLst>
          </p:cNvPr>
          <p:cNvSpPr>
            <a:spLocks noGrp="1"/>
          </p:cNvSpPr>
          <p:nvPr>
            <p:ph idx="1"/>
          </p:nvPr>
        </p:nvSpPr>
        <p:spPr/>
        <p:txBody>
          <a:bodyPr/>
          <a:lstStyle/>
          <a:p>
            <a:r>
              <a:rPr lang="en-US" dirty="0"/>
              <a:t>The </a:t>
            </a:r>
            <a:r>
              <a:rPr lang="en-US" b="1" dirty="0"/>
              <a:t>Abstraction </a:t>
            </a:r>
            <a:r>
              <a:rPr lang="en-US" dirty="0"/>
              <a:t>defines the abstraction’s interface. It also maintains a reference to an object of type </a:t>
            </a:r>
            <a:r>
              <a:rPr lang="en-US" i="1" dirty="0"/>
              <a:t>Implementor</a:t>
            </a:r>
          </a:p>
          <a:p>
            <a:r>
              <a:rPr lang="en-US" dirty="0"/>
              <a:t>The </a:t>
            </a:r>
            <a:r>
              <a:rPr lang="en-US" b="1" dirty="0"/>
              <a:t>Refined Abstraction </a:t>
            </a:r>
            <a:r>
              <a:rPr lang="en-US" dirty="0"/>
              <a:t>extends the interface defined by the abstraction</a:t>
            </a:r>
          </a:p>
          <a:p>
            <a:r>
              <a:rPr lang="en-US" dirty="0"/>
              <a:t>The </a:t>
            </a:r>
            <a:r>
              <a:rPr lang="en-US" b="1" dirty="0"/>
              <a:t>Implementor </a:t>
            </a:r>
            <a:r>
              <a:rPr lang="en-US" dirty="0"/>
              <a:t>defines the interface for the implementation classes. </a:t>
            </a:r>
          </a:p>
          <a:p>
            <a:pPr lvl="1"/>
            <a:r>
              <a:rPr lang="en-US" dirty="0"/>
              <a:t>This interface and the interface of the </a:t>
            </a:r>
            <a:r>
              <a:rPr lang="en-US" i="1" dirty="0"/>
              <a:t>Abstraction</a:t>
            </a:r>
            <a:r>
              <a:rPr lang="en-US" dirty="0"/>
              <a:t> don’t have to correspond exactly, and in fact the two can be quite different. </a:t>
            </a:r>
          </a:p>
          <a:p>
            <a:pPr lvl="1"/>
            <a:r>
              <a:rPr lang="en-US" dirty="0"/>
              <a:t>This interface typically only defines primitive operations and the Abstraction defines higher level operations</a:t>
            </a:r>
          </a:p>
          <a:p>
            <a:r>
              <a:rPr lang="en-US" dirty="0"/>
              <a:t>The </a:t>
            </a:r>
            <a:r>
              <a:rPr lang="en-US" b="1" dirty="0"/>
              <a:t>Concrete Implementor </a:t>
            </a:r>
            <a:r>
              <a:rPr lang="en-US" dirty="0"/>
              <a:t>implements the </a:t>
            </a:r>
            <a:r>
              <a:rPr lang="en-US" i="1" dirty="0"/>
              <a:t>Implementor</a:t>
            </a:r>
            <a:r>
              <a:rPr lang="en-US" dirty="0"/>
              <a:t>’s interface.</a:t>
            </a:r>
          </a:p>
          <a:p>
            <a:endParaRPr lang="en-US" dirty="0"/>
          </a:p>
        </p:txBody>
      </p:sp>
    </p:spTree>
    <p:extLst>
      <p:ext uri="{BB962C8B-B14F-4D97-AF65-F5344CB8AC3E}">
        <p14:creationId xmlns:p14="http://schemas.microsoft.com/office/powerpoint/2010/main" val="21079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AF46-043E-4180-BE26-C474E6E3CD56}"/>
              </a:ext>
            </a:extLst>
          </p:cNvPr>
          <p:cNvSpPr>
            <a:spLocks noGrp="1"/>
          </p:cNvSpPr>
          <p:nvPr>
            <p:ph type="title"/>
          </p:nvPr>
        </p:nvSpPr>
        <p:spPr/>
        <p:txBody>
          <a:bodyPr/>
          <a:lstStyle/>
          <a:p>
            <a:r>
              <a:rPr lang="en-US" dirty="0"/>
              <a:t>Consequences	</a:t>
            </a:r>
            <a:br>
              <a:rPr lang="en-US" dirty="0"/>
            </a:br>
            <a:r>
              <a:rPr lang="en-US" dirty="0"/>
              <a:t>		</a:t>
            </a:r>
          </a:p>
        </p:txBody>
      </p:sp>
      <p:sp>
        <p:nvSpPr>
          <p:cNvPr id="3" name="Content Placeholder 2">
            <a:extLst>
              <a:ext uri="{FF2B5EF4-FFF2-40B4-BE49-F238E27FC236}">
                <a16:creationId xmlns:a16="http://schemas.microsoft.com/office/drawing/2014/main" id="{4101BE0B-DE17-4684-923A-D18D324DC0B8}"/>
              </a:ext>
            </a:extLst>
          </p:cNvPr>
          <p:cNvSpPr>
            <a:spLocks noGrp="1"/>
          </p:cNvSpPr>
          <p:nvPr>
            <p:ph idx="1"/>
          </p:nvPr>
        </p:nvSpPr>
        <p:spPr>
          <a:xfrm>
            <a:off x="677334" y="1488613"/>
            <a:ext cx="8596668" cy="5039778"/>
          </a:xfrm>
        </p:spPr>
        <p:txBody>
          <a:bodyPr/>
          <a:lstStyle/>
          <a:p>
            <a:r>
              <a:rPr lang="en-US" dirty="0"/>
              <a:t>Decouples an abstraction from its implementation so that the two can vary independently</a:t>
            </a:r>
          </a:p>
          <a:p>
            <a:pPr lvl="1"/>
            <a:r>
              <a:rPr lang="en-US" dirty="0"/>
              <a:t>What does that mean? </a:t>
            </a:r>
          </a:p>
          <a:p>
            <a:pPr lvl="2"/>
            <a:r>
              <a:rPr lang="en-US" dirty="0"/>
              <a:t>Lets say we have a class that contains an abstraction, of some type </a:t>
            </a:r>
            <a:r>
              <a:rPr lang="en-US" dirty="0" err="1"/>
              <a:t>IBridge</a:t>
            </a:r>
            <a:r>
              <a:rPr lang="en-US" dirty="0"/>
              <a:t>. We then create multiple classes that implement </a:t>
            </a:r>
            <a:r>
              <a:rPr lang="en-US" dirty="0" err="1"/>
              <a:t>IBridge</a:t>
            </a:r>
            <a:r>
              <a:rPr lang="en-US" dirty="0"/>
              <a:t>, our implementations. Lets say we then have a client that uses the class that contains the abstraction, the client can use this abstraction without caring about each implementation. Changes to each implementation does not affect the client. </a:t>
            </a:r>
          </a:p>
          <a:p>
            <a:r>
              <a:rPr lang="en-US" dirty="0"/>
              <a:t>Improved extensibility </a:t>
            </a:r>
          </a:p>
          <a:p>
            <a:pPr lvl="1"/>
            <a:r>
              <a:rPr lang="en-US" dirty="0"/>
              <a:t>Previously, we have stated that the</a:t>
            </a:r>
            <a:r>
              <a:rPr lang="en-US" i="1" dirty="0"/>
              <a:t> Abstraction </a:t>
            </a:r>
            <a:r>
              <a:rPr lang="en-US" dirty="0"/>
              <a:t>and the </a:t>
            </a:r>
            <a:r>
              <a:rPr lang="en-US" i="1" dirty="0"/>
              <a:t>Implementor</a:t>
            </a:r>
            <a:r>
              <a:rPr lang="en-US" dirty="0"/>
              <a:t> interfaces do not have to correspond exactly to each other. A consequence of this is that we extend those two interfaces independently </a:t>
            </a:r>
          </a:p>
          <a:p>
            <a:r>
              <a:rPr lang="en-US" dirty="0"/>
              <a:t>As stated above, when a client that uses an abstraction, it does not care about the different implementations of that abstraction. It can continue to use the abstraction without knowing details. All it cares about is that the different implementations can carry out the methods defined by the </a:t>
            </a:r>
            <a:r>
              <a:rPr lang="en-US" i="1" dirty="0"/>
              <a:t>Implementor.</a:t>
            </a:r>
            <a:endParaRPr lang="en-US" dirty="0"/>
          </a:p>
          <a:p>
            <a:endParaRPr lang="en-US" dirty="0"/>
          </a:p>
        </p:txBody>
      </p:sp>
    </p:spTree>
    <p:extLst>
      <p:ext uri="{BB962C8B-B14F-4D97-AF65-F5344CB8AC3E}">
        <p14:creationId xmlns:p14="http://schemas.microsoft.com/office/powerpoint/2010/main" val="29360435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14518</TotalTime>
  <Words>263</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Design Patterns</vt:lpstr>
      <vt:lpstr>Bridge  Parts of the Pattern</vt:lpstr>
      <vt:lpstr>Consequences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Melendez</dc:creator>
  <cp:lastModifiedBy>Cory Melendez</cp:lastModifiedBy>
  <cp:revision>9</cp:revision>
  <dcterms:created xsi:type="dcterms:W3CDTF">2019-05-17T18:12:33Z</dcterms:created>
  <dcterms:modified xsi:type="dcterms:W3CDTF">2019-09-12T19:58:22Z</dcterms:modified>
</cp:coreProperties>
</file>