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8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45E-6D03-402C-BD0A-3D4607D1C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miss working in an office?</a:t>
            </a:r>
          </a:p>
        </p:txBody>
      </p:sp>
    </p:spTree>
    <p:extLst>
      <p:ext uri="{BB962C8B-B14F-4D97-AF65-F5344CB8AC3E}">
        <p14:creationId xmlns:p14="http://schemas.microsoft.com/office/powerpoint/2010/main" val="10581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Strategy</a:t>
            </a:r>
            <a:r>
              <a:rPr lang="en-US" dirty="0"/>
              <a:t> is the interface that is implemented by each of the algorithms. </a:t>
            </a:r>
          </a:p>
          <a:p>
            <a:r>
              <a:rPr lang="en-US" dirty="0"/>
              <a:t>The </a:t>
            </a:r>
            <a:r>
              <a:rPr lang="en-US" b="1" dirty="0" err="1"/>
              <a:t>ConcreteStrategy</a:t>
            </a:r>
            <a:r>
              <a:rPr lang="en-US" dirty="0"/>
              <a:t> implements the </a:t>
            </a:r>
            <a:r>
              <a:rPr lang="en-US" b="1" dirty="0"/>
              <a:t>Strategy</a:t>
            </a:r>
            <a:r>
              <a:rPr lang="en-US" dirty="0"/>
              <a:t> interface</a:t>
            </a:r>
          </a:p>
          <a:p>
            <a:r>
              <a:rPr lang="en-US" dirty="0"/>
              <a:t>The </a:t>
            </a:r>
            <a:r>
              <a:rPr lang="en-US" b="1" dirty="0"/>
              <a:t>Context</a:t>
            </a:r>
            <a:r>
              <a:rPr lang="en-US" dirty="0"/>
              <a:t> keeps a reference to the </a:t>
            </a:r>
            <a:r>
              <a:rPr lang="en-US" b="1" dirty="0"/>
              <a:t>Strategy</a:t>
            </a:r>
            <a:r>
              <a:rPr lang="en-US" dirty="0"/>
              <a:t> and is configured with some </a:t>
            </a:r>
            <a:r>
              <a:rPr lang="en-US" b="1" dirty="0" err="1"/>
              <a:t>ConcreteStrategy</a:t>
            </a:r>
            <a:r>
              <a:rPr lang="en-US" dirty="0"/>
              <a:t> object. It also can define an interface that would allow the </a:t>
            </a:r>
            <a:r>
              <a:rPr lang="en-US" b="1" dirty="0"/>
              <a:t>Strategy</a:t>
            </a:r>
            <a:r>
              <a:rPr lang="en-US" dirty="0"/>
              <a:t> to access its data.</a:t>
            </a:r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6189"/>
            <a:ext cx="9100329" cy="44451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Gives you the ability to define a hierarchy of related </a:t>
            </a:r>
            <a:r>
              <a:rPr lang="en-US" b="1" dirty="0"/>
              <a:t>Strategy</a:t>
            </a:r>
            <a:r>
              <a:rPr lang="en-US" dirty="0"/>
              <a:t> objects in order to reuse some algorithm or behaviors </a:t>
            </a:r>
          </a:p>
          <a:p>
            <a:r>
              <a:rPr lang="en-US" dirty="0"/>
              <a:t>It gives us an alternative to sub-classing, instead of sub-classing the </a:t>
            </a:r>
            <a:r>
              <a:rPr lang="en-US" b="1" dirty="0"/>
              <a:t>Context</a:t>
            </a:r>
            <a:r>
              <a:rPr lang="en-US" dirty="0"/>
              <a:t> object to achieve different functionality, we can encapsulate each algorithm in its own class. This also decouples the algorithm logic from the </a:t>
            </a:r>
            <a:r>
              <a:rPr lang="en-US" b="1" dirty="0"/>
              <a:t>Context</a:t>
            </a:r>
            <a:r>
              <a:rPr lang="en-US" dirty="0"/>
              <a:t> object</a:t>
            </a:r>
          </a:p>
          <a:p>
            <a:r>
              <a:rPr lang="en-US" dirty="0"/>
              <a:t>It eliminates conditionals. Instead of putting all the algorithms in the </a:t>
            </a:r>
            <a:r>
              <a:rPr lang="en-US" b="1" dirty="0"/>
              <a:t>Context</a:t>
            </a:r>
            <a:r>
              <a:rPr lang="en-US" dirty="0"/>
              <a:t> class and determining with conditionals which one to run, we can separate that out into their own classes. This improves readability</a:t>
            </a:r>
          </a:p>
          <a:p>
            <a:r>
              <a:rPr lang="en-US" dirty="0"/>
              <a:t>It gives </a:t>
            </a:r>
            <a:r>
              <a:rPr lang="en-US" b="1" dirty="0"/>
              <a:t>Client</a:t>
            </a:r>
            <a:r>
              <a:rPr lang="en-US" dirty="0"/>
              <a:t> code the ability to choose which implementation to use, for example, one </a:t>
            </a:r>
            <a:r>
              <a:rPr lang="en-US" b="1" dirty="0"/>
              <a:t>Strategy</a:t>
            </a:r>
            <a:r>
              <a:rPr lang="en-US" dirty="0"/>
              <a:t> may have better performance while the other uses less memory.</a:t>
            </a:r>
          </a:p>
          <a:p>
            <a:r>
              <a:rPr lang="en-US" dirty="0"/>
              <a:t>A drawback is that it can add overhead. The </a:t>
            </a:r>
            <a:r>
              <a:rPr lang="en-US" b="1" dirty="0"/>
              <a:t>Context</a:t>
            </a:r>
            <a:r>
              <a:rPr lang="en-US" dirty="0"/>
              <a:t> will have to pass parameters down to the </a:t>
            </a:r>
            <a:r>
              <a:rPr lang="en-US" b="1" dirty="0"/>
              <a:t>Strategy</a:t>
            </a:r>
            <a:r>
              <a:rPr lang="en-US" dirty="0"/>
              <a:t> objects, which some may need all of them and some may need none of them. As a result, you may have </a:t>
            </a:r>
            <a:r>
              <a:rPr lang="en-US" b="1" dirty="0"/>
              <a:t>Strategies</a:t>
            </a:r>
            <a:r>
              <a:rPr lang="en-US" dirty="0"/>
              <a:t> that use none of the passed in parameters.</a:t>
            </a:r>
          </a:p>
          <a:p>
            <a:r>
              <a:rPr lang="en-US" dirty="0"/>
              <a:t>Another drawback is that it increases the amount of classes and objects in memory that we must maintain, we can counteract some of this by using the </a:t>
            </a:r>
            <a:r>
              <a:rPr lang="en-US" b="1" dirty="0"/>
              <a:t>Flyweight</a:t>
            </a:r>
            <a:r>
              <a:rPr lang="en-US" dirty="0"/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6690-266A-4C0B-A60E-B4E5E8F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Implementation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A2B2-ACC4-416A-A59C-D548A3C0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few implementation options exist when using the Strategy pattern</a:t>
            </a:r>
          </a:p>
          <a:p>
            <a:pPr lvl="1"/>
            <a:r>
              <a:rPr lang="en-US" dirty="0"/>
              <a:t>You can either have the Context pass what the Strategy needs as a parameter, which decouples the Context from the Strategy</a:t>
            </a:r>
          </a:p>
          <a:p>
            <a:pPr lvl="1"/>
            <a:r>
              <a:rPr lang="en-US" dirty="0"/>
              <a:t>Pass the Context itself into the Strategy, where the Strategy asks the Context for the data it needs</a:t>
            </a:r>
          </a:p>
          <a:p>
            <a:pPr lvl="1"/>
            <a:r>
              <a:rPr lang="en-US" dirty="0"/>
              <a:t>Keep a reference of the Context in the Strategy, at the cost of forcing us to define an interface to access the data that the Strategy needs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8206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1541</TotalTime>
  <Words>359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Do you miss working in an office?</vt:lpstr>
      <vt:lpstr>Design Patterns</vt:lpstr>
      <vt:lpstr>Parts of the Pattern </vt:lpstr>
      <vt:lpstr>Consequences</vt:lpstr>
      <vt:lpstr>Some Implementation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17</cp:revision>
  <dcterms:created xsi:type="dcterms:W3CDTF">2019-05-17T18:12:33Z</dcterms:created>
  <dcterms:modified xsi:type="dcterms:W3CDTF">2020-07-02T21:09:32Z</dcterms:modified>
</cp:coreProperties>
</file>