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8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74C2-323D-40DE-8635-8BF4565C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236" y="2909860"/>
            <a:ext cx="7766936" cy="1646302"/>
          </a:xfrm>
        </p:spPr>
        <p:txBody>
          <a:bodyPr/>
          <a:lstStyle/>
          <a:p>
            <a:r>
              <a:rPr lang="en-US" dirty="0"/>
              <a:t>What do you hope or think will change after the current pandemic?</a:t>
            </a:r>
          </a:p>
        </p:txBody>
      </p:sp>
    </p:spTree>
    <p:extLst>
      <p:ext uri="{BB962C8B-B14F-4D97-AF65-F5344CB8AC3E}">
        <p14:creationId xmlns:p14="http://schemas.microsoft.com/office/powerpoint/2010/main" val="253344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Iterator</a:t>
            </a:r>
            <a:r>
              <a:rPr lang="en-US" dirty="0"/>
              <a:t> defines an interface for accessing and traversing elements</a:t>
            </a:r>
          </a:p>
          <a:p>
            <a:r>
              <a:rPr lang="en-US" dirty="0"/>
              <a:t>The </a:t>
            </a:r>
            <a:r>
              <a:rPr lang="en-US" b="1" dirty="0" err="1"/>
              <a:t>ConcreteIterator</a:t>
            </a:r>
            <a:r>
              <a:rPr lang="en-US" dirty="0"/>
              <a:t> implements the </a:t>
            </a:r>
            <a:r>
              <a:rPr lang="en-US" b="1" dirty="0"/>
              <a:t>Iterator</a:t>
            </a:r>
            <a:r>
              <a:rPr lang="en-US" dirty="0"/>
              <a:t> interface, it also keeps track of the current position in the traversal of the aggregate</a:t>
            </a:r>
          </a:p>
          <a:p>
            <a:r>
              <a:rPr lang="en-US" dirty="0"/>
              <a:t>The </a:t>
            </a:r>
            <a:r>
              <a:rPr lang="en-US" b="1" dirty="0"/>
              <a:t>Aggregate</a:t>
            </a:r>
            <a:r>
              <a:rPr lang="en-US" dirty="0"/>
              <a:t> defines an interface for creating an Iterator object</a:t>
            </a:r>
          </a:p>
          <a:p>
            <a:r>
              <a:rPr lang="en-US" b="1" dirty="0" err="1"/>
              <a:t>ConcreteAggregate</a:t>
            </a:r>
            <a:r>
              <a:rPr lang="en-US" dirty="0"/>
              <a:t> implements the Iterator creation interface to return an instance of the proper </a:t>
            </a:r>
            <a:r>
              <a:rPr lang="en-US" b="1" dirty="0" err="1"/>
              <a:t>ConcreteIterator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variations on how the traversal is handled. </a:t>
            </a:r>
            <a:r>
              <a:rPr lang="en-US" b="1" dirty="0"/>
              <a:t>Iterator</a:t>
            </a:r>
            <a:r>
              <a:rPr lang="en-US" dirty="0"/>
              <a:t>s make it easy to change what algorithm is used to traverse the </a:t>
            </a:r>
            <a:r>
              <a:rPr lang="en-US" b="1" dirty="0"/>
              <a:t>Aggregate</a:t>
            </a:r>
          </a:p>
          <a:p>
            <a:r>
              <a:rPr lang="en-US" dirty="0"/>
              <a:t>The I</a:t>
            </a:r>
            <a:r>
              <a:rPr lang="en-US" b="1" dirty="0"/>
              <a:t>terator </a:t>
            </a:r>
            <a:r>
              <a:rPr lang="en-US" dirty="0"/>
              <a:t>interface simplifies the Aggregate interface</a:t>
            </a:r>
          </a:p>
          <a:p>
            <a:r>
              <a:rPr lang="en-US" dirty="0"/>
              <a:t>More than one traversal can be pending on a single </a:t>
            </a:r>
            <a:r>
              <a:rPr lang="en-US" b="1" dirty="0"/>
              <a:t>Aggregate</a:t>
            </a:r>
            <a:r>
              <a:rPr lang="en-US" dirty="0"/>
              <a:t> since each </a:t>
            </a:r>
            <a:r>
              <a:rPr lang="en-US" b="1" dirty="0"/>
              <a:t>Iterator</a:t>
            </a:r>
            <a:r>
              <a:rPr lang="en-US" dirty="0"/>
              <a:t> keeps track of its own traversal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3402</TotalTime>
  <Words>128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What do you hope or think will change after the current pandemic?</vt:lpstr>
      <vt:lpstr>Design Patterns</vt:lpstr>
      <vt:lpstr>Parts of the Pattern 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5</cp:revision>
  <dcterms:created xsi:type="dcterms:W3CDTF">2019-05-17T18:12:33Z</dcterms:created>
  <dcterms:modified xsi:type="dcterms:W3CDTF">2020-03-22T01:16:00Z</dcterms:modified>
</cp:coreProperties>
</file>