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AEFE-3261-4A44-934B-7F5695ED78A1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6740-01FC-4727-90F9-AEBD2D3B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0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AEFE-3261-4A44-934B-7F5695ED78A1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6740-01FC-4727-90F9-AEBD2D3B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82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AEFE-3261-4A44-934B-7F5695ED78A1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6740-01FC-4727-90F9-AEBD2D3BAFD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3021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AEFE-3261-4A44-934B-7F5695ED78A1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6740-01FC-4727-90F9-AEBD2D3B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11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AEFE-3261-4A44-934B-7F5695ED78A1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6740-01FC-4727-90F9-AEBD2D3BAFD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5617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AEFE-3261-4A44-934B-7F5695ED78A1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6740-01FC-4727-90F9-AEBD2D3B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4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AEFE-3261-4A44-934B-7F5695ED78A1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6740-01FC-4727-90F9-AEBD2D3B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33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AEFE-3261-4A44-934B-7F5695ED78A1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6740-01FC-4727-90F9-AEBD2D3B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8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AEFE-3261-4A44-934B-7F5695ED78A1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6740-01FC-4727-90F9-AEBD2D3B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5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AEFE-3261-4A44-934B-7F5695ED78A1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6740-01FC-4727-90F9-AEBD2D3B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4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AEFE-3261-4A44-934B-7F5695ED78A1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6740-01FC-4727-90F9-AEBD2D3B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8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AEFE-3261-4A44-934B-7F5695ED78A1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6740-01FC-4727-90F9-AEBD2D3B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54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AEFE-3261-4A44-934B-7F5695ED78A1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6740-01FC-4727-90F9-AEBD2D3B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15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AEFE-3261-4A44-934B-7F5695ED78A1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6740-01FC-4727-90F9-AEBD2D3B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AEFE-3261-4A44-934B-7F5695ED78A1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6740-01FC-4727-90F9-AEBD2D3B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3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AEFE-3261-4A44-934B-7F5695ED78A1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6740-01FC-4727-90F9-AEBD2D3B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7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0AEFE-3261-4A44-934B-7F5695ED78A1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076740-01FC-4727-90F9-AEBD2D3B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mposition_over_inheritanc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humans-create-software/composition-over-inheritance-cb6f8807020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Creational Patterns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29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the instantiation process</a:t>
            </a:r>
          </a:p>
          <a:p>
            <a:r>
              <a:rPr lang="en-US" dirty="0"/>
              <a:t>Delegate the instantiation to another object</a:t>
            </a:r>
          </a:p>
        </p:txBody>
      </p:sp>
    </p:spTree>
    <p:extLst>
      <p:ext uri="{BB962C8B-B14F-4D97-AF65-F5344CB8AC3E}">
        <p14:creationId xmlns:p14="http://schemas.microsoft.com/office/powerpoint/2010/main" val="2610677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Vs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https://en.wikipedia.org/wiki/Composition_over_inheritance</a:t>
            </a:r>
            <a:endParaRPr lang="en-US" dirty="0"/>
          </a:p>
          <a:p>
            <a:pPr lvl="1"/>
            <a:r>
              <a:rPr lang="en-US" dirty="0"/>
              <a:t>Check out the </a:t>
            </a:r>
            <a:r>
              <a:rPr lang="en-US" dirty="0" err="1"/>
              <a:t>c#</a:t>
            </a:r>
            <a:r>
              <a:rPr lang="en-US" dirty="0"/>
              <a:t> example that uses interfaces to </a:t>
            </a:r>
          </a:p>
          <a:p>
            <a:pPr lvl="1"/>
            <a:endParaRPr lang="en-US" dirty="0"/>
          </a:p>
          <a:p>
            <a:r>
              <a:rPr lang="en-US" dirty="0"/>
              <a:t>Composition vs Inheritance</a:t>
            </a:r>
          </a:p>
          <a:p>
            <a:pPr lvl="1"/>
            <a:r>
              <a:rPr lang="en-US" dirty="0"/>
              <a:t>Composition </a:t>
            </a:r>
          </a:p>
          <a:p>
            <a:pPr lvl="2"/>
            <a:r>
              <a:rPr lang="en-US" dirty="0"/>
              <a:t>is when you design types around what they </a:t>
            </a:r>
            <a:r>
              <a:rPr lang="en-US" i="1" dirty="0"/>
              <a:t>do</a:t>
            </a:r>
          </a:p>
          <a:p>
            <a:pPr lvl="2"/>
            <a:r>
              <a:rPr lang="en-US" dirty="0"/>
              <a:t>A type </a:t>
            </a:r>
            <a:r>
              <a:rPr lang="en-US" i="1" dirty="0"/>
              <a:t>‘has a’</a:t>
            </a:r>
            <a:r>
              <a:rPr lang="en-US" dirty="0"/>
              <a:t> relationship between objects</a:t>
            </a:r>
          </a:p>
          <a:p>
            <a:pPr lvl="1"/>
            <a:r>
              <a:rPr lang="en-US" dirty="0"/>
              <a:t>Inheritance </a:t>
            </a:r>
          </a:p>
          <a:p>
            <a:pPr lvl="2"/>
            <a:r>
              <a:rPr lang="en-US" dirty="0"/>
              <a:t>is when you design types around what they </a:t>
            </a:r>
            <a:r>
              <a:rPr lang="en-US" i="1" dirty="0"/>
              <a:t>are</a:t>
            </a:r>
          </a:p>
          <a:p>
            <a:pPr lvl="2"/>
            <a:r>
              <a:rPr lang="en-US" dirty="0"/>
              <a:t>A type </a:t>
            </a:r>
            <a:r>
              <a:rPr lang="en-US" i="1" dirty="0"/>
              <a:t>‘is a’ </a:t>
            </a:r>
            <a:r>
              <a:rPr lang="en-US" dirty="0"/>
              <a:t>relationship between objects</a:t>
            </a:r>
          </a:p>
          <a:p>
            <a:pPr lvl="1"/>
            <a:r>
              <a:rPr lang="en-US" dirty="0"/>
              <a:t>Unfortunately, many scenarios can be seen from both POVs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142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BD5A7-799F-499F-BF26-6416DB88E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6269C-93BA-4FEC-80E9-05EF54F0F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Composition over Inheritance: </a:t>
            </a:r>
            <a:r>
              <a:rPr lang="en-US" dirty="0">
                <a:hlinkClick r:id="rId2"/>
              </a:rPr>
              <a:t>https://medium.com/humans-create-software/composition-over-inheritance-cb6f88070205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938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10044</TotalTime>
  <Words>112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Design Patterns</vt:lpstr>
      <vt:lpstr>What is it?</vt:lpstr>
      <vt:lpstr>Composition Vs Inheritance</vt:lpstr>
      <vt:lpstr>Additional Resources</vt:lpstr>
    </vt:vector>
  </TitlesOfParts>
  <Company>Windows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Melendez, Cory</dc:creator>
  <cp:lastModifiedBy>Melendez, Cory</cp:lastModifiedBy>
  <cp:revision>18</cp:revision>
  <dcterms:created xsi:type="dcterms:W3CDTF">2019-05-02T21:39:27Z</dcterms:created>
  <dcterms:modified xsi:type="dcterms:W3CDTF">2020-07-09T03:27:52Z</dcterms:modified>
</cp:coreProperties>
</file>