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0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02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1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617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4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33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8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4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8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5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1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3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EFE-3261-4A44-934B-7F5695ED78A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7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AEFE-3261-4A44-934B-7F5695ED78A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076740-01FC-4727-90F9-AEBD2D3B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9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F6FA-3CA9-4799-BFB2-05863692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Pattern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7A31-8FA1-4C05-9465-3434BD8D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Singleton </a:t>
            </a:r>
            <a:r>
              <a:rPr lang="en-US" dirty="0"/>
              <a:t>defines an instance operation that lets client access its unique (and only) instance, may be responsible for creating its own instance.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252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the name suggests – enforces the rule that only a single instance may exist, allows us to share that instance with all clients that require it.</a:t>
            </a:r>
          </a:p>
          <a:p>
            <a:r>
              <a:rPr lang="en-US" dirty="0"/>
              <a:t>Few authors on the web, have described it as ‘code smell’, however, it does have some use cases. </a:t>
            </a:r>
          </a:p>
          <a:p>
            <a:pPr lvl="1"/>
            <a:r>
              <a:rPr lang="en-US" dirty="0"/>
              <a:t>One use case that we use it for, is the </a:t>
            </a:r>
            <a:r>
              <a:rPr lang="en-US" dirty="0" err="1"/>
              <a:t>ProviderFactory</a:t>
            </a:r>
            <a:r>
              <a:rPr lang="en-US" dirty="0"/>
              <a:t>&lt;T&gt; which allows us to dynamically register instances of T based on licensing. It then uses that registry to create instances of T and return them to the client requesting it. </a:t>
            </a:r>
          </a:p>
          <a:p>
            <a:pPr lvl="2"/>
            <a:r>
              <a:rPr lang="en-US" dirty="0"/>
              <a:t>This may be acceptable since the </a:t>
            </a:r>
            <a:r>
              <a:rPr lang="en-US" dirty="0" err="1"/>
              <a:t>ProviderFactory’s</a:t>
            </a:r>
            <a:r>
              <a:rPr lang="en-US" dirty="0"/>
              <a:t> registry must remain the same across the application and its not feasible to instantiate it and check licensing every time we need to use it. </a:t>
            </a:r>
          </a:p>
          <a:p>
            <a:r>
              <a:rPr lang="en-US" dirty="0"/>
              <a:t>Like static classes – with some differences, advantages/disadvantages.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7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vs 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Static Class cannot be extended whereas a singleton class can be extended.</a:t>
            </a:r>
          </a:p>
          <a:p>
            <a:r>
              <a:rPr lang="en-US" dirty="0"/>
              <a:t>A Static class cannot implement an interface where a singleton may</a:t>
            </a:r>
          </a:p>
          <a:p>
            <a:r>
              <a:rPr lang="en-US" dirty="0"/>
              <a:t>A Static Class cannot be initialized with a STATE (parameter), whereas a singleton class can be.</a:t>
            </a:r>
          </a:p>
          <a:p>
            <a:r>
              <a:rPr lang="en-US" dirty="0"/>
              <a:t>A Static class is loaded automatically by the CLR when the program or namespace containing the class is loaded vs a Singleton can implement lazy initialization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424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8344</TotalTime>
  <Words>256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Design Patterns</vt:lpstr>
      <vt:lpstr>Parts of the Pattern </vt:lpstr>
      <vt:lpstr>What is it?</vt:lpstr>
      <vt:lpstr>Singleton vs Static Methods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Melendez, Cory</dc:creator>
  <cp:lastModifiedBy>Melendez, Cory</cp:lastModifiedBy>
  <cp:revision>19</cp:revision>
  <dcterms:created xsi:type="dcterms:W3CDTF">2019-05-02T21:39:27Z</dcterms:created>
  <dcterms:modified xsi:type="dcterms:W3CDTF">2019-07-19T20:49:39Z</dcterms:modified>
</cp:coreProperties>
</file>