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8" r:id="rId4"/>
    <p:sldId id="272" r:id="rId5"/>
    <p:sldId id="27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02CD-0C8E-435E-B478-C4B6D7975939}" v="91" dt="2019-05-17T20:19:3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del">
        <pc:chgData name="Cory Melendez" userId="6d3e901a-8604-460e-b419-46d12b5ab316" providerId="ADAL" clId="{578B02CD-0C8E-435E-B478-C4B6D7975939}" dt="2019-05-17T20:32:08.414" v="1471" actId="2696"/>
        <pc:sldMkLst>
          <pc:docMk/>
          <pc:sldMk cId="3273322578" sldId="257"/>
        </pc:sldMkLst>
        <pc:spChg chg="mod">
          <ac:chgData name="Cory Melendez" userId="6d3e901a-8604-460e-b419-46d12b5ab316" providerId="ADAL" clId="{578B02CD-0C8E-435E-B478-C4B6D7975939}" dt="2019-05-17T18:19:09.509" v="142" actId="20577"/>
          <ac:spMkLst>
            <pc:docMk/>
            <pc:sldMk cId="3273322578" sldId="257"/>
            <ac:spMk id="2" creationId="{98D1B187-2CCE-4957-BDE6-9609ED777DD5}"/>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sldChg chg="addSp delSp modSp add del">
        <pc:chgData name="Cory Melendez" userId="6d3e901a-8604-460e-b419-46d12b5ab316" providerId="ADAL" clId="{578B02CD-0C8E-435E-B478-C4B6D7975939}" dt="2019-05-17T19:30:53.919" v="962" actId="2696"/>
        <pc:sldMkLst>
          <pc:docMk/>
          <pc:sldMk cId="2806804998" sldId="259"/>
        </pc:sldMkLst>
        <pc:spChg chg="mod">
          <ac:chgData name="Cory Melendez" userId="6d3e901a-8604-460e-b419-46d12b5ab316" providerId="ADAL" clId="{578B02CD-0C8E-435E-B478-C4B6D7975939}" dt="2019-05-17T19:27:14.571" v="834" actId="1076"/>
          <ac:spMkLst>
            <pc:docMk/>
            <pc:sldMk cId="2806804998" sldId="259"/>
            <ac:spMk id="2" creationId="{48FFAD65-22BC-4431-9C46-9817701F9C66}"/>
          </ac:spMkLst>
        </pc:spChg>
        <pc:spChg chg="add del mod">
          <ac:chgData name="Cory Melendez" userId="6d3e901a-8604-460e-b419-46d12b5ab316" providerId="ADAL" clId="{578B02CD-0C8E-435E-B478-C4B6D7975939}" dt="2019-05-17T19:24:53.399" v="765"/>
          <ac:spMkLst>
            <pc:docMk/>
            <pc:sldMk cId="2806804998" sldId="259"/>
            <ac:spMk id="3" creationId="{9ABAAA74-138E-48CC-8CDE-EA3CC170EA5C}"/>
          </ac:spMkLst>
        </pc:spChg>
        <pc:spChg chg="add del">
          <ac:chgData name="Cory Melendez" userId="6d3e901a-8604-460e-b419-46d12b5ab316" providerId="ADAL" clId="{578B02CD-0C8E-435E-B478-C4B6D7975939}" dt="2019-05-17T19:21:14.539" v="739"/>
          <ac:spMkLst>
            <pc:docMk/>
            <pc:sldMk cId="2806804998" sldId="259"/>
            <ac:spMk id="4" creationId="{11A52634-21B6-43A9-B25A-FB305D61564B}"/>
          </ac:spMkLst>
        </pc:spChg>
        <pc:spChg chg="add del">
          <ac:chgData name="Cory Melendez" userId="6d3e901a-8604-460e-b419-46d12b5ab316" providerId="ADAL" clId="{578B02CD-0C8E-435E-B478-C4B6D7975939}" dt="2019-05-17T19:22:20.271" v="743"/>
          <ac:spMkLst>
            <pc:docMk/>
            <pc:sldMk cId="2806804998" sldId="259"/>
            <ac:spMk id="5" creationId="{6285177D-5C9F-49F1-8448-FCB39FDDF9B1}"/>
          </ac:spMkLst>
        </pc:spChg>
        <pc:spChg chg="add del">
          <ac:chgData name="Cory Melendez" userId="6d3e901a-8604-460e-b419-46d12b5ab316" providerId="ADAL" clId="{578B02CD-0C8E-435E-B478-C4B6D7975939}" dt="2019-05-17T19:22:26.587" v="745"/>
          <ac:spMkLst>
            <pc:docMk/>
            <pc:sldMk cId="2806804998" sldId="259"/>
            <ac:spMk id="6" creationId="{527A5656-E14F-4EFF-8D1E-1B816137ABBD}"/>
          </ac:spMkLst>
        </pc:spChg>
        <pc:spChg chg="add del mod">
          <ac:chgData name="Cory Melendez" userId="6d3e901a-8604-460e-b419-46d12b5ab316" providerId="ADAL" clId="{578B02CD-0C8E-435E-B478-C4B6D7975939}" dt="2019-05-17T19:28:10.003" v="886"/>
          <ac:spMkLst>
            <pc:docMk/>
            <pc:sldMk cId="2806804998" sldId="259"/>
            <ac:spMk id="7" creationId="{B0759578-607A-4AC5-9C8E-E760B9857753}"/>
          </ac:spMkLst>
        </pc:spChg>
        <pc:spChg chg="add del mod">
          <ac:chgData name="Cory Melendez" userId="6d3e901a-8604-460e-b419-46d12b5ab316" providerId="ADAL" clId="{578B02CD-0C8E-435E-B478-C4B6D7975939}" dt="2019-05-17T19:29:51.787" v="946"/>
          <ac:spMkLst>
            <pc:docMk/>
            <pc:sldMk cId="2806804998" sldId="259"/>
            <ac:spMk id="8" creationId="{87099C7A-7AE2-4493-9910-FBE49085E735}"/>
          </ac:spMkLst>
        </pc:spChg>
        <pc:spChg chg="add del mod">
          <ac:chgData name="Cory Melendez" userId="6d3e901a-8604-460e-b419-46d12b5ab316" providerId="ADAL" clId="{578B02CD-0C8E-435E-B478-C4B6D7975939}" dt="2019-05-17T19:28:55.854" v="921"/>
          <ac:spMkLst>
            <pc:docMk/>
            <pc:sldMk cId="2806804998" sldId="259"/>
            <ac:spMk id="9" creationId="{37E5FA88-8684-4A55-BC62-B4B51292ACCD}"/>
          </ac:spMkLst>
        </pc:spChg>
        <pc:spChg chg="add del mod">
          <ac:chgData name="Cory Melendez" userId="6d3e901a-8604-460e-b419-46d12b5ab316" providerId="ADAL" clId="{578B02CD-0C8E-435E-B478-C4B6D7975939}" dt="2019-05-17T19:29:06.308" v="924"/>
          <ac:spMkLst>
            <pc:docMk/>
            <pc:sldMk cId="2806804998" sldId="259"/>
            <ac:spMk id="10" creationId="{78DF0E4D-113C-481B-9A21-EF981512CFEA}"/>
          </ac:spMkLst>
        </pc:spChg>
        <pc:spChg chg="add del mod">
          <ac:chgData name="Cory Melendez" userId="6d3e901a-8604-460e-b419-46d12b5ab316" providerId="ADAL" clId="{578B02CD-0C8E-435E-B478-C4B6D7975939}" dt="2019-05-17T19:30:02.409" v="947"/>
          <ac:spMkLst>
            <pc:docMk/>
            <pc:sldMk cId="2806804998" sldId="259"/>
            <ac:spMk id="11" creationId="{C9AC9BE8-39AE-486B-8E73-C2A5E859D927}"/>
          </ac:spMkLst>
        </pc:spChg>
      </pc:sldChg>
      <pc:sldChg chg="modSp add del">
        <pc:chgData name="Cory Melendez" userId="6d3e901a-8604-460e-b419-46d12b5ab316" providerId="ADAL" clId="{578B02CD-0C8E-435E-B478-C4B6D7975939}" dt="2019-05-17T19:30:55.571" v="963" actId="2696"/>
        <pc:sldMkLst>
          <pc:docMk/>
          <pc:sldMk cId="896576896" sldId="260"/>
        </pc:sldMkLst>
        <pc:spChg chg="mod">
          <ac:chgData name="Cory Melendez" userId="6d3e901a-8604-460e-b419-46d12b5ab316" providerId="ADAL" clId="{578B02CD-0C8E-435E-B478-C4B6D7975939}" dt="2019-05-17T19:27:56.970" v="885" actId="20577"/>
          <ac:spMkLst>
            <pc:docMk/>
            <pc:sldMk cId="896576896" sldId="260"/>
            <ac:spMk id="2" creationId="{0549EDE2-A9B9-4C31-933B-AE0388C733B4}"/>
          </ac:spMkLst>
        </pc:spChg>
      </pc:sldChg>
      <pc:sldChg chg="addSp delSp modSp add">
        <pc:chgData name="Cory Melendez" userId="6d3e901a-8604-460e-b419-46d12b5ab316" providerId="ADAL" clId="{578B02CD-0C8E-435E-B478-C4B6D7975939}" dt="2019-05-17T19:29:00.666" v="923" actId="1076"/>
        <pc:sldMkLst>
          <pc:docMk/>
          <pc:sldMk cId="3780637663" sldId="261"/>
        </pc:sldMkLst>
        <pc:spChg chg="mod">
          <ac:chgData name="Cory Melendez" userId="6d3e901a-8604-460e-b419-46d12b5ab316" providerId="ADAL" clId="{578B02CD-0C8E-435E-B478-C4B6D7975939}" dt="2019-05-17T19:28:13.836" v="894" actId="20577"/>
          <ac:spMkLst>
            <pc:docMk/>
            <pc:sldMk cId="3780637663" sldId="261"/>
            <ac:spMk id="2" creationId="{5CD4ECB1-E32F-4033-A109-06678DF49492}"/>
          </ac:spMkLst>
        </pc:spChg>
        <pc:spChg chg="add del">
          <ac:chgData name="Cory Melendez" userId="6d3e901a-8604-460e-b419-46d12b5ab316" providerId="ADAL" clId="{578B02CD-0C8E-435E-B478-C4B6D7975939}" dt="2019-05-17T19:28:21.762" v="897" actId="478"/>
          <ac:spMkLst>
            <pc:docMk/>
            <pc:sldMk cId="3780637663" sldId="261"/>
            <ac:spMk id="3" creationId="{31B110C9-6A05-4008-9E1E-C2758E0171D3}"/>
          </ac:spMkLst>
        </pc:spChg>
        <pc:spChg chg="add del mod">
          <ac:chgData name="Cory Melendez" userId="6d3e901a-8604-460e-b419-46d12b5ab316" providerId="ADAL" clId="{578B02CD-0C8E-435E-B478-C4B6D7975939}" dt="2019-05-17T19:28:17.610" v="896"/>
          <ac:spMkLst>
            <pc:docMk/>
            <pc:sldMk cId="3780637663" sldId="261"/>
            <ac:spMk id="4" creationId="{9474CB47-8018-4674-93ED-5F7412B6353F}"/>
          </ac:spMkLst>
        </pc:spChg>
        <pc:spChg chg="add mod">
          <ac:chgData name="Cory Melendez" userId="6d3e901a-8604-460e-b419-46d12b5ab316" providerId="ADAL" clId="{578B02CD-0C8E-435E-B478-C4B6D7975939}" dt="2019-05-17T19:28:28.241" v="899" actId="1076"/>
          <ac:spMkLst>
            <pc:docMk/>
            <pc:sldMk cId="3780637663" sldId="261"/>
            <ac:spMk id="5" creationId="{FA0EEF4E-F1F0-4BF4-99A7-97D799661DBE}"/>
          </ac:spMkLst>
        </pc:spChg>
        <pc:spChg chg="add mod">
          <ac:chgData name="Cory Melendez" userId="6d3e901a-8604-460e-b419-46d12b5ab316" providerId="ADAL" clId="{578B02CD-0C8E-435E-B478-C4B6D7975939}" dt="2019-05-17T19:28:42.946" v="918" actId="20577"/>
          <ac:spMkLst>
            <pc:docMk/>
            <pc:sldMk cId="3780637663" sldId="261"/>
            <ac:spMk id="6" creationId="{10A35956-B797-4B07-B9DA-FF38E98310C4}"/>
          </ac:spMkLst>
        </pc:spChg>
        <pc:spChg chg="add mod">
          <ac:chgData name="Cory Melendez" userId="6d3e901a-8604-460e-b419-46d12b5ab316" providerId="ADAL" clId="{578B02CD-0C8E-435E-B478-C4B6D7975939}" dt="2019-05-17T19:28:52.453" v="920" actId="1076"/>
          <ac:spMkLst>
            <pc:docMk/>
            <pc:sldMk cId="3780637663" sldId="261"/>
            <ac:spMk id="7" creationId="{BD18365E-E16A-417B-9160-2333A5145FD8}"/>
          </ac:spMkLst>
        </pc:spChg>
        <pc:spChg chg="add mod">
          <ac:chgData name="Cory Melendez" userId="6d3e901a-8604-460e-b419-46d12b5ab316" providerId="ADAL" clId="{578B02CD-0C8E-435E-B478-C4B6D7975939}" dt="2019-05-17T19:29:00.666" v="923" actId="1076"/>
          <ac:spMkLst>
            <pc:docMk/>
            <pc:sldMk cId="3780637663" sldId="261"/>
            <ac:spMk id="8" creationId="{CE2417FB-A5A4-4E79-96DD-8B9E68DD5729}"/>
          </ac:spMkLst>
        </pc:spChg>
      </pc:sldChg>
      <pc:sldChg chg="addSp delSp modSp add">
        <pc:chgData name="Cory Melendez" userId="6d3e901a-8604-460e-b419-46d12b5ab316" providerId="ADAL" clId="{578B02CD-0C8E-435E-B478-C4B6D7975939}" dt="2019-05-17T19:30:36.320" v="961"/>
        <pc:sldMkLst>
          <pc:docMk/>
          <pc:sldMk cId="1044701584" sldId="262"/>
        </pc:sldMkLst>
        <pc:spChg chg="mod">
          <ac:chgData name="Cory Melendez" userId="6d3e901a-8604-460e-b419-46d12b5ab316" providerId="ADAL" clId="{578B02CD-0C8E-435E-B478-C4B6D7975939}" dt="2019-05-17T19:29:26.700" v="938" actId="20577"/>
          <ac:spMkLst>
            <pc:docMk/>
            <pc:sldMk cId="1044701584" sldId="262"/>
            <ac:spMk id="2" creationId="{29BC308A-E147-4A73-A74D-60369C79EE8B}"/>
          </ac:spMkLst>
        </pc:spChg>
        <pc:spChg chg="del">
          <ac:chgData name="Cory Melendez" userId="6d3e901a-8604-460e-b419-46d12b5ab316" providerId="ADAL" clId="{578B02CD-0C8E-435E-B478-C4B6D7975939}" dt="2019-05-17T19:29:31.138" v="939" actId="478"/>
          <ac:spMkLst>
            <pc:docMk/>
            <pc:sldMk cId="1044701584" sldId="262"/>
            <ac:spMk id="3" creationId="{2AB67AE0-173E-4543-B50D-25D89E0B3F94}"/>
          </ac:spMkLst>
        </pc:spChg>
        <pc:spChg chg="add mod">
          <ac:chgData name="Cory Melendez" userId="6d3e901a-8604-460e-b419-46d12b5ab316" providerId="ADAL" clId="{578B02CD-0C8E-435E-B478-C4B6D7975939}" dt="2019-05-17T19:29:44.015" v="945" actId="1076"/>
          <ac:spMkLst>
            <pc:docMk/>
            <pc:sldMk cId="1044701584" sldId="262"/>
            <ac:spMk id="4" creationId="{78EFD95D-58CD-407C-83B9-6B58A90AAC07}"/>
          </ac:spMkLst>
        </pc:spChg>
        <pc:spChg chg="add del mod">
          <ac:chgData name="Cory Melendez" userId="6d3e901a-8604-460e-b419-46d12b5ab316" providerId="ADAL" clId="{578B02CD-0C8E-435E-B478-C4B6D7975939}" dt="2019-05-17T19:29:39.724" v="944" actId="478"/>
          <ac:spMkLst>
            <pc:docMk/>
            <pc:sldMk cId="1044701584" sldId="262"/>
            <ac:spMk id="5" creationId="{42FDBDC6-4424-4D88-A4B6-3CAB893B5B69}"/>
          </ac:spMkLst>
        </pc:spChg>
        <pc:spChg chg="add mod">
          <ac:chgData name="Cory Melendez" userId="6d3e901a-8604-460e-b419-46d12b5ab316" providerId="ADAL" clId="{578B02CD-0C8E-435E-B478-C4B6D7975939}" dt="2019-05-17T19:30:36.320" v="961"/>
          <ac:spMkLst>
            <pc:docMk/>
            <pc:sldMk cId="1044701584" sldId="262"/>
            <ac:spMk id="6" creationId="{3A6336D4-A7F5-4E5E-BF8E-130C7310CBD4}"/>
          </ac:spMkLst>
        </pc:spChg>
      </pc:sldChg>
      <pc:sldChg chg="delSp modSp add">
        <pc:chgData name="Cory Melendez" userId="6d3e901a-8604-460e-b419-46d12b5ab316" providerId="ADAL" clId="{578B02CD-0C8E-435E-B478-C4B6D7975939}" dt="2019-05-17T19:50:47.753" v="1055" actId="255"/>
        <pc:sldMkLst>
          <pc:docMk/>
          <pc:sldMk cId="1676088841" sldId="263"/>
        </pc:sldMkLst>
        <pc:spChg chg="mod">
          <ac:chgData name="Cory Melendez" userId="6d3e901a-8604-460e-b419-46d12b5ab316" providerId="ADAL" clId="{578B02CD-0C8E-435E-B478-C4B6D7975939}" dt="2019-05-17T19:50:47.753" v="1055" actId="255"/>
          <ac:spMkLst>
            <pc:docMk/>
            <pc:sldMk cId="1676088841" sldId="263"/>
            <ac:spMk id="2" creationId="{71E5143A-F61E-4CDD-AF88-7647B7B0AA90}"/>
          </ac:spMkLst>
        </pc:spChg>
        <pc:spChg chg="del">
          <ac:chgData name="Cory Melendez" userId="6d3e901a-8604-460e-b419-46d12b5ab316" providerId="ADAL" clId="{578B02CD-0C8E-435E-B478-C4B6D7975939}" dt="2019-05-17T19:31:19.678" v="965" actId="478"/>
          <ac:spMkLst>
            <pc:docMk/>
            <pc:sldMk cId="1676088841" sldId="263"/>
            <ac:spMk id="3" creationId="{7A7CC874-3FD9-47C8-8E54-74B7ED682FCC}"/>
          </ac:spMkLst>
        </pc:spChg>
      </pc:sldChg>
      <pc:sldChg chg="addSp delSp modSp add">
        <pc:chgData name="Cory Melendez" userId="6d3e901a-8604-460e-b419-46d12b5ab316" providerId="ADAL" clId="{578B02CD-0C8E-435E-B478-C4B6D7975939}" dt="2019-05-17T19:57:45.389" v="1285" actId="1076"/>
        <pc:sldMkLst>
          <pc:docMk/>
          <pc:sldMk cId="3382380493" sldId="264"/>
        </pc:sldMkLst>
        <pc:spChg chg="mod">
          <ac:chgData name="Cory Melendez" userId="6d3e901a-8604-460e-b419-46d12b5ab316" providerId="ADAL" clId="{578B02CD-0C8E-435E-B478-C4B6D7975939}" dt="2019-05-17T19:57:45.389" v="1285" actId="1076"/>
          <ac:spMkLst>
            <pc:docMk/>
            <pc:sldMk cId="3382380493" sldId="264"/>
            <ac:spMk id="2" creationId="{836DDFBA-C31F-4CA3-9E23-9F12880CB8A3}"/>
          </ac:spMkLst>
        </pc:spChg>
        <pc:spChg chg="add del">
          <ac:chgData name="Cory Melendez" userId="6d3e901a-8604-460e-b419-46d12b5ab316" providerId="ADAL" clId="{578B02CD-0C8E-435E-B478-C4B6D7975939}" dt="2019-05-17T19:51:40.856" v="1115" actId="478"/>
          <ac:spMkLst>
            <pc:docMk/>
            <pc:sldMk cId="3382380493" sldId="264"/>
            <ac:spMk id="3" creationId="{42DD25EA-31CD-4334-A276-24E9AAC2402B}"/>
          </ac:spMkLst>
        </pc:spChg>
        <pc:spChg chg="add del mod">
          <ac:chgData name="Cory Melendez" userId="6d3e901a-8604-460e-b419-46d12b5ab316" providerId="ADAL" clId="{578B02CD-0C8E-435E-B478-C4B6D7975939}" dt="2019-05-17T19:51:36.621" v="1113"/>
          <ac:spMkLst>
            <pc:docMk/>
            <pc:sldMk cId="3382380493" sldId="264"/>
            <ac:spMk id="4" creationId="{58D3EE1D-C28F-40D5-8549-5E3FF06A9108}"/>
          </ac:spMkLst>
        </pc:spChg>
        <pc:spChg chg="add del mod">
          <ac:chgData name="Cory Melendez" userId="6d3e901a-8604-460e-b419-46d12b5ab316" providerId="ADAL" clId="{578B02CD-0C8E-435E-B478-C4B6D7975939}" dt="2019-05-17T19:54:33.866" v="1206" actId="478"/>
          <ac:spMkLst>
            <pc:docMk/>
            <pc:sldMk cId="3382380493" sldId="264"/>
            <ac:spMk id="5" creationId="{D0718E8D-4613-4483-8CB9-05EC6B86CDF2}"/>
          </ac:spMkLst>
        </pc:spChg>
        <pc:spChg chg="add mod">
          <ac:chgData name="Cory Melendez" userId="6d3e901a-8604-460e-b419-46d12b5ab316" providerId="ADAL" clId="{578B02CD-0C8E-435E-B478-C4B6D7975939}" dt="2019-05-17T19:56:05.994" v="1279"/>
          <ac:spMkLst>
            <pc:docMk/>
            <pc:sldMk cId="3382380493" sldId="264"/>
            <ac:spMk id="6" creationId="{59E405FF-B149-42BA-9820-1D9538799AEB}"/>
          </ac:spMkLst>
        </pc:spChg>
      </pc:sldChg>
      <pc:sldChg chg="modSp add">
        <pc:chgData name="Cory Melendez" userId="6d3e901a-8604-460e-b419-46d12b5ab316" providerId="ADAL" clId="{578B02CD-0C8E-435E-B478-C4B6D7975939}" dt="2019-05-17T20:20:58.348" v="1470" actId="20577"/>
        <pc:sldMkLst>
          <pc:docMk/>
          <pc:sldMk cId="3139150838" sldId="265"/>
        </pc:sldMkLst>
        <pc:spChg chg="mod">
          <ac:chgData name="Cory Melendez" userId="6d3e901a-8604-460e-b419-46d12b5ab316" providerId="ADAL" clId="{578B02CD-0C8E-435E-B478-C4B6D7975939}" dt="2019-05-17T20:10:48.944" v="1302" actId="20577"/>
          <ac:spMkLst>
            <pc:docMk/>
            <pc:sldMk cId="3139150838" sldId="265"/>
            <ac:spMk id="2" creationId="{E78DD270-FACC-4F36-BE00-9FD249AE7418}"/>
          </ac:spMkLst>
        </pc:spChg>
        <pc:spChg chg="mod">
          <ac:chgData name="Cory Melendez" userId="6d3e901a-8604-460e-b419-46d12b5ab316" providerId="ADAL" clId="{578B02CD-0C8E-435E-B478-C4B6D7975939}" dt="2019-05-17T20:20:58.348" v="1470" actId="20577"/>
          <ac:spMkLst>
            <pc:docMk/>
            <pc:sldMk cId="3139150838" sldId="265"/>
            <ac:spMk id="3" creationId="{381AE115-5FC6-4B16-BFEE-56C5A918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7708-6B15-4CE6-A0CA-F957AD8F6710}"/>
              </a:ext>
            </a:extLst>
          </p:cNvPr>
          <p:cNvSpPr>
            <a:spLocks noGrp="1"/>
          </p:cNvSpPr>
          <p:nvPr>
            <p:ph type="title"/>
          </p:nvPr>
        </p:nvSpPr>
        <p:spPr/>
        <p:txBody>
          <a:bodyPr/>
          <a:lstStyle/>
          <a:p>
            <a:r>
              <a:rPr lang="en-US" dirty="0"/>
              <a:t>Intro Question	</a:t>
            </a:r>
          </a:p>
        </p:txBody>
      </p:sp>
      <p:sp>
        <p:nvSpPr>
          <p:cNvPr id="3" name="Content Placeholder 2">
            <a:extLst>
              <a:ext uri="{FF2B5EF4-FFF2-40B4-BE49-F238E27FC236}">
                <a16:creationId xmlns:a16="http://schemas.microsoft.com/office/drawing/2014/main" id="{2774A47E-3B5B-4A24-8517-DA330B2B36E9}"/>
              </a:ext>
            </a:extLst>
          </p:cNvPr>
          <p:cNvSpPr>
            <a:spLocks noGrp="1"/>
          </p:cNvSpPr>
          <p:nvPr>
            <p:ph idx="1"/>
          </p:nvPr>
        </p:nvSpPr>
        <p:spPr/>
        <p:txBody>
          <a:bodyPr/>
          <a:lstStyle/>
          <a:p>
            <a:r>
              <a:rPr lang="en-US" dirty="0"/>
              <a:t>What, at all, is your favorite part of the quarantine?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123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Mediator</a:t>
            </a:r>
          </a:p>
          <a:p>
            <a:endParaRPr lang="en-US" dirty="0"/>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a:xfrm>
            <a:off x="677334" y="1488613"/>
            <a:ext cx="8596668" cy="3880773"/>
          </a:xfrm>
        </p:spPr>
        <p:txBody>
          <a:bodyPr/>
          <a:lstStyle/>
          <a:p>
            <a:r>
              <a:rPr lang="en-US" dirty="0"/>
              <a:t>The </a:t>
            </a:r>
            <a:r>
              <a:rPr lang="en-US" b="1" dirty="0"/>
              <a:t>Mediator</a:t>
            </a:r>
            <a:r>
              <a:rPr lang="en-US" dirty="0"/>
              <a:t> defines an interface for communicating with </a:t>
            </a:r>
            <a:r>
              <a:rPr lang="en-US" b="1" dirty="0"/>
              <a:t>Colleague</a:t>
            </a:r>
            <a:r>
              <a:rPr lang="en-US" dirty="0"/>
              <a:t> objects. </a:t>
            </a:r>
          </a:p>
          <a:p>
            <a:r>
              <a:rPr lang="en-US" dirty="0"/>
              <a:t>The </a:t>
            </a:r>
            <a:r>
              <a:rPr lang="en-US" b="1" dirty="0" err="1"/>
              <a:t>ConcreteMediator</a:t>
            </a:r>
            <a:r>
              <a:rPr lang="en-US" dirty="0"/>
              <a:t> implements the </a:t>
            </a:r>
            <a:r>
              <a:rPr lang="en-US" b="1" dirty="0"/>
              <a:t>Mediator</a:t>
            </a:r>
            <a:r>
              <a:rPr lang="en-US" dirty="0"/>
              <a:t> interface, it is aware of its </a:t>
            </a:r>
            <a:r>
              <a:rPr lang="en-US" b="1" dirty="0"/>
              <a:t>Colleague</a:t>
            </a:r>
            <a:r>
              <a:rPr lang="en-US" dirty="0"/>
              <a:t> objects and implements the behavior for coordinating them. </a:t>
            </a:r>
          </a:p>
          <a:p>
            <a:r>
              <a:rPr lang="en-US" b="1" dirty="0"/>
              <a:t>Colleagues</a:t>
            </a:r>
            <a:r>
              <a:rPr lang="en-US" dirty="0"/>
              <a:t> only know about their </a:t>
            </a:r>
            <a:r>
              <a:rPr lang="en-US" b="1" dirty="0"/>
              <a:t>Mediator;</a:t>
            </a:r>
            <a:r>
              <a:rPr lang="en-US" dirty="0"/>
              <a:t> they are unaware of their fellow </a:t>
            </a:r>
            <a:r>
              <a:rPr lang="en-US" b="1" dirty="0"/>
              <a:t>Colleagues</a:t>
            </a:r>
            <a:r>
              <a:rPr lang="en-US" dirty="0"/>
              <a:t>. As a result, it only communicates with its </a:t>
            </a:r>
            <a:r>
              <a:rPr lang="en-US" b="1" dirty="0"/>
              <a:t>Mediator</a:t>
            </a:r>
            <a:r>
              <a:rPr lang="en-US" dirty="0"/>
              <a:t>.</a:t>
            </a:r>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901D-2C71-474F-93DF-26CD85327644}"/>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C81BF4F3-0DF8-4E9D-88CE-741C24BE8879}"/>
              </a:ext>
            </a:extLst>
          </p:cNvPr>
          <p:cNvSpPr>
            <a:spLocks noGrp="1"/>
          </p:cNvSpPr>
          <p:nvPr>
            <p:ph idx="1"/>
          </p:nvPr>
        </p:nvSpPr>
        <p:spPr/>
        <p:txBody>
          <a:bodyPr/>
          <a:lstStyle/>
          <a:p>
            <a:r>
              <a:rPr lang="en-US" dirty="0"/>
              <a:t>You have a set of objects that require communicating with each other for the feature to work (i.e. dialog with fields/buttons/</a:t>
            </a:r>
            <a:r>
              <a:rPr lang="en-US" dirty="0" err="1"/>
              <a:t>etc</a:t>
            </a:r>
            <a:r>
              <a:rPr lang="en-US" dirty="0"/>
              <a:t> that are dependent on one another) that result in a complex structure that is hard to maintain and understand.</a:t>
            </a:r>
          </a:p>
          <a:p>
            <a:r>
              <a:rPr lang="en-US" dirty="0"/>
              <a:t>Reusing an object is difficult due to it being interconnected with other objects and relies on other objects for it to work properly.</a:t>
            </a:r>
          </a:p>
          <a:p>
            <a:r>
              <a:rPr lang="en-US" dirty="0"/>
              <a:t>Extending behavior through sub-classing would amount to a significant number of classes. </a:t>
            </a:r>
          </a:p>
          <a:p>
            <a:endParaRPr lang="en-US" dirty="0"/>
          </a:p>
        </p:txBody>
      </p:sp>
    </p:spTree>
    <p:extLst>
      <p:ext uri="{BB962C8B-B14F-4D97-AF65-F5344CB8AC3E}">
        <p14:creationId xmlns:p14="http://schemas.microsoft.com/office/powerpoint/2010/main" val="173819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E291-0821-4124-B8F3-9D4DDFDF26FA}"/>
              </a:ext>
            </a:extLst>
          </p:cNvPr>
          <p:cNvSpPr>
            <a:spLocks noGrp="1"/>
          </p:cNvSpPr>
          <p:nvPr>
            <p:ph type="title"/>
          </p:nvPr>
        </p:nvSpPr>
        <p:spPr/>
        <p:txBody>
          <a:bodyPr/>
          <a:lstStyle/>
          <a:p>
            <a:r>
              <a:rPr lang="en-US" dirty="0"/>
              <a:t>Pros &amp; Cons</a:t>
            </a:r>
            <a:br>
              <a:rPr lang="en-US" dirty="0"/>
            </a:br>
            <a:endParaRPr lang="en-US" dirty="0"/>
          </a:p>
        </p:txBody>
      </p:sp>
      <p:sp>
        <p:nvSpPr>
          <p:cNvPr id="3" name="Content Placeholder 2">
            <a:extLst>
              <a:ext uri="{FF2B5EF4-FFF2-40B4-BE49-F238E27FC236}">
                <a16:creationId xmlns:a16="http://schemas.microsoft.com/office/drawing/2014/main" id="{DC52633B-6FBF-48CD-992E-70EF052F5815}"/>
              </a:ext>
            </a:extLst>
          </p:cNvPr>
          <p:cNvSpPr>
            <a:spLocks noGrp="1"/>
          </p:cNvSpPr>
          <p:nvPr>
            <p:ph idx="1"/>
          </p:nvPr>
        </p:nvSpPr>
        <p:spPr/>
        <p:txBody>
          <a:bodyPr>
            <a:normAutofit lnSpcReduction="10000"/>
          </a:bodyPr>
          <a:lstStyle/>
          <a:p>
            <a:pPr marL="400050" lvl="1" indent="0">
              <a:buNone/>
            </a:pPr>
            <a:r>
              <a:rPr lang="en-US" b="1" u="sng" dirty="0"/>
              <a:t>Pros</a:t>
            </a:r>
          </a:p>
          <a:p>
            <a:r>
              <a:rPr lang="en-US" dirty="0"/>
              <a:t>It limits sub-classing: since every Colleague object now only communicates to the mediator and therefore loses dependencies it had with its Colleagues, it allows for the Colleague object to be reused without modifying how it behaves in the group structure which can be handled by its Mediator</a:t>
            </a:r>
          </a:p>
          <a:p>
            <a:r>
              <a:rPr lang="en-US" dirty="0"/>
              <a:t>Decouples Colleagues: Every Colleague is unaware of its fellow Colleagues results in decoupling; it does not need to know about the functionality that its fellow Colleagues has. </a:t>
            </a:r>
          </a:p>
          <a:p>
            <a:r>
              <a:rPr lang="en-US" dirty="0"/>
              <a:t>Simplifies structure: It simplifies the structure by introducing a one-to-many relationship between the Mediator and Colleagues vs a many-to-many.</a:t>
            </a:r>
          </a:p>
          <a:p>
            <a:r>
              <a:rPr lang="en-US" dirty="0"/>
              <a:t>Abstract how Colleagues cooperate: By encapsulating all the logic of the interactions between Colleagues, you simplify how objects interact in the system.</a:t>
            </a:r>
          </a:p>
          <a:p>
            <a:endParaRPr lang="en-US" dirty="0"/>
          </a:p>
        </p:txBody>
      </p:sp>
    </p:spTree>
    <p:extLst>
      <p:ext uri="{BB962C8B-B14F-4D97-AF65-F5344CB8AC3E}">
        <p14:creationId xmlns:p14="http://schemas.microsoft.com/office/powerpoint/2010/main" val="389682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6728</TotalTime>
  <Words>304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Intro Question </vt:lpstr>
      <vt:lpstr>Design Patterns</vt:lpstr>
      <vt:lpstr>Parts of the Pattern </vt:lpstr>
      <vt:lpstr>When to use…</vt:lpstr>
      <vt:lpstr>Pros &amp; Cons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Melendez, Cory</cp:lastModifiedBy>
  <cp:revision>17</cp:revision>
  <dcterms:created xsi:type="dcterms:W3CDTF">2019-05-17T18:12:33Z</dcterms:created>
  <dcterms:modified xsi:type="dcterms:W3CDTF">2020-04-07T03:30:22Z</dcterms:modified>
</cp:coreProperties>
</file>