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7" r:id="rId4"/>
    <p:sldId id="258" r:id="rId5"/>
    <p:sldId id="265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0F98-07B5-4A7D-AD42-48EB6591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40" y="2518610"/>
            <a:ext cx="8596668" cy="1320800"/>
          </a:xfrm>
        </p:spPr>
        <p:txBody>
          <a:bodyPr/>
          <a:lstStyle/>
          <a:p>
            <a:r>
              <a:rPr lang="en-US" dirty="0"/>
              <a:t>For those who’d like to read more, lets share this: What is your favorite book?</a:t>
            </a:r>
          </a:p>
        </p:txBody>
      </p:sp>
    </p:spTree>
    <p:extLst>
      <p:ext uri="{BB962C8B-B14F-4D97-AF65-F5344CB8AC3E}">
        <p14:creationId xmlns:p14="http://schemas.microsoft.com/office/powerpoint/2010/main" val="408490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A777-DC89-4833-A75D-3ADD69A2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20A1-0588-4511-BC19-A4F07C5C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when..</a:t>
            </a:r>
          </a:p>
          <a:p>
            <a:pPr lvl="1"/>
            <a:r>
              <a:rPr lang="en-US" dirty="0"/>
              <a:t>When you need to retrieve the previous state of an object after some arbitrary changes</a:t>
            </a:r>
          </a:p>
          <a:p>
            <a:pPr lvl="1"/>
            <a:r>
              <a:rPr lang="en-US" dirty="0"/>
              <a:t>Obtaining the state of the object you wish to restore would break encapsulation and expose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202906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Memento</a:t>
            </a:r>
            <a:r>
              <a:rPr lang="en-US" dirty="0"/>
              <a:t> stores the internal state of the </a:t>
            </a:r>
            <a:r>
              <a:rPr lang="en-US" b="1" dirty="0"/>
              <a:t>Originator</a:t>
            </a:r>
            <a:r>
              <a:rPr lang="en-US" dirty="0"/>
              <a:t> object (object you wish to revert to a previous state). Stores as much or as little of the </a:t>
            </a:r>
            <a:r>
              <a:rPr lang="en-US" b="1" dirty="0"/>
              <a:t>Originator’s</a:t>
            </a:r>
            <a:r>
              <a:rPr lang="en-US" dirty="0"/>
              <a:t> internal state that is needed by the </a:t>
            </a:r>
            <a:r>
              <a:rPr lang="en-US" b="1" dirty="0"/>
              <a:t>Originator</a:t>
            </a:r>
            <a:r>
              <a:rPr lang="en-US" dirty="0"/>
              <a:t>. Protects against access by objects other than an </a:t>
            </a:r>
            <a:r>
              <a:rPr lang="en-US" b="1" dirty="0"/>
              <a:t>Originator</a:t>
            </a:r>
            <a:r>
              <a:rPr lang="en-US" dirty="0"/>
              <a:t>, ideally, only the originator that produced the </a:t>
            </a:r>
            <a:r>
              <a:rPr lang="en-US" b="1" dirty="0"/>
              <a:t>Memento</a:t>
            </a:r>
            <a:r>
              <a:rPr lang="en-US" dirty="0"/>
              <a:t> would be allowed to access the </a:t>
            </a:r>
            <a:r>
              <a:rPr lang="en-US" b="1" dirty="0"/>
              <a:t>Memento’s</a:t>
            </a:r>
            <a:r>
              <a:rPr lang="en-US" dirty="0"/>
              <a:t> internal state.</a:t>
            </a:r>
          </a:p>
          <a:p>
            <a:r>
              <a:rPr lang="en-US" dirty="0"/>
              <a:t>The </a:t>
            </a:r>
            <a:r>
              <a:rPr lang="en-US" b="1" dirty="0"/>
              <a:t>Originator</a:t>
            </a:r>
            <a:r>
              <a:rPr lang="en-US" dirty="0"/>
              <a:t> creates the </a:t>
            </a:r>
            <a:r>
              <a:rPr lang="en-US" b="1" dirty="0"/>
              <a:t>Memento</a:t>
            </a:r>
            <a:r>
              <a:rPr lang="en-US" dirty="0"/>
              <a:t> which holds information of its current state and uses it to restore some previous state.</a:t>
            </a:r>
          </a:p>
          <a:p>
            <a:r>
              <a:rPr lang="en-US" dirty="0"/>
              <a:t>The </a:t>
            </a:r>
            <a:r>
              <a:rPr lang="en-US" b="1" dirty="0"/>
              <a:t>Caretaker</a:t>
            </a:r>
            <a:r>
              <a:rPr lang="en-US" dirty="0"/>
              <a:t> although never operates or knows about the contents of the </a:t>
            </a:r>
            <a:r>
              <a:rPr lang="en-US" b="1" dirty="0"/>
              <a:t>Memento</a:t>
            </a:r>
            <a:r>
              <a:rPr lang="en-US" dirty="0"/>
              <a:t>, is responsible for the </a:t>
            </a:r>
            <a:r>
              <a:rPr lang="en-US" b="1" dirty="0"/>
              <a:t>Memento’s </a:t>
            </a:r>
            <a:r>
              <a:rPr lang="en-US" dirty="0"/>
              <a:t>safekeeping.</a:t>
            </a:r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270-FACC-4F36-BE00-9FD249A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115-5FC6-4B16-BFEE-56C5A918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 preserves encapsulation boundaries, that is, information details of the </a:t>
            </a:r>
            <a:r>
              <a:rPr lang="en-US" b="1" dirty="0"/>
              <a:t>Originator</a:t>
            </a:r>
            <a:r>
              <a:rPr lang="en-US" dirty="0"/>
              <a:t> that should be managed only by the </a:t>
            </a:r>
            <a:r>
              <a:rPr lang="en-US" b="1" dirty="0"/>
              <a:t>Originator</a:t>
            </a:r>
            <a:r>
              <a:rPr lang="en-US" dirty="0"/>
              <a:t> must be stored outside of the </a:t>
            </a:r>
            <a:r>
              <a:rPr lang="en-US" b="1" dirty="0"/>
              <a:t>Originator</a:t>
            </a:r>
            <a:r>
              <a:rPr lang="en-US" dirty="0"/>
              <a:t>, by shielding other objects from the </a:t>
            </a:r>
            <a:r>
              <a:rPr lang="en-US" b="1" dirty="0"/>
              <a:t>Originator’s</a:t>
            </a:r>
            <a:r>
              <a:rPr lang="en-US" dirty="0"/>
              <a:t> internals. </a:t>
            </a:r>
          </a:p>
          <a:p>
            <a:r>
              <a:rPr lang="en-US" dirty="0"/>
              <a:t>Simplifies </a:t>
            </a:r>
            <a:r>
              <a:rPr lang="en-US" b="1" dirty="0"/>
              <a:t>Originator</a:t>
            </a:r>
            <a:r>
              <a:rPr lang="en-US" dirty="0"/>
              <a:t>, other designs places the burden on </a:t>
            </a:r>
            <a:r>
              <a:rPr lang="en-US" b="1" dirty="0"/>
              <a:t>Originator</a:t>
            </a:r>
            <a:r>
              <a:rPr lang="en-US" dirty="0"/>
              <a:t> to keep the internal state that clients have requested versus having the clients managing the state they ask for and keeps clients from having to notify the </a:t>
            </a:r>
            <a:r>
              <a:rPr lang="en-US" b="1" dirty="0"/>
              <a:t>Originators</a:t>
            </a:r>
            <a:r>
              <a:rPr lang="en-US" dirty="0"/>
              <a:t> once they're done. </a:t>
            </a:r>
          </a:p>
          <a:p>
            <a:r>
              <a:rPr lang="en-US" dirty="0"/>
              <a:t>Using </a:t>
            </a:r>
            <a:r>
              <a:rPr lang="en-US" b="1" dirty="0"/>
              <a:t>Mementos</a:t>
            </a:r>
            <a:r>
              <a:rPr lang="en-US" dirty="0"/>
              <a:t> may be expensive depending on the amount of information that you must copy in order to store in the </a:t>
            </a:r>
            <a:r>
              <a:rPr lang="en-US" b="1" dirty="0"/>
              <a:t>Memento</a:t>
            </a:r>
            <a:r>
              <a:rPr lang="en-US" dirty="0"/>
              <a:t>. Consideration must be taken also, if clients are clients create and return </a:t>
            </a:r>
            <a:r>
              <a:rPr lang="en-US" b="1" dirty="0"/>
              <a:t>Memento’s</a:t>
            </a:r>
            <a:r>
              <a:rPr lang="en-US" dirty="0"/>
              <a:t> a significant amount of times.</a:t>
            </a:r>
          </a:p>
        </p:txBody>
      </p:sp>
    </p:spTree>
    <p:extLst>
      <p:ext uri="{BB962C8B-B14F-4D97-AF65-F5344CB8AC3E}">
        <p14:creationId xmlns:p14="http://schemas.microsoft.com/office/powerpoint/2010/main" val="313915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03FD-0900-4117-92CD-A277A31B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6E91-5BC4-4E57-BE07-8B834EBB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be difficult in some languages to ensure that the </a:t>
            </a:r>
            <a:r>
              <a:rPr lang="en-US" b="1" dirty="0"/>
              <a:t>Originator</a:t>
            </a:r>
            <a:r>
              <a:rPr lang="en-US" dirty="0"/>
              <a:t> is the only object that can access the </a:t>
            </a:r>
            <a:r>
              <a:rPr lang="en-US" b="1" dirty="0"/>
              <a:t>Memento’s</a:t>
            </a:r>
            <a:r>
              <a:rPr lang="en-US" dirty="0"/>
              <a:t> state.</a:t>
            </a:r>
          </a:p>
          <a:p>
            <a:r>
              <a:rPr lang="en-US" dirty="0"/>
              <a:t>Because a caretaker has no knowledge of how much state is in a memento, even a lightweight caretaker may incur large storage costs.</a:t>
            </a:r>
          </a:p>
        </p:txBody>
      </p:sp>
    </p:spTree>
    <p:extLst>
      <p:ext uri="{BB962C8B-B14F-4D97-AF65-F5344CB8AC3E}">
        <p14:creationId xmlns:p14="http://schemas.microsoft.com/office/powerpoint/2010/main" val="2006350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349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For those who’d like to read more, lets share this: What is your favorite book?</vt:lpstr>
      <vt:lpstr>Design Patterns</vt:lpstr>
      <vt:lpstr>Applicability </vt:lpstr>
      <vt:lpstr>Parts of the Pattern </vt:lpstr>
      <vt:lpstr>Consequences</vt:lpstr>
      <vt:lpstr>Consequences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5</cp:revision>
  <dcterms:created xsi:type="dcterms:W3CDTF">2019-05-17T18:12:33Z</dcterms:created>
  <dcterms:modified xsi:type="dcterms:W3CDTF">2020-04-16T19:22:07Z</dcterms:modified>
</cp:coreProperties>
</file>