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DADB-3184-42ED-97FC-9D3D210691FF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B764-8BAE-491C-AFEE-E42194E97B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orey\Dropbox\Game Art\Screens\Main Menu\mainMenuScreenwithTitle.png"/>
          <p:cNvPicPr>
            <a:picLocks noChangeAspect="1" noChangeArrowheads="1"/>
          </p:cNvPicPr>
          <p:nvPr/>
        </p:nvPicPr>
        <p:blipFill>
          <a:blip r:embed="rId2" cstate="print"/>
          <a:srcRect r="30233" b="12791"/>
          <a:stretch>
            <a:fillRect/>
          </a:stretch>
        </p:blipFill>
        <p:spPr bwMode="auto">
          <a:xfrm>
            <a:off x="152400" y="171450"/>
            <a:ext cx="8915400" cy="668655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200400" y="4419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 Explanation</a:t>
            </a:r>
          </a:p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-Corey Mellon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048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Class Breakdown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8458200" cy="5486400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ln cmpd="sng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Main:		 -Space()</a:t>
            </a:r>
          </a:p>
          <a:p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Screens(GUI): 	-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MainMenuScreen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()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-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GameScreen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()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-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NextWaveShipScreen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()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-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NextWaveFireScreen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()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NextWaveLightningScreen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()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-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NextWaveWIndScreen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() 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 Domain:    -Player()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-Enemy()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-Loot()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-Projectile()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Access: 	-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PlayerDA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()	</a:t>
            </a:r>
            <a:endParaRPr lang="en-US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SEE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696200" cy="5638328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685800" y="228600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UML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SEESSumlComp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258175" cy="3714750"/>
          </a:xfrm>
          <a:prstGeom prst="rect">
            <a:avLst/>
          </a:prstGeom>
          <a:ln w="2286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ounded Rectangle 2"/>
          <p:cNvSpPr/>
          <p:nvPr/>
        </p:nvSpPr>
        <p:spPr>
          <a:xfrm>
            <a:off x="228600" y="381000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UML(Compact)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Corey</dc:creator>
  <cp:lastModifiedBy>Corey</cp:lastModifiedBy>
  <cp:revision>12</cp:revision>
  <dcterms:created xsi:type="dcterms:W3CDTF">2013-04-21T16:50:31Z</dcterms:created>
  <dcterms:modified xsi:type="dcterms:W3CDTF">2013-04-21T19:32:33Z</dcterms:modified>
</cp:coreProperties>
</file>