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899" y="508469"/>
            <a:ext cx="6253317" cy="2191189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Guess the Word!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8"/>
            <a:ext cx="6269347" cy="197242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CODER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Caique Melo</a:t>
            </a:r>
          </a:p>
          <a:p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Original coders: </a:t>
            </a:r>
            <a:r>
              <a:rPr lang="en-US" sz="1600" i="0" u="none" strike="noStrike" dirty="0">
                <a:effectLst/>
              </a:rPr>
              <a:t>upatel1-hub, </a:t>
            </a:r>
            <a:r>
              <a:rPr lang="en-US" sz="1600" i="0" u="sng" dirty="0">
                <a:effectLst/>
              </a:rPr>
              <a:t>Kamilah633, and </a:t>
            </a:r>
            <a:r>
              <a:rPr lang="en-US" sz="1600" i="0" u="none" strike="noStrike" dirty="0">
                <a:effectLst/>
              </a:rPr>
              <a:t>Nicole mud</a:t>
            </a:r>
          </a:p>
          <a:p>
            <a:endParaRPr lang="en-US" sz="1600" b="1" i="0" u="none" strike="noStrike" dirty="0">
              <a:effectLst/>
              <a:latin typeface="-apple-system"/>
            </a:endParaRPr>
          </a:p>
          <a:p>
            <a:r>
              <a:rPr lang="en-US" sz="1400" b="1" dirty="0">
                <a:latin typeface="-apple-system"/>
              </a:rPr>
              <a:t>https://github.com/cmelo4/Guess-the-Word-</a:t>
            </a:r>
          </a:p>
          <a:p>
            <a:endParaRPr lang="en-US" b="1" i="0" u="none" strike="noStrike" dirty="0">
              <a:effectLst/>
              <a:latin typeface="-apple-system"/>
            </a:endParaRPr>
          </a:p>
          <a:p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-apple-system"/>
            </a:endParaRP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 result for hangman">
            <a:extLst>
              <a:ext uri="{FF2B5EF4-FFF2-40B4-BE49-F238E27FC236}">
                <a16:creationId xmlns:a16="http://schemas.microsoft.com/office/drawing/2014/main" id="{4F0C3DC3-380E-136F-E922-3CDE4613F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871" y="464458"/>
            <a:ext cx="5178474" cy="592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B80B11-09E2-7DFF-9774-BC2BE42E0BB0}"/>
              </a:ext>
            </a:extLst>
          </p:cNvPr>
          <p:cNvSpPr txBox="1"/>
          <p:nvPr/>
        </p:nvSpPr>
        <p:spPr>
          <a:xfrm>
            <a:off x="632899" y="2699658"/>
            <a:ext cx="56361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classic ‘Hangman’ game that just simply never gets old.</a:t>
            </a:r>
          </a:p>
          <a:p>
            <a:endParaRPr lang="pt-BR" dirty="0"/>
          </a:p>
          <a:p>
            <a:endParaRPr lang="pt-BR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{B0BC3AC2-79A0-4CC9-BA00-149109BEECFE}tf33845126_win32</Template>
  <TotalTime>24</TotalTime>
  <Words>40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-apple-system</vt:lpstr>
      <vt:lpstr>Arial</vt:lpstr>
      <vt:lpstr>Bookman Old Style</vt:lpstr>
      <vt:lpstr>Calibri</vt:lpstr>
      <vt:lpstr>Franklin Gothic Book</vt:lpstr>
      <vt:lpstr>1_RetrospectVTI</vt:lpstr>
      <vt:lpstr>Guess the Word!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Guess the Word!</dc:title>
  <dc:creator>Caique Melo</dc:creator>
  <cp:lastModifiedBy>Caique Melo</cp:lastModifiedBy>
  <cp:revision>1</cp:revision>
  <dcterms:created xsi:type="dcterms:W3CDTF">2022-07-25T23:59:18Z</dcterms:created>
  <dcterms:modified xsi:type="dcterms:W3CDTF">2022-07-26T00:23:44Z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