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961" r:id="rId4"/>
  </p:sldMasterIdLst>
  <p:notesMasterIdLst>
    <p:notesMasterId r:id="rId26"/>
  </p:notesMasterIdLst>
  <p:handoutMasterIdLst>
    <p:handoutMasterId r:id="rId27"/>
  </p:handoutMasterIdLst>
  <p:sldIdLst>
    <p:sldId id="473" r:id="rId5"/>
    <p:sldId id="474" r:id="rId6"/>
    <p:sldId id="402" r:id="rId7"/>
    <p:sldId id="403" r:id="rId8"/>
    <p:sldId id="399" r:id="rId9"/>
    <p:sldId id="398" r:id="rId10"/>
    <p:sldId id="404" r:id="rId11"/>
    <p:sldId id="405" r:id="rId12"/>
    <p:sldId id="408" r:id="rId13"/>
    <p:sldId id="406" r:id="rId14"/>
    <p:sldId id="407" r:id="rId15"/>
    <p:sldId id="535" r:id="rId16"/>
    <p:sldId id="536" r:id="rId17"/>
    <p:sldId id="537" r:id="rId18"/>
    <p:sldId id="538" r:id="rId19"/>
    <p:sldId id="539" r:id="rId20"/>
    <p:sldId id="540" r:id="rId21"/>
    <p:sldId id="541" r:id="rId22"/>
    <p:sldId id="542" r:id="rId23"/>
    <p:sldId id="543" r:id="rId24"/>
    <p:sldId id="544" r:id="rId25"/>
  </p:sldIdLst>
  <p:sldSz cx="24387175" cy="13716000"/>
  <p:notesSz cx="6858000" cy="9144000"/>
  <p:defaultTex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 slides" id="{E8F6E673-893D-1247-BC41-B7BB17374522}">
          <p14:sldIdLst>
            <p14:sldId id="473"/>
            <p14:sldId id="474"/>
            <p14:sldId id="402"/>
            <p14:sldId id="403"/>
            <p14:sldId id="399"/>
            <p14:sldId id="398"/>
            <p14:sldId id="404"/>
            <p14:sldId id="405"/>
            <p14:sldId id="408"/>
            <p14:sldId id="406"/>
            <p14:sldId id="407"/>
            <p14:sldId id="535"/>
            <p14:sldId id="536"/>
            <p14:sldId id="537"/>
            <p14:sldId id="538"/>
            <p14:sldId id="539"/>
            <p14:sldId id="540"/>
            <p14:sldId id="541"/>
            <p14:sldId id="542"/>
            <p14:sldId id="543"/>
            <p14:sldId id="544"/>
          </p14:sldIdLst>
        </p14:section>
        <p14:section name="Charts and graphs" id="{212174AD-F0AA-6C49-9A28-7267B0C77AF2}">
          <p14:sldIdLst/>
        </p14:section>
        <p14:section name="Selected Pictograms" id="{DE19347C-AD20-F94B-82D0-F5A32CCF5776}">
          <p14:sldIdLst/>
        </p14:section>
        <p14:section name="Microgrid" id="{40D50BA0-DEC3-CE4D-80C6-87DF587D9CD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FBFB"/>
    <a:srgbClr val="E5F6FF"/>
    <a:srgbClr val="FFF1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6"/>
    <p:restoredTop sz="96327"/>
  </p:normalViewPr>
  <p:slideViewPr>
    <p:cSldViewPr snapToGrid="0" snapToObjects="1">
      <p:cViewPr>
        <p:scale>
          <a:sx n="53" d="100"/>
          <a:sy n="53" d="100"/>
        </p:scale>
        <p:origin x="168" y="-130"/>
      </p:cViewPr>
      <p:guideLst/>
    </p:cSldViewPr>
  </p:slideViewPr>
  <p:outlineViewPr>
    <p:cViewPr>
      <p:scale>
        <a:sx n="33" d="100"/>
        <a:sy n="33" d="100"/>
      </p:scale>
      <p:origin x="0" y="-120224"/>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Arial" panose="020B0503050203000203" pitchFamily="34" charset="0"/>
                <a:ea typeface="Arial" charset="0"/>
                <a:cs typeface="Arial" charset="0"/>
              </a:rPr>
              <a:pPr algn="l"/>
              <a:t>‹#›</a:t>
            </a:fld>
            <a:endParaRPr lang="en-US" sz="600" dirty="0">
              <a:solidFill>
                <a:schemeClr val="bg1"/>
              </a:solidFill>
              <a:latin typeface="Arial" panose="020B0503050203000203" pitchFamily="34" charset="0"/>
              <a:ea typeface="Arial" charset="0"/>
              <a:cs typeface="Arial"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Arial" panose="020B0503050203000203" pitchFamily="34" charset="0"/>
                <a:ea typeface="Arial" charset="0"/>
                <a:cs typeface="Arial" charset="0"/>
              </a:rPr>
              <a:t>Group Name / DOC ID / Month XX, 2022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6710" y="228600"/>
            <a:ext cx="6419088" cy="3612324"/>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06710" y="4087090"/>
            <a:ext cx="6419088" cy="4320309"/>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6300216" y="8705088"/>
            <a:ext cx="338328" cy="228600"/>
          </a:xfrm>
          <a:prstGeom prst="rect">
            <a:avLst/>
          </a:prstGeom>
        </p:spPr>
        <p:txBody>
          <a:bodyPr vert="horz" lIns="0" tIns="0" rIns="0" bIns="0" rtlCol="0" anchor="b"/>
          <a:lstStyle>
            <a:lvl1pPr algn="r">
              <a:defRPr sz="600" b="0" i="0">
                <a:solidFill>
                  <a:schemeClr val="bg1"/>
                </a:solidFill>
                <a:latin typeface="Arial" panose="020B0503050203000203" pitchFamily="34" charset="0"/>
                <a:ea typeface="Arial" panose="020B0503050203000203" pitchFamily="34" charset="0"/>
                <a:cs typeface="Arial"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219456" y="8705088"/>
            <a:ext cx="3657600" cy="228600"/>
          </a:xfrm>
          <a:prstGeom prst="rect">
            <a:avLst/>
          </a:prstGeom>
        </p:spPr>
        <p:txBody>
          <a:bodyPr vert="horz" lIns="0" tIns="0" rIns="0" bIns="0" rtlCol="0" anchor="b"/>
          <a:lstStyle>
            <a:lvl1pPr algn="l">
              <a:defRPr sz="600" b="0" i="0">
                <a:solidFill>
                  <a:schemeClr val="bg1"/>
                </a:solidFill>
                <a:latin typeface="Arial" panose="020B0503050203000203" pitchFamily="34" charset="0"/>
                <a:ea typeface="Arial" panose="020B0503050203000203" pitchFamily="34" charset="0"/>
                <a:cs typeface="Arial" panose="020B0503050203000203" pitchFamily="34" charset="0"/>
              </a:defRPr>
            </a:lvl1pPr>
          </a:lstStyle>
          <a:p>
            <a:r>
              <a:rPr lang="en-US" dirty="0"/>
              <a:t>Footer</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2438522" rtl="0" eaLnBrk="1" latinLnBrk="0" hangingPunct="1">
      <a:lnSpc>
        <a:spcPct val="110000"/>
      </a:lnSpc>
      <a:spcBef>
        <a:spcPts val="0"/>
      </a:spcBef>
      <a:defRPr sz="1200" b="0" i="0" kern="1200">
        <a:solidFill>
          <a:schemeClr val="bg1"/>
        </a:solidFill>
        <a:latin typeface="Arial" panose="020B0503050203000203" pitchFamily="34" charset="0"/>
        <a:ea typeface="+mn-ea"/>
        <a:cs typeface="+mn-cs"/>
      </a:defRPr>
    </a:lvl1pPr>
    <a:lvl2pPr marL="465690" indent="-452991" algn="l" defTabSz="2438522" rtl="0" eaLnBrk="1" latinLnBrk="0" hangingPunct="1">
      <a:lnSpc>
        <a:spcPct val="110000"/>
      </a:lnSpc>
      <a:spcBef>
        <a:spcPts val="0"/>
      </a:spcBef>
      <a:buFont typeface="Arial"/>
      <a:buChar char="–"/>
      <a:tabLst/>
      <a:defRPr sz="1200" b="0" i="0" kern="1200">
        <a:solidFill>
          <a:schemeClr val="bg1"/>
        </a:solidFill>
        <a:latin typeface="Arial" panose="020B0503050203000203" pitchFamily="34" charset="0"/>
        <a:ea typeface="+mn-ea"/>
        <a:cs typeface="+mn-cs"/>
      </a:defRPr>
    </a:lvl2pPr>
    <a:lvl3pPr marL="926638" indent="-463319" algn="l" defTabSz="2438522" rtl="0" eaLnBrk="1" latinLnBrk="0" hangingPunct="1">
      <a:lnSpc>
        <a:spcPct val="110000"/>
      </a:lnSpc>
      <a:spcBef>
        <a:spcPts val="0"/>
      </a:spcBef>
      <a:buFont typeface="Arial" panose="020B0604020202020204" pitchFamily="34" charset="0"/>
      <a:buChar char="•"/>
      <a:tabLst/>
      <a:defRPr sz="1200" b="0" i="0" kern="1200">
        <a:solidFill>
          <a:schemeClr val="bg1"/>
        </a:solidFill>
        <a:latin typeface="Arial" panose="020B0503050203000203" pitchFamily="34" charset="0"/>
        <a:ea typeface="+mn-ea"/>
        <a:cs typeface="+mn-cs"/>
      </a:defRPr>
    </a:lvl3pPr>
    <a:lvl4pPr marL="1682580" indent="-463319" algn="l" defTabSz="2438522" rtl="0" eaLnBrk="1" latinLnBrk="0" hangingPunct="1">
      <a:lnSpc>
        <a:spcPct val="110000"/>
      </a:lnSpc>
      <a:spcBef>
        <a:spcPts val="0"/>
      </a:spcBef>
      <a:buFont typeface="Arial"/>
      <a:buChar char="–"/>
      <a:tabLst/>
      <a:defRPr sz="1200" b="0" i="0" kern="1200">
        <a:solidFill>
          <a:schemeClr val="bg1"/>
        </a:solidFill>
        <a:latin typeface="Arial" panose="020B0503050203000203" pitchFamily="34" charset="0"/>
        <a:ea typeface="+mn-ea"/>
        <a:cs typeface="+mn-cs"/>
      </a:defRPr>
    </a:lvl4pPr>
    <a:lvl5pPr marL="465690" marR="0" indent="-452991" algn="l" defTabSz="2438522" rtl="0" eaLnBrk="1" fontAlgn="base" latinLnBrk="0" hangingPunct="1">
      <a:lnSpc>
        <a:spcPct val="100000"/>
      </a:lnSpc>
      <a:spcBef>
        <a:spcPts val="1600"/>
      </a:spcBef>
      <a:spcAft>
        <a:spcPct val="0"/>
      </a:spcAft>
      <a:buClr>
        <a:srgbClr val="000000"/>
      </a:buClr>
      <a:buSzTx/>
      <a:buFont typeface="Arial" charset="-120"/>
      <a:buChar char="»"/>
      <a:tabLst/>
      <a:defRPr sz="2000" b="0" i="0" kern="1200">
        <a:solidFill>
          <a:schemeClr val="bg1"/>
        </a:solidFill>
        <a:latin typeface="Arial" panose="020B0503050203000203" pitchFamily="34" charset="0"/>
        <a:ea typeface="+mn-ea"/>
        <a:cs typeface="+mn-cs"/>
      </a:defRPr>
    </a:lvl5pPr>
    <a:lvl6pPr marL="6096305" algn="l" defTabSz="2438522" rtl="0" eaLnBrk="1" latinLnBrk="0" hangingPunct="1">
      <a:defRPr sz="3200" kern="1200">
        <a:solidFill>
          <a:schemeClr val="tx1"/>
        </a:solidFill>
        <a:latin typeface="+mn-lt"/>
        <a:ea typeface="+mn-ea"/>
        <a:cs typeface="+mn-cs"/>
      </a:defRPr>
    </a:lvl6pPr>
    <a:lvl7pPr marL="7315566" algn="l" defTabSz="2438522" rtl="0" eaLnBrk="1" latinLnBrk="0" hangingPunct="1">
      <a:defRPr sz="3200" kern="1200">
        <a:solidFill>
          <a:schemeClr val="tx1"/>
        </a:solidFill>
        <a:latin typeface="+mn-lt"/>
        <a:ea typeface="+mn-ea"/>
        <a:cs typeface="+mn-cs"/>
      </a:defRPr>
    </a:lvl7pPr>
    <a:lvl8pPr marL="8534827" algn="l" defTabSz="2438522" rtl="0" eaLnBrk="1" latinLnBrk="0" hangingPunct="1">
      <a:defRPr sz="3200" kern="1200">
        <a:solidFill>
          <a:schemeClr val="tx1"/>
        </a:solidFill>
        <a:latin typeface="+mn-lt"/>
        <a:ea typeface="+mn-ea"/>
        <a:cs typeface="+mn-cs"/>
      </a:defRPr>
    </a:lvl8pPr>
    <a:lvl9pPr marL="9754088" algn="l" defTabSz="2438522"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252003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2088" y="228600"/>
            <a:ext cx="6473825" cy="36417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775914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descr="Place imagery here">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24387175" cy="12001500"/>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6288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576072" y="12070080"/>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6670451" y="12074475"/>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descr="IBM 8-bar logo">
            <a:extLst>
              <a:ext uri="{FF2B5EF4-FFF2-40B4-BE49-F238E27FC236}">
                <a16:creationId xmlns:a16="http://schemas.microsoft.com/office/drawing/2014/main" id="{26C325FD-3119-4896-6A27-A57339FA4322}"/>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419679518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9909175" cy="2859087"/>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12767252" y="384048"/>
            <a:ext cx="11042073" cy="8574087"/>
          </a:xfrm>
        </p:spPr>
        <p:txBody>
          <a:bodyPr/>
          <a:lstStyle>
            <a:lvl1pPr>
              <a:lnSpc>
                <a:spcPct val="100000"/>
              </a:lnSpc>
              <a:spcBef>
                <a:spcPts val="0"/>
              </a:spcBef>
              <a:defRPr sz="6400">
                <a:solidFill>
                  <a:schemeClr val="tx1"/>
                </a:solidFill>
              </a:defRPr>
            </a:lvl1pPr>
            <a:lvl2pPr marL="585216" indent="-585216">
              <a:lnSpc>
                <a:spcPct val="100000"/>
              </a:lnSpc>
              <a:spcBef>
                <a:spcPts val="0"/>
              </a:spcBef>
              <a:defRPr sz="6400">
                <a:solidFill>
                  <a:schemeClr val="tx1"/>
                </a:solidFill>
              </a:defRPr>
            </a:lvl2pPr>
            <a:lvl3pPr marL="1097280" indent="-585216">
              <a:lnSpc>
                <a:spcPct val="100000"/>
              </a:lnSpc>
              <a:spcBef>
                <a:spcPts val="0"/>
              </a:spcBef>
              <a:defRPr sz="6400">
                <a:solidFill>
                  <a:schemeClr val="tx1"/>
                </a:solidFill>
              </a:defRPr>
            </a:lvl3pPr>
            <a:lvl4pPr marL="1755648">
              <a:lnSpc>
                <a:spcPct val="100000"/>
              </a:lnSpc>
              <a:spcBef>
                <a:spcPts val="0"/>
              </a:spcBef>
              <a:defRPr sz="6400">
                <a:solidFill>
                  <a:schemeClr val="tx1"/>
                </a:solidFill>
              </a:defRPr>
            </a:lvl4pPr>
            <a:lvl5pPr>
              <a:lnSpc>
                <a:spcPct val="100000"/>
              </a:lnSpc>
              <a:spcBef>
                <a:spcPts val="0"/>
              </a:spcBef>
              <a:defRPr sz="6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1">
            <a:extLst>
              <a:ext uri="{FF2B5EF4-FFF2-40B4-BE49-F238E27FC236}">
                <a16:creationId xmlns:a16="http://schemas.microsoft.com/office/drawing/2014/main" id="{A52C174A-1414-C009-CC67-C193F560E7F2}"/>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3" name="Slide Number Placeholder">
            <a:extLst>
              <a:ext uri="{FF2B5EF4-FFF2-40B4-BE49-F238E27FC236}">
                <a16:creationId xmlns:a16="http://schemas.microsoft.com/office/drawing/2014/main" id="{2EC0D181-5EEC-EFF5-8D2F-39778B86B4E1}"/>
              </a:ext>
            </a:extLst>
          </p:cNvPr>
          <p:cNvSpPr>
            <a:spLocks noGrp="1"/>
          </p:cNvSpPr>
          <p:nvPr>
            <p:ph type="sldNum" sz="quarter" idx="12"/>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220607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4662150" cy="9717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4" name="Footer Placeholder 1">
            <a:extLst>
              <a:ext uri="{FF2B5EF4-FFF2-40B4-BE49-F238E27FC236}">
                <a16:creationId xmlns:a16="http://schemas.microsoft.com/office/drawing/2014/main" id="{EC60AD40-13EB-0737-FFAF-EF2847553DC7}"/>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3" name="Slide Number Placeholder">
            <a:extLst>
              <a:ext uri="{FF2B5EF4-FFF2-40B4-BE49-F238E27FC236}">
                <a16:creationId xmlns:a16="http://schemas.microsoft.com/office/drawing/2014/main" id="{83C42FF5-9F71-397F-1A8E-DAE8D090EBF9}"/>
              </a:ext>
            </a:extLst>
          </p:cNvPr>
          <p:cNvSpPr>
            <a:spLocks noGrp="1"/>
          </p:cNvSpPr>
          <p:nvPr>
            <p:ph type="sldNum" sz="quarter" idx="12"/>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7160319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576072" y="576072"/>
            <a:ext cx="7623175"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568325" y="9296400"/>
            <a:ext cx="11050588" cy="3543300"/>
          </a:xfrm>
        </p:spPr>
        <p:txBody>
          <a:bodyPr anchor="b"/>
          <a:lstStyle>
            <a:lvl1pPr>
              <a:lnSpc>
                <a:spcPct val="90000"/>
              </a:lnSpc>
              <a:spcBef>
                <a:spcPts val="0"/>
              </a:spcBef>
              <a:defRPr sz="25800">
                <a:solidFill>
                  <a:schemeClr val="accent1"/>
                </a:solidFill>
              </a:defRPr>
            </a:lvl1pPr>
          </a:lstStyle>
          <a:p>
            <a:r>
              <a:rPr lang="en-US" dirty="0"/>
              <a:t>↗︎00M</a:t>
            </a:r>
          </a:p>
        </p:txBody>
      </p:sp>
      <p:cxnSp>
        <p:nvCxnSpPr>
          <p:cNvPr id="9" name="Straight Connector 8" descr="Vertical column divider">
            <a:extLst>
              <a:ext uri="{FF2B5EF4-FFF2-40B4-BE49-F238E27FC236}">
                <a16:creationId xmlns:a16="http://schemas.microsoft.com/office/drawing/2014/main" id="{1C44518A-7FBB-67DA-E35B-8BC0AAFC6062}"/>
              </a:ext>
            </a:extLst>
          </p:cNvPr>
          <p:cNvCxnSpPr/>
          <p:nvPr userDrawn="1"/>
        </p:nvCxnSpPr>
        <p:spPr bwMode="auto">
          <a:xfrm>
            <a:off x="12193587"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12765024" y="576072"/>
            <a:ext cx="7620000"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12763500" y="9296400"/>
            <a:ext cx="11049000" cy="3543300"/>
          </a:xfrm>
        </p:spPr>
        <p:txBody>
          <a:bodyPr anchor="b"/>
          <a:lstStyle>
            <a:lvl1pPr>
              <a:lnSpc>
                <a:spcPct val="90000"/>
              </a:lnSpc>
              <a:spcBef>
                <a:spcPts val="0"/>
              </a:spcBef>
              <a:defRPr sz="25800">
                <a:solidFill>
                  <a:schemeClr val="accent1"/>
                </a:solidFill>
              </a:defRPr>
            </a:lvl1pPr>
          </a:lstStyle>
          <a:p>
            <a:r>
              <a:rPr lang="en-US" dirty="0"/>
              <a:t>+00%</a:t>
            </a:r>
          </a:p>
        </p:txBody>
      </p:sp>
      <p:sp>
        <p:nvSpPr>
          <p:cNvPr id="4" name="Footer Placeholder 1">
            <a:extLst>
              <a:ext uri="{FF2B5EF4-FFF2-40B4-BE49-F238E27FC236}">
                <a16:creationId xmlns:a16="http://schemas.microsoft.com/office/drawing/2014/main" id="{42AC3948-CACF-C0FF-DC40-C4B82E5A66FE}"/>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2" name="Slide Number Placeholder">
            <a:extLst>
              <a:ext uri="{FF2B5EF4-FFF2-40B4-BE49-F238E27FC236}">
                <a16:creationId xmlns:a16="http://schemas.microsoft.com/office/drawing/2014/main" id="{866DE497-EE98-1673-D389-C00D5C763926}"/>
              </a:ext>
            </a:extLst>
          </p:cNvPr>
          <p:cNvSpPr>
            <a:spLocks noGrp="1"/>
          </p:cNvSpPr>
          <p:nvPr>
            <p:ph type="sldNum" sz="quarter" idx="15"/>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4747819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08526"/>
            <a:ext cx="4951413" cy="1907912"/>
          </a:xfrm>
        </p:spPr>
        <p:txBody>
          <a:bodyPr/>
          <a:lstStyle>
            <a:lvl1pPr>
              <a:lnSpc>
                <a:spcPct val="90000"/>
              </a:lnSpc>
              <a:defRPr sz="13000">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6667500" y="2315139"/>
            <a:ext cx="4951413" cy="969098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12768263" y="408552"/>
            <a:ext cx="4949825" cy="1906588"/>
          </a:xfrm>
        </p:spPr>
        <p:txBody>
          <a:bodyPr/>
          <a:lstStyle>
            <a:lvl1pPr>
              <a:lnSpc>
                <a:spcPct val="90000"/>
              </a:lnSpc>
              <a:defRPr sz="13000">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2316726"/>
            <a:ext cx="4953000" cy="9684774"/>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18859500" y="411725"/>
            <a:ext cx="4949825" cy="1903413"/>
          </a:xfrm>
        </p:spPr>
        <p:txBody>
          <a:bodyPr/>
          <a:lstStyle>
            <a:lvl1pPr>
              <a:lnSpc>
                <a:spcPct val="90000"/>
              </a:lnSpc>
              <a:defRPr sz="13000">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8898529" y="2315139"/>
            <a:ext cx="4953000" cy="9684774"/>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36225"/>
            <a:ext cx="4951413" cy="1143000"/>
          </a:xfrm>
        </p:spPr>
        <p:txBody>
          <a:bodyPr anchor="b"/>
          <a:lstStyle>
            <a:lvl1pPr>
              <a:lnSpc>
                <a:spcPct val="120000"/>
              </a:lnSpc>
              <a:spcBef>
                <a:spcPts val="0"/>
              </a:spcBef>
              <a:defRPr sz="1600" b="0" i="0">
                <a:solidFill>
                  <a:schemeClr val="tx1"/>
                </a:solidFill>
                <a:latin typeface="Arial" panose="020B0503050203000203" pitchFamily="34" charset="0"/>
              </a:defRPr>
            </a:lvl1pPr>
            <a:lvl2pPr marL="146304" indent="-146304">
              <a:lnSpc>
                <a:spcPct val="120000"/>
              </a:lnSpc>
              <a:spcBef>
                <a:spcPts val="0"/>
              </a:spcBef>
              <a:defRPr sz="1600" b="0" i="0">
                <a:solidFill>
                  <a:schemeClr val="tx1"/>
                </a:solidFill>
                <a:latin typeface="Arial" panose="020B0503050203000203" pitchFamily="34" charset="0"/>
              </a:defRPr>
            </a:lvl2pPr>
            <a:lvl3pPr marL="292608" indent="-146304">
              <a:lnSpc>
                <a:spcPct val="120000"/>
              </a:lnSpc>
              <a:spcBef>
                <a:spcPts val="0"/>
              </a:spcBef>
              <a:defRPr sz="1600" b="0" i="0">
                <a:solidFill>
                  <a:schemeClr val="tx1"/>
                </a:solidFill>
                <a:latin typeface="Arial" panose="020B0503050203000203" pitchFamily="34" charset="0"/>
              </a:defRPr>
            </a:lvl3pPr>
            <a:lvl4pPr marL="438912" indent="-146304">
              <a:lnSpc>
                <a:spcPct val="120000"/>
              </a:lnSpc>
              <a:spcBef>
                <a:spcPts val="0"/>
              </a:spcBef>
              <a:defRPr sz="1600" b="0" i="0">
                <a:solidFill>
                  <a:schemeClr val="tx1"/>
                </a:solidFill>
                <a:latin typeface="Arial" panose="020B0503050203000203" pitchFamily="34" charset="0"/>
              </a:defRPr>
            </a:lvl4pPr>
            <a:lvl5pPr>
              <a:lnSpc>
                <a:spcPct val="120000"/>
              </a:lnSpc>
              <a:spcBef>
                <a:spcPts val="0"/>
              </a:spcBef>
              <a:defRPr sz="16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
            <a:extLst>
              <a:ext uri="{FF2B5EF4-FFF2-40B4-BE49-F238E27FC236}">
                <a16:creationId xmlns:a16="http://schemas.microsoft.com/office/drawing/2014/main" id="{3AFB650C-B5C6-8F36-CDE9-74A4AAA45674}"/>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4" name="Slide Number Placeholder">
            <a:extLst>
              <a:ext uri="{FF2B5EF4-FFF2-40B4-BE49-F238E27FC236}">
                <a16:creationId xmlns:a16="http://schemas.microsoft.com/office/drawing/2014/main" id="{FDA9F1E0-1917-18E8-47FF-E5A383A1D3DF}"/>
              </a:ext>
            </a:extLst>
          </p:cNvPr>
          <p:cNvSpPr>
            <a:spLocks noGrp="1"/>
          </p:cNvSpPr>
          <p:nvPr>
            <p:ph type="sldNum" sz="quarter" idx="18"/>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8336805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576072" y="384048"/>
            <a:ext cx="4949825" cy="5335588"/>
          </a:xfrm>
        </p:spPr>
        <p:txBody>
          <a:bodyPr/>
          <a:lstStyle>
            <a:lvl1pPr>
              <a:lnSpc>
                <a:spcPct val="100000"/>
              </a:lnSpc>
              <a:defRPr sz="8600">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6667500" y="384048"/>
            <a:ext cx="11049000" cy="5335587"/>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0" name="Straight Connector 9" descr="Horizontal row divider">
            <a:extLst>
              <a:ext uri="{FF2B5EF4-FFF2-40B4-BE49-F238E27FC236}">
                <a16:creationId xmlns:a16="http://schemas.microsoft.com/office/drawing/2014/main" id="{3D81813D-DA09-FCA0-D570-1E2D428C59E9}"/>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574675" y="6477000"/>
            <a:ext cx="4949825" cy="5334000"/>
          </a:xfrm>
        </p:spPr>
        <p:txBody>
          <a:bodyPr/>
          <a:lstStyle>
            <a:lvl1pPr>
              <a:lnSpc>
                <a:spcPct val="100000"/>
              </a:lnSpc>
              <a:defRPr sz="8600">
                <a:solidFill>
                  <a:schemeClr val="accent1"/>
                </a:solidFill>
              </a:defRPr>
            </a:lvl1pPr>
            <a:lvl2pPr>
              <a:lnSpc>
                <a:spcPct val="100000"/>
              </a:lnSpc>
              <a:defRPr sz="8600">
                <a:solidFill>
                  <a:schemeClr val="accent1"/>
                </a:solidFill>
              </a:defRPr>
            </a:lvl2pPr>
            <a:lvl3pPr>
              <a:lnSpc>
                <a:spcPct val="100000"/>
              </a:lnSpc>
              <a:defRPr sz="8600">
                <a:solidFill>
                  <a:schemeClr val="accent1"/>
                </a:solidFill>
              </a:defRPr>
            </a:lvl3pPr>
            <a:lvl4pPr>
              <a:lnSpc>
                <a:spcPct val="100000"/>
              </a:lnSpc>
              <a:defRPr sz="8600">
                <a:solidFill>
                  <a:schemeClr val="accent1"/>
                </a:solidFill>
              </a:defRPr>
            </a:lvl4pPr>
            <a:lvl5pPr>
              <a:lnSpc>
                <a:spcPct val="100000"/>
              </a:lnSpc>
              <a:defRPr sz="8600">
                <a:solidFill>
                  <a:schemeClr val="accent1"/>
                </a:solidFill>
              </a:defRPr>
            </a:lvl5pPr>
          </a:lstStyle>
          <a:p>
            <a:pPr lvl="0"/>
            <a:r>
              <a:rPr lang="en-US" dirty="0"/>
              <a:t>+000M</a:t>
            </a:r>
          </a:p>
        </p:txBody>
      </p:sp>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6667500" y="6477000"/>
            <a:ext cx="11049000" cy="5334000"/>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
            <a:extLst>
              <a:ext uri="{FF2B5EF4-FFF2-40B4-BE49-F238E27FC236}">
                <a16:creationId xmlns:a16="http://schemas.microsoft.com/office/drawing/2014/main" id="{888ED1E9-2B6F-6D74-6AEE-53794D61C893}"/>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4" name="Slide Number Placeholder">
            <a:extLst>
              <a:ext uri="{FF2B5EF4-FFF2-40B4-BE49-F238E27FC236}">
                <a16:creationId xmlns:a16="http://schemas.microsoft.com/office/drawing/2014/main" id="{FF4D6136-DAAF-CC54-1C23-E6152378449F}"/>
              </a:ext>
            </a:extLst>
          </p:cNvPr>
          <p:cNvSpPr>
            <a:spLocks noGrp="1"/>
          </p:cNvSpPr>
          <p:nvPr>
            <p:ph type="sldNum" sz="quarter" idx="14"/>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74764434"/>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11480"/>
            <a:ext cx="4951413" cy="2859087"/>
          </a:xfrm>
        </p:spPr>
        <p:txBody>
          <a:bodyPr/>
          <a:lstStyle>
            <a:lvl1pPr>
              <a:lnSpc>
                <a:spcPct val="90000"/>
              </a:lnSpc>
              <a:defRPr sz="13000">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12763500" y="569913"/>
            <a:ext cx="7620000" cy="28590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6667500" y="4000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6667500" y="4187952"/>
            <a:ext cx="4951413" cy="2857506"/>
          </a:xfrm>
        </p:spPr>
        <p:txBody>
          <a:bodyPr/>
          <a:lstStyle>
            <a:lvl1pPr>
              <a:lnSpc>
                <a:spcPct val="90000"/>
              </a:lnSpc>
              <a:defRPr sz="13000">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4381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6667500" y="8191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6667501" y="8403336"/>
            <a:ext cx="4951411" cy="2857506"/>
          </a:xfrm>
        </p:spPr>
        <p:txBody>
          <a:bodyPr/>
          <a:lstStyle>
            <a:lvl1pPr>
              <a:lnSpc>
                <a:spcPct val="90000"/>
              </a:lnSpc>
              <a:defRPr sz="13000">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2763500" y="8572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36225"/>
            <a:ext cx="4951413" cy="1143000"/>
          </a:xfrm>
        </p:spPr>
        <p:txBody>
          <a:bodyPr anchor="b"/>
          <a:lstStyle>
            <a:lvl1pPr>
              <a:lnSpc>
                <a:spcPct val="120000"/>
              </a:lnSpc>
              <a:spcBef>
                <a:spcPts val="0"/>
              </a:spcBef>
              <a:defRPr sz="1600" b="0" i="0">
                <a:latin typeface="Arial" panose="020B0503050203000203" pitchFamily="34" charset="0"/>
              </a:defRPr>
            </a:lvl1pPr>
            <a:lvl2pPr>
              <a:lnSpc>
                <a:spcPct val="120000"/>
              </a:lnSpc>
              <a:spcBef>
                <a:spcPts val="0"/>
              </a:spcBef>
              <a:defRPr sz="1600" b="0" i="0">
                <a:latin typeface="Arial" panose="020B0503050203000203" pitchFamily="34" charset="0"/>
              </a:defRPr>
            </a:lvl2pPr>
            <a:lvl3pPr>
              <a:lnSpc>
                <a:spcPct val="120000"/>
              </a:lnSpc>
              <a:spcBef>
                <a:spcPts val="0"/>
              </a:spcBef>
              <a:defRPr sz="1600" b="0" i="0">
                <a:latin typeface="Arial" panose="020B0503050203000203" pitchFamily="34" charset="0"/>
              </a:defRPr>
            </a:lvl3pPr>
            <a:lvl4pPr>
              <a:lnSpc>
                <a:spcPct val="120000"/>
              </a:lnSpc>
              <a:spcBef>
                <a:spcPts val="0"/>
              </a:spcBef>
              <a:defRPr sz="1600" b="0" i="0">
                <a:latin typeface="Arial" panose="020B0503050203000203" pitchFamily="34" charset="0"/>
              </a:defRPr>
            </a:lvl4pPr>
            <a:lvl5pPr>
              <a:lnSpc>
                <a:spcPct val="120000"/>
              </a:lnSpc>
              <a:spcBef>
                <a:spcPts val="0"/>
              </a:spcBef>
              <a:defRPr sz="1600" b="0" i="0">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1">
            <a:extLst>
              <a:ext uri="{FF2B5EF4-FFF2-40B4-BE49-F238E27FC236}">
                <a16:creationId xmlns:a16="http://schemas.microsoft.com/office/drawing/2014/main" id="{DB94082E-2F97-CF80-1381-4C427642994F}"/>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6" name="Slide Number Placeholder">
            <a:extLst>
              <a:ext uri="{FF2B5EF4-FFF2-40B4-BE49-F238E27FC236}">
                <a16:creationId xmlns:a16="http://schemas.microsoft.com/office/drawing/2014/main" id="{F0902323-85DC-7AB5-4B75-491E4B4EFF15}"/>
              </a:ext>
            </a:extLst>
          </p:cNvPr>
          <p:cNvSpPr>
            <a:spLocks noGrp="1"/>
          </p:cNvSpPr>
          <p:nvPr>
            <p:ph type="sldNum" sz="quarter" idx="18"/>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5611160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576072" y="3429000"/>
            <a:ext cx="4956175" cy="8572500"/>
          </a:xfrm>
        </p:spPr>
        <p:txBody>
          <a:bodyPr/>
          <a:lstStyle>
            <a:lvl1pPr>
              <a:spcBef>
                <a:spcPts val="0"/>
              </a:spcBef>
              <a:defRPr sz="2000" b="0" i="0">
                <a:solidFill>
                  <a:schemeClr val="tx1"/>
                </a:solidFill>
                <a:latin typeface="Arial" panose="020B0503050203000203" pitchFamily="34" charset="0"/>
              </a:defRPr>
            </a:lvl1pPr>
            <a:lvl2pPr marL="182880" indent="-182880">
              <a:spcBef>
                <a:spcPts val="0"/>
              </a:spcBef>
              <a:defRPr sz="2000" b="0" i="0">
                <a:solidFill>
                  <a:schemeClr val="tx1"/>
                </a:solidFill>
                <a:latin typeface="Arial" panose="020B0503050203000203" pitchFamily="34" charset="0"/>
              </a:defRPr>
            </a:lvl2pPr>
            <a:lvl3pPr marL="365760" indent="-182880">
              <a:spcBef>
                <a:spcPts val="0"/>
              </a:spcBef>
              <a:defRPr sz="2000" b="0" i="0">
                <a:solidFill>
                  <a:schemeClr val="tx1"/>
                </a:solidFill>
                <a:latin typeface="Arial" panose="020B0503050203000203" pitchFamily="34" charset="0"/>
              </a:defRPr>
            </a:lvl3pPr>
            <a:lvl4pPr marL="548640" indent="-182880">
              <a:spcBef>
                <a:spcPts val="0"/>
              </a:spcBef>
              <a:defRPr sz="2000" b="0" i="0">
                <a:solidFill>
                  <a:schemeClr val="tx1"/>
                </a:solidFill>
                <a:latin typeface="Arial" panose="020B0503050203000203" pitchFamily="34" charset="0"/>
              </a:defRPr>
            </a:lvl4pPr>
            <a:lvl5pPr>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Arial" panose="020B0503050203000203" pitchFamily="34" charset="0"/>
              </a:defRPr>
            </a:lvl1pPr>
            <a:lvl2pPr marL="182880" indent="-182880">
              <a:spcBef>
                <a:spcPts val="0"/>
              </a:spcBef>
              <a:defRPr sz="2000" b="0" i="0">
                <a:solidFill>
                  <a:schemeClr val="tx1"/>
                </a:solidFill>
                <a:latin typeface="Arial" panose="020B0503050203000203" pitchFamily="34" charset="0"/>
              </a:defRPr>
            </a:lvl2pPr>
            <a:lvl3pPr marL="365760" indent="-182880">
              <a:spcBef>
                <a:spcPts val="0"/>
              </a:spcBef>
              <a:defRPr sz="2000" b="0" i="0">
                <a:solidFill>
                  <a:schemeClr val="tx1"/>
                </a:solidFill>
                <a:latin typeface="Arial" panose="020B0503050203000203" pitchFamily="34" charset="0"/>
              </a:defRPr>
            </a:lvl3pPr>
            <a:lvl4pPr marL="548640" indent="-182880">
              <a:spcBef>
                <a:spcPts val="0"/>
              </a:spcBef>
              <a:defRPr sz="2000" b="0" i="0">
                <a:solidFill>
                  <a:schemeClr val="tx1"/>
                </a:solidFill>
                <a:latin typeface="Arial" panose="020B0503050203000203" pitchFamily="34" charset="0"/>
              </a:defRPr>
            </a:lvl4pPr>
            <a:lvl5pPr>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Arial" panose="020B0503050203000203" pitchFamily="34" charset="0"/>
              </a:defRPr>
            </a:lvl1pPr>
            <a:lvl2pPr marL="182880" indent="-182880">
              <a:spcBef>
                <a:spcPts val="0"/>
              </a:spcBef>
              <a:defRPr sz="2000" b="0" i="0">
                <a:solidFill>
                  <a:schemeClr val="tx1"/>
                </a:solidFill>
                <a:latin typeface="Arial" panose="020B0503050203000203" pitchFamily="34" charset="0"/>
              </a:defRPr>
            </a:lvl2pPr>
            <a:lvl3pPr marL="365760" indent="-182880">
              <a:spcBef>
                <a:spcPts val="0"/>
              </a:spcBef>
              <a:defRPr sz="2000" b="0" i="0">
                <a:solidFill>
                  <a:schemeClr val="tx1"/>
                </a:solidFill>
                <a:latin typeface="Arial" panose="020B0503050203000203" pitchFamily="34" charset="0"/>
              </a:defRPr>
            </a:lvl3pPr>
            <a:lvl4pPr marL="548640" indent="-182880">
              <a:spcBef>
                <a:spcPts val="0"/>
              </a:spcBef>
              <a:defRPr sz="2000" b="0" i="0">
                <a:solidFill>
                  <a:schemeClr val="tx1"/>
                </a:solidFill>
                <a:latin typeface="Arial" panose="020B0503050203000203" pitchFamily="34" charset="0"/>
              </a:defRPr>
            </a:lvl4pPr>
            <a:lvl5pPr>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Arial" panose="020B0503050203000203" pitchFamily="34" charset="0"/>
              </a:defRPr>
            </a:lvl1pPr>
            <a:lvl2pPr marL="182880" indent="-182880">
              <a:spcBef>
                <a:spcPts val="0"/>
              </a:spcBef>
              <a:defRPr sz="2000" b="0" i="0">
                <a:solidFill>
                  <a:schemeClr val="tx1"/>
                </a:solidFill>
                <a:latin typeface="Arial" panose="020B0503050203000203" pitchFamily="34" charset="0"/>
              </a:defRPr>
            </a:lvl2pPr>
            <a:lvl3pPr marL="365760" indent="-182880">
              <a:spcBef>
                <a:spcPts val="0"/>
              </a:spcBef>
              <a:defRPr sz="2000" b="0" i="0">
                <a:solidFill>
                  <a:schemeClr val="tx1"/>
                </a:solidFill>
                <a:latin typeface="Arial" panose="020B0503050203000203" pitchFamily="34" charset="0"/>
              </a:defRPr>
            </a:lvl3pPr>
            <a:lvl4pPr marL="548640" indent="-182880">
              <a:spcBef>
                <a:spcPts val="0"/>
              </a:spcBef>
              <a:defRPr sz="2000" b="0" i="0">
                <a:solidFill>
                  <a:schemeClr val="tx1"/>
                </a:solidFill>
                <a:latin typeface="Arial" panose="020B0503050203000203" pitchFamily="34" charset="0"/>
              </a:defRPr>
            </a:lvl4pPr>
            <a:lvl5pPr>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
            <a:extLst>
              <a:ext uri="{FF2B5EF4-FFF2-40B4-BE49-F238E27FC236}">
                <a16:creationId xmlns:a16="http://schemas.microsoft.com/office/drawing/2014/main" id="{BF1541BB-8466-871B-C74F-EA10BB5F6A21}"/>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4" name="Slide Number Placeholder">
            <a:extLst>
              <a:ext uri="{FF2B5EF4-FFF2-40B4-BE49-F238E27FC236}">
                <a16:creationId xmlns:a16="http://schemas.microsoft.com/office/drawing/2014/main" id="{4CE44CEC-D7F5-784A-0B28-CC1DAF66F8B4}"/>
              </a:ext>
            </a:extLst>
          </p:cNvPr>
          <p:cNvSpPr>
            <a:spLocks noGrp="1"/>
          </p:cNvSpPr>
          <p:nvPr>
            <p:ph type="sldNum" sz="quarter" idx="15"/>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6131349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000" b="0" i="0">
                <a:solidFill>
                  <a:schemeClr val="tx1"/>
                </a:solidFill>
                <a:latin typeface="Arial" panose="020B0503050203000203" pitchFamily="34" charset="0"/>
              </a:defRPr>
            </a:lvl1pPr>
            <a:lvl2pPr marL="182880" indent="-182880">
              <a:lnSpc>
                <a:spcPct val="110000"/>
              </a:lnSpc>
              <a:spcBef>
                <a:spcPts val="0"/>
              </a:spcBef>
              <a:defRPr sz="2000" b="0" i="0">
                <a:solidFill>
                  <a:schemeClr val="tx1"/>
                </a:solidFill>
                <a:latin typeface="Arial" panose="020B0503050203000203" pitchFamily="34" charset="0"/>
              </a:defRPr>
            </a:lvl2pPr>
            <a:lvl3pPr marL="365760" indent="-182880">
              <a:lnSpc>
                <a:spcPct val="110000"/>
              </a:lnSpc>
              <a:spcBef>
                <a:spcPts val="0"/>
              </a:spcBef>
              <a:defRPr sz="2000" b="0" i="0">
                <a:solidFill>
                  <a:schemeClr val="tx1"/>
                </a:solidFill>
                <a:latin typeface="Arial" panose="020B0503050203000203" pitchFamily="34" charset="0"/>
              </a:defRPr>
            </a:lvl3pPr>
            <a:lvl4pPr marL="548640" indent="-182880">
              <a:lnSpc>
                <a:spcPct val="110000"/>
              </a:lnSpc>
              <a:spcBef>
                <a:spcPts val="0"/>
              </a:spcBef>
              <a:defRPr sz="2000" b="0" i="0">
                <a:solidFill>
                  <a:schemeClr val="tx1"/>
                </a:solidFill>
                <a:latin typeface="Arial" panose="020B0503050203000203" pitchFamily="34" charset="0"/>
              </a:defRPr>
            </a:lvl4pPr>
            <a:lvl5pPr>
              <a:lnSpc>
                <a:spcPct val="110000"/>
              </a:lnSpc>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6">
            <a:extLst>
              <a:ext uri="{FF2B5EF4-FFF2-40B4-BE49-F238E27FC236}">
                <a16:creationId xmlns:a16="http://schemas.microsoft.com/office/drawing/2014/main" id="{1239EA8E-6B4C-405F-E7F6-ABB450E07109}"/>
              </a:ext>
            </a:extLst>
          </p:cNvPr>
          <p:cNvSpPr>
            <a:spLocks noGrp="1"/>
          </p:cNvSpPr>
          <p:nvPr>
            <p:ph type="body" sz="quarter" idx="19"/>
          </p:nvPr>
        </p:nvSpPr>
        <p:spPr>
          <a:xfrm>
            <a:off x="573087" y="3429000"/>
            <a:ext cx="4951413" cy="8572500"/>
          </a:xfrm>
        </p:spPr>
        <p:txBody>
          <a:bodyPr/>
          <a:lstStyle>
            <a:lvl1pPr>
              <a:lnSpc>
                <a:spcPct val="110000"/>
              </a:lnSpc>
              <a:spcBef>
                <a:spcPts val="0"/>
              </a:spcBef>
              <a:defRPr sz="2000" b="0" i="0">
                <a:solidFill>
                  <a:schemeClr val="tx1"/>
                </a:solidFill>
                <a:latin typeface="Arial" panose="020B0503050203000203" pitchFamily="34" charset="0"/>
              </a:defRPr>
            </a:lvl1pPr>
            <a:lvl2pPr marL="182880" indent="-182880">
              <a:lnSpc>
                <a:spcPct val="110000"/>
              </a:lnSpc>
              <a:spcBef>
                <a:spcPts val="0"/>
              </a:spcBef>
              <a:defRPr sz="2000" b="0" i="0">
                <a:solidFill>
                  <a:schemeClr val="tx1"/>
                </a:solidFill>
                <a:latin typeface="Arial" panose="020B0503050203000203" pitchFamily="34" charset="0"/>
              </a:defRPr>
            </a:lvl2pPr>
            <a:lvl3pPr marL="365760" indent="-182880">
              <a:lnSpc>
                <a:spcPct val="110000"/>
              </a:lnSpc>
              <a:spcBef>
                <a:spcPts val="0"/>
              </a:spcBef>
              <a:defRPr sz="2000" b="0" i="0">
                <a:solidFill>
                  <a:schemeClr val="tx1"/>
                </a:solidFill>
                <a:latin typeface="Arial" panose="020B0503050203000203" pitchFamily="34" charset="0"/>
              </a:defRPr>
            </a:lvl3pPr>
            <a:lvl4pPr marL="548640" indent="-182880">
              <a:lnSpc>
                <a:spcPct val="110000"/>
              </a:lnSpc>
              <a:spcBef>
                <a:spcPts val="0"/>
              </a:spcBef>
              <a:defRPr sz="2000" b="0" i="0">
                <a:solidFill>
                  <a:schemeClr val="tx1"/>
                </a:solidFill>
                <a:latin typeface="Arial" panose="020B0503050203000203" pitchFamily="34" charset="0"/>
              </a:defRPr>
            </a:lvl4pPr>
            <a:lvl5pPr>
              <a:lnSpc>
                <a:spcPct val="110000"/>
              </a:lnSpc>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0" name="Straight Connector 19" descr="Vertical column divider">
            <a:extLst>
              <a:ext uri="{FF2B5EF4-FFF2-40B4-BE49-F238E27FC236}">
                <a16:creationId xmlns:a16="http://schemas.microsoft.com/office/drawing/2014/main" id="{ABAB2974-AD95-0BF2-C41A-265AEF03B4F7}"/>
              </a:ext>
            </a:extLst>
          </p:cNvPr>
          <p:cNvCxnSpPr>
            <a:cxnSpLocks/>
          </p:cNvCxnSpPr>
          <p:nvPr userDrawn="1"/>
        </p:nvCxnSpPr>
        <p:spPr bwMode="auto">
          <a:xfrm>
            <a:off x="6096000" y="3429000"/>
            <a:ext cx="0" cy="8572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000" b="0" i="0">
                <a:solidFill>
                  <a:schemeClr val="tx1"/>
                </a:solidFill>
                <a:latin typeface="Arial" panose="020B0503050203000203" pitchFamily="34" charset="0"/>
              </a:defRPr>
            </a:lvl1pPr>
            <a:lvl2pPr marL="182880" indent="-182880">
              <a:lnSpc>
                <a:spcPct val="110000"/>
              </a:lnSpc>
              <a:spcBef>
                <a:spcPts val="0"/>
              </a:spcBef>
              <a:defRPr sz="2000" b="0" i="0">
                <a:solidFill>
                  <a:schemeClr val="tx1"/>
                </a:solidFill>
                <a:latin typeface="Arial" panose="020B0503050203000203" pitchFamily="34" charset="0"/>
              </a:defRPr>
            </a:lvl2pPr>
            <a:lvl3pPr marL="365760" indent="-182880">
              <a:lnSpc>
                <a:spcPct val="110000"/>
              </a:lnSpc>
              <a:spcBef>
                <a:spcPts val="0"/>
              </a:spcBef>
              <a:defRPr sz="2000" b="0" i="0">
                <a:solidFill>
                  <a:schemeClr val="tx1"/>
                </a:solidFill>
                <a:latin typeface="Arial" panose="020B0503050203000203" pitchFamily="34" charset="0"/>
              </a:defRPr>
            </a:lvl3pPr>
            <a:lvl4pPr marL="548640" indent="-182880">
              <a:lnSpc>
                <a:spcPct val="110000"/>
              </a:lnSpc>
              <a:spcBef>
                <a:spcPts val="0"/>
              </a:spcBef>
              <a:defRPr sz="2000" b="0" i="0">
                <a:solidFill>
                  <a:schemeClr val="tx1"/>
                </a:solidFill>
                <a:latin typeface="Arial" panose="020B0503050203000203" pitchFamily="34" charset="0"/>
              </a:defRPr>
            </a:lvl4pPr>
            <a:lvl5pPr>
              <a:lnSpc>
                <a:spcPct val="110000"/>
              </a:lnSpc>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1" name="Straight Connector 20" descr="Vertical column divider">
            <a:extLst>
              <a:ext uri="{FF2B5EF4-FFF2-40B4-BE49-F238E27FC236}">
                <a16:creationId xmlns:a16="http://schemas.microsoft.com/office/drawing/2014/main" id="{CDB8CB8D-C4DB-E357-4948-59CD6A18A9DC}"/>
              </a:ext>
            </a:extLst>
          </p:cNvPr>
          <p:cNvCxnSpPr/>
          <p:nvPr userDrawn="1"/>
        </p:nvCxnSpPr>
        <p:spPr bwMode="auto">
          <a:xfrm>
            <a:off x="12188952"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lnSpc>
                <a:spcPct val="110000"/>
              </a:lnSpc>
              <a:spcBef>
                <a:spcPts val="0"/>
              </a:spcBef>
              <a:defRPr sz="2000" b="0" i="0">
                <a:solidFill>
                  <a:schemeClr val="tx1"/>
                </a:solidFill>
                <a:latin typeface="Arial" panose="020B0503050203000203" pitchFamily="34" charset="0"/>
              </a:defRPr>
            </a:lvl1pPr>
            <a:lvl2pPr marL="182880" indent="-182880">
              <a:lnSpc>
                <a:spcPct val="110000"/>
              </a:lnSpc>
              <a:spcBef>
                <a:spcPts val="0"/>
              </a:spcBef>
              <a:defRPr sz="2000" b="0" i="0">
                <a:solidFill>
                  <a:schemeClr val="tx1"/>
                </a:solidFill>
                <a:latin typeface="Arial" panose="020B0503050203000203" pitchFamily="34" charset="0"/>
              </a:defRPr>
            </a:lvl2pPr>
            <a:lvl3pPr marL="365760" indent="-182880">
              <a:lnSpc>
                <a:spcPct val="110000"/>
              </a:lnSpc>
              <a:spcBef>
                <a:spcPts val="0"/>
              </a:spcBef>
              <a:defRPr sz="2000" b="0" i="0">
                <a:solidFill>
                  <a:schemeClr val="tx1"/>
                </a:solidFill>
                <a:latin typeface="Arial" panose="020B0503050203000203" pitchFamily="34" charset="0"/>
              </a:defRPr>
            </a:lvl3pPr>
            <a:lvl4pPr marL="548640" indent="-182880">
              <a:lnSpc>
                <a:spcPct val="110000"/>
              </a:lnSpc>
              <a:spcBef>
                <a:spcPts val="0"/>
              </a:spcBef>
              <a:defRPr sz="2000" b="0" i="0">
                <a:solidFill>
                  <a:schemeClr val="tx1"/>
                </a:solidFill>
                <a:latin typeface="Arial" panose="020B0503050203000203" pitchFamily="34" charset="0"/>
              </a:defRPr>
            </a:lvl4pPr>
            <a:lvl5pPr>
              <a:lnSpc>
                <a:spcPct val="110000"/>
              </a:lnSpc>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2" name="Straight Connector 21" descr="Vertical column divider">
            <a:extLst>
              <a:ext uri="{FF2B5EF4-FFF2-40B4-BE49-F238E27FC236}">
                <a16:creationId xmlns:a16="http://schemas.microsoft.com/office/drawing/2014/main" id="{8B5887E5-28C4-AA99-EBD5-E34B88F46F25}"/>
              </a:ext>
            </a:extLst>
          </p:cNvPr>
          <p:cNvCxnSpPr/>
          <p:nvPr userDrawn="1"/>
        </p:nvCxnSpPr>
        <p:spPr bwMode="auto">
          <a:xfrm>
            <a:off x="18288000"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lnSpc>
                <a:spcPct val="110000"/>
              </a:lnSpc>
              <a:spcBef>
                <a:spcPts val="0"/>
              </a:spcBef>
              <a:defRPr sz="2000" b="0" i="0">
                <a:solidFill>
                  <a:schemeClr val="tx1"/>
                </a:solidFill>
                <a:latin typeface="Arial" panose="020B0503050203000203" pitchFamily="34" charset="0"/>
              </a:defRPr>
            </a:lvl1pPr>
            <a:lvl2pPr marL="182880" indent="-182880">
              <a:lnSpc>
                <a:spcPct val="110000"/>
              </a:lnSpc>
              <a:spcBef>
                <a:spcPts val="0"/>
              </a:spcBef>
              <a:defRPr sz="2000" b="0" i="0">
                <a:solidFill>
                  <a:schemeClr val="tx1"/>
                </a:solidFill>
                <a:latin typeface="Arial" panose="020B0503050203000203" pitchFamily="34" charset="0"/>
              </a:defRPr>
            </a:lvl2pPr>
            <a:lvl3pPr marL="365760" indent="-182880">
              <a:lnSpc>
                <a:spcPct val="110000"/>
              </a:lnSpc>
              <a:spcBef>
                <a:spcPts val="0"/>
              </a:spcBef>
              <a:defRPr sz="2000" b="0" i="0">
                <a:solidFill>
                  <a:schemeClr val="tx1"/>
                </a:solidFill>
                <a:latin typeface="Arial" panose="020B0503050203000203" pitchFamily="34" charset="0"/>
              </a:defRPr>
            </a:lvl3pPr>
            <a:lvl4pPr marL="548640" indent="-182880">
              <a:lnSpc>
                <a:spcPct val="110000"/>
              </a:lnSpc>
              <a:spcBef>
                <a:spcPts val="0"/>
              </a:spcBef>
              <a:defRPr sz="2000" b="0" i="0">
                <a:solidFill>
                  <a:schemeClr val="tx1"/>
                </a:solidFill>
                <a:latin typeface="Arial" panose="020B0503050203000203" pitchFamily="34" charset="0"/>
              </a:defRPr>
            </a:lvl4pPr>
            <a:lvl5pPr>
              <a:lnSpc>
                <a:spcPct val="110000"/>
              </a:lnSpc>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
            <a:extLst>
              <a:ext uri="{FF2B5EF4-FFF2-40B4-BE49-F238E27FC236}">
                <a16:creationId xmlns:a16="http://schemas.microsoft.com/office/drawing/2014/main" id="{4889F4C4-8725-03A8-17BE-24CAE523C323}"/>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4" name="Slide Number Placeholder">
            <a:extLst>
              <a:ext uri="{FF2B5EF4-FFF2-40B4-BE49-F238E27FC236}">
                <a16:creationId xmlns:a16="http://schemas.microsoft.com/office/drawing/2014/main" id="{BE0BE528-0BCE-80F4-D50E-93F4D42F484D}"/>
              </a:ext>
            </a:extLst>
          </p:cNvPr>
          <p:cNvSpPr>
            <a:spLocks noGrp="1"/>
          </p:cNvSpPr>
          <p:nvPr>
            <p:ph type="sldNum" sz="quarter" idx="20"/>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5231023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Arial" panose="020B0503050203000203" pitchFamily="34" charset="0"/>
              </a:defRPr>
            </a:lvl1pPr>
            <a:lvl2pPr marL="182880" indent="-182880">
              <a:spcBef>
                <a:spcPts val="0"/>
              </a:spcBef>
              <a:defRPr sz="2000" b="0" i="0">
                <a:solidFill>
                  <a:schemeClr val="tx1"/>
                </a:solidFill>
                <a:latin typeface="Arial" panose="020B0503050203000203" pitchFamily="34" charset="0"/>
              </a:defRPr>
            </a:lvl2pPr>
            <a:lvl3pPr marL="365760" indent="-182880">
              <a:spcBef>
                <a:spcPts val="0"/>
              </a:spcBef>
              <a:defRPr sz="2000" b="0" i="0">
                <a:solidFill>
                  <a:schemeClr val="tx1"/>
                </a:solidFill>
                <a:latin typeface="Arial" panose="020B0503050203000203" pitchFamily="34" charset="0"/>
              </a:defRPr>
            </a:lvl3pPr>
            <a:lvl4pPr marL="548640" indent="-182880">
              <a:spcBef>
                <a:spcPts val="0"/>
              </a:spcBef>
              <a:defRPr sz="2000" b="0" i="0">
                <a:solidFill>
                  <a:schemeClr val="tx1"/>
                </a:solidFill>
                <a:latin typeface="Arial" panose="020B0503050203000203" pitchFamily="34" charset="0"/>
              </a:defRPr>
            </a:lvl4pPr>
            <a:lvl5pPr>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3D7A0E74-695D-C6F5-07CD-01209D58A70A}"/>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Arial" panose="020B0503050203000203" pitchFamily="34" charset="0"/>
              </a:defRPr>
            </a:lvl1pPr>
            <a:lvl2pPr marL="182880" indent="-182880">
              <a:spcBef>
                <a:spcPts val="0"/>
              </a:spcBef>
              <a:defRPr sz="2000" b="0" i="0">
                <a:solidFill>
                  <a:schemeClr val="tx1"/>
                </a:solidFill>
                <a:latin typeface="Arial" panose="020B0503050203000203" pitchFamily="34" charset="0"/>
              </a:defRPr>
            </a:lvl2pPr>
            <a:lvl3pPr marL="365760" indent="-182880">
              <a:spcBef>
                <a:spcPts val="0"/>
              </a:spcBef>
              <a:defRPr sz="2000" b="0" i="0">
                <a:solidFill>
                  <a:schemeClr val="tx1"/>
                </a:solidFill>
                <a:latin typeface="Arial" panose="020B0503050203000203" pitchFamily="34" charset="0"/>
              </a:defRPr>
            </a:lvl3pPr>
            <a:lvl4pPr marL="548640" indent="-182880">
              <a:spcBef>
                <a:spcPts val="0"/>
              </a:spcBef>
              <a:defRPr sz="2000" b="0" i="0">
                <a:solidFill>
                  <a:schemeClr val="tx1"/>
                </a:solidFill>
                <a:latin typeface="Arial" panose="020B0503050203000203" pitchFamily="34" charset="0"/>
              </a:defRPr>
            </a:lvl4pPr>
            <a:lvl5pPr>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19E1AC9A-B000-435B-E4BC-54B09FB795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Arial" panose="020B0503050203000203" pitchFamily="34" charset="0"/>
              </a:defRPr>
            </a:lvl1pPr>
            <a:lvl2pPr marL="182880" indent="-182880">
              <a:spcBef>
                <a:spcPts val="0"/>
              </a:spcBef>
              <a:defRPr sz="2000" b="0" i="0">
                <a:solidFill>
                  <a:schemeClr val="tx1"/>
                </a:solidFill>
                <a:latin typeface="Arial" panose="020B0503050203000203" pitchFamily="34" charset="0"/>
              </a:defRPr>
            </a:lvl2pPr>
            <a:lvl3pPr marL="365760" indent="-182880">
              <a:spcBef>
                <a:spcPts val="0"/>
              </a:spcBef>
              <a:defRPr sz="2000" b="0" i="0">
                <a:solidFill>
                  <a:schemeClr val="tx1"/>
                </a:solidFill>
                <a:latin typeface="Arial" panose="020B0503050203000203" pitchFamily="34" charset="0"/>
              </a:defRPr>
            </a:lvl3pPr>
            <a:lvl4pPr marL="548640" indent="-182880">
              <a:spcBef>
                <a:spcPts val="0"/>
              </a:spcBef>
              <a:defRPr sz="2000" b="0" i="0">
                <a:solidFill>
                  <a:schemeClr val="tx1"/>
                </a:solidFill>
                <a:latin typeface="Arial" panose="020B0503050203000203" pitchFamily="34" charset="0"/>
              </a:defRPr>
            </a:lvl4pPr>
            <a:lvl5pPr>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
            <a:extLst>
              <a:ext uri="{FF2B5EF4-FFF2-40B4-BE49-F238E27FC236}">
                <a16:creationId xmlns:a16="http://schemas.microsoft.com/office/drawing/2014/main" id="{0F3919F6-837B-9DA8-B217-AA741EB1E649}"/>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4" name="Slide Number Placeholder">
            <a:extLst>
              <a:ext uri="{FF2B5EF4-FFF2-40B4-BE49-F238E27FC236}">
                <a16:creationId xmlns:a16="http://schemas.microsoft.com/office/drawing/2014/main" id="{83CE3527-A0C3-6502-3CF2-B0BE4AFFA5DB}"/>
              </a:ext>
            </a:extLst>
          </p:cNvPr>
          <p:cNvSpPr>
            <a:spLocks noGrp="1"/>
          </p:cNvSpPr>
          <p:nvPr>
            <p:ph type="sldNum" sz="quarter" idx="18"/>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9970703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576072" y="576072"/>
            <a:ext cx="4949825" cy="2097087"/>
          </a:xfrm>
        </p:spPr>
        <p:txBody>
          <a:bodyPr/>
          <a:lstStyle>
            <a:lvl1pPr>
              <a:lnSpc>
                <a:spcPct val="110000"/>
              </a:lnSpc>
              <a:defRPr sz="24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576072" y="3429000"/>
            <a:ext cx="4956175" cy="4000500"/>
          </a:xfrm>
        </p:spPr>
        <p:txBody>
          <a:bodyPr/>
          <a:lstStyle>
            <a:lvl1pPr>
              <a:lnSpc>
                <a:spcPct val="100000"/>
              </a:lnSpc>
              <a:spcBef>
                <a:spcPts val="0"/>
              </a:spcBef>
              <a:defRPr sz="3600">
                <a:solidFill>
                  <a:schemeClr val="tx1"/>
                </a:solidFill>
              </a:defRPr>
            </a:lvl1pPr>
          </a:lstStyle>
          <a:p>
            <a:pPr lvl="0"/>
            <a:r>
              <a:rPr lang="en-US"/>
              <a:t>Click to edit Master text styles</a:t>
            </a:r>
          </a:p>
        </p:txBody>
      </p:sp>
      <p:cxnSp>
        <p:nvCxnSpPr>
          <p:cNvPr id="17" name="Straight Connector 16" descr="Vertical column divider">
            <a:extLst>
              <a:ext uri="{FF2B5EF4-FFF2-40B4-BE49-F238E27FC236}">
                <a16:creationId xmlns:a16="http://schemas.microsoft.com/office/drawing/2014/main" id="{4D695107-5427-4D2D-F88F-89BA74127CBF}"/>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6667500" y="569913"/>
            <a:ext cx="1216152" cy="1216152"/>
          </a:xfrm>
        </p:spPr>
        <p:txBody>
          <a:bodyPr anchor="ctr"/>
          <a:lstStyle>
            <a:lvl1pPr algn="ctr">
              <a:defRPr sz="1600">
                <a:solidFill>
                  <a:schemeClr val="tx1"/>
                </a:solidFill>
              </a:defRPr>
            </a:lvl1pPr>
          </a:lstStyle>
          <a:p>
            <a:r>
              <a:rPr lang="en-US" dirty="0"/>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43B07B4A-5DB5-8126-EA79-502787053E82}"/>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12776353" y="569913"/>
            <a:ext cx="1216152" cy="1216152"/>
          </a:xfrm>
        </p:spPr>
        <p:txBody>
          <a:bodyPr anchor="ctr"/>
          <a:lstStyle>
            <a:lvl1pPr algn="ctr">
              <a:defRPr sz="1600">
                <a:solidFill>
                  <a:schemeClr val="tx1"/>
                </a:solidFill>
              </a:defRPr>
            </a:lvl1pPr>
          </a:lstStyle>
          <a:p>
            <a:r>
              <a:rPr lang="en-US" dirty="0"/>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12774381" y="3429000"/>
            <a:ext cx="4942120"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4D829559-0A72-8826-E06A-C6CCD39750A4}"/>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18859500" y="572294"/>
            <a:ext cx="1216152" cy="1216152"/>
          </a:xfrm>
        </p:spPr>
        <p:txBody>
          <a:bodyPr anchor="ctr"/>
          <a:lstStyle>
            <a:lvl1pPr algn="ctr">
              <a:defRPr sz="1600">
                <a:solidFill>
                  <a:schemeClr val="tx1"/>
                </a:solidFill>
              </a:defRPr>
            </a:lvl1pPr>
          </a:lstStyle>
          <a:p>
            <a:r>
              <a:rPr lang="en-US" dirty="0"/>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18859501" y="3429000"/>
            <a:ext cx="4952999"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
            <a:extLst>
              <a:ext uri="{FF2B5EF4-FFF2-40B4-BE49-F238E27FC236}">
                <a16:creationId xmlns:a16="http://schemas.microsoft.com/office/drawing/2014/main" id="{19CFF15E-CE32-103A-F46E-8E52D1F74080}"/>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4" name="Slide Number Placeholder">
            <a:extLst>
              <a:ext uri="{FF2B5EF4-FFF2-40B4-BE49-F238E27FC236}">
                <a16:creationId xmlns:a16="http://schemas.microsoft.com/office/drawing/2014/main" id="{0D848121-07DC-F29B-727C-EB812210813F}"/>
              </a:ext>
            </a:extLst>
          </p:cNvPr>
          <p:cNvSpPr>
            <a:spLocks noGrp="1"/>
          </p:cNvSpPr>
          <p:nvPr>
            <p:ph type="sldNum" sz="quarter" idx="18"/>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958994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8D23798D-A03E-2BC6-136A-14C1E387E723}"/>
              </a:ext>
            </a:extLst>
          </p:cNvPr>
          <p:cNvSpPr/>
          <p:nvPr userDrawn="1"/>
        </p:nvSpPr>
        <p:spPr bwMode="auto">
          <a:xfrm>
            <a:off x="0" y="0"/>
            <a:ext cx="24387175" cy="12001500"/>
          </a:xfrm>
          <a:prstGeom prst="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a:buNone/>
              <a:tabLst/>
            </a:pPr>
            <a:endParaRPr kumimoji="0" lang="en-US" sz="1400" b="0" i="0" u="none" strike="noStrike" cap="none" normalizeH="0" baseline="0" dirty="0">
              <a:ln>
                <a:noFill/>
              </a:ln>
              <a:solidFill>
                <a:schemeClr val="bg1"/>
              </a:solidFill>
              <a:effectLst/>
              <a:latin typeface="Arial" panose="020B0604020202020204" pitchFamily="34" charset="0"/>
            </a:endParaRP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9" cy="45735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5" name="Text Placeholder 6">
            <a:extLst>
              <a:ext uri="{FF2B5EF4-FFF2-40B4-BE49-F238E27FC236}">
                <a16:creationId xmlns:a16="http://schemas.microsoft.com/office/drawing/2014/main" id="{3C1E3834-45FB-06CD-DA2C-F5418A8CE458}"/>
              </a:ext>
            </a:extLst>
          </p:cNvPr>
          <p:cNvSpPr>
            <a:spLocks noGrp="1"/>
          </p:cNvSpPr>
          <p:nvPr>
            <p:ph type="body" sz="quarter" idx="12"/>
          </p:nvPr>
        </p:nvSpPr>
        <p:spPr>
          <a:xfrm>
            <a:off x="576072" y="12070080"/>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5">
            <a:extLst>
              <a:ext uri="{FF2B5EF4-FFF2-40B4-BE49-F238E27FC236}">
                <a16:creationId xmlns:a16="http://schemas.microsoft.com/office/drawing/2014/main" id="{9879587C-66A4-C25C-94A7-E5DF75D905FF}"/>
              </a:ext>
            </a:extLst>
          </p:cNvPr>
          <p:cNvSpPr>
            <a:spLocks noGrp="1"/>
          </p:cNvSpPr>
          <p:nvPr>
            <p:ph type="body" sz="quarter" idx="13"/>
          </p:nvPr>
        </p:nvSpPr>
        <p:spPr>
          <a:xfrm>
            <a:off x="6670451" y="12074475"/>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descr="IBM 8-bar logo">
            <a:extLst>
              <a:ext uri="{FF2B5EF4-FFF2-40B4-BE49-F238E27FC236}">
                <a16:creationId xmlns:a16="http://schemas.microsoft.com/office/drawing/2014/main" id="{6FDBA43B-788C-E0B5-3630-306F22AC773C}"/>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1698670438"/>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2"/>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384048"/>
            <a:ext cx="4956175" cy="1141412"/>
          </a:xfrm>
        </p:spPr>
        <p:txBody>
          <a:bodyPr/>
          <a:lstStyle>
            <a:lvl1pPr>
              <a:lnSpc>
                <a:spcPct val="100000"/>
              </a:lnSpc>
              <a:spcBef>
                <a:spcPts val="0"/>
              </a:spcBef>
              <a:defRPr sz="6400">
                <a:solidFill>
                  <a:schemeClr val="tx2"/>
                </a:solidFill>
              </a:defRPr>
            </a:lvl1pPr>
            <a:lvl2pPr>
              <a:spcBef>
                <a:spcPts val="0"/>
              </a:spcBef>
              <a:defRPr sz="2800"/>
            </a:lvl2pPr>
            <a:lvl3pPr>
              <a:spcBef>
                <a:spcPts val="0"/>
              </a:spcBef>
              <a:defRPr sz="2800"/>
            </a:lvl3pPr>
            <a:lvl4pPr>
              <a:spcBef>
                <a:spcPts val="0"/>
              </a:spcBef>
              <a:defRPr sz="2800"/>
            </a:lvl4pPr>
            <a:lvl5pPr>
              <a:spcBef>
                <a:spcPts val="0"/>
              </a:spcBef>
              <a:defRPr sz="2800"/>
            </a:lvl5pPr>
          </a:lstStyle>
          <a:p>
            <a:pPr lvl="0"/>
            <a:r>
              <a:rPr lang="en-US"/>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Arial" panose="020B0403050203000203" pitchFamily="34" charset="0"/>
              </a:defRPr>
            </a:lvl1pPr>
            <a:lvl2pPr marL="256032" indent="-256032">
              <a:spcBef>
                <a:spcPts val="0"/>
              </a:spcBef>
              <a:defRPr sz="2800" b="0" i="0">
                <a:solidFill>
                  <a:schemeClr val="tx1"/>
                </a:solidFill>
                <a:latin typeface="Arial" panose="020B0403050203000203" pitchFamily="34" charset="0"/>
              </a:defRPr>
            </a:lvl2pPr>
            <a:lvl3pPr marL="512064" indent="-256032">
              <a:spcBef>
                <a:spcPts val="0"/>
              </a:spcBef>
              <a:defRPr sz="2800" b="0" i="0">
                <a:solidFill>
                  <a:schemeClr val="tx1"/>
                </a:solidFill>
                <a:latin typeface="Arial" panose="020B0403050203000203" pitchFamily="34" charset="0"/>
              </a:defRPr>
            </a:lvl3pPr>
            <a:lvl4pPr marL="768096" indent="-256032">
              <a:spcBef>
                <a:spcPts val="0"/>
              </a:spcBef>
              <a:defRPr sz="2800" b="0" i="0">
                <a:solidFill>
                  <a:schemeClr val="tx1"/>
                </a:solidFill>
                <a:latin typeface="Arial" panose="020B0403050203000203" pitchFamily="34" charset="0"/>
              </a:defRPr>
            </a:lvl4pPr>
            <a:lvl5pPr>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10096500" cy="8572500"/>
          </a:xfrm>
        </p:spPr>
        <p:txBody>
          <a:bodyPr/>
          <a:lstStyle>
            <a:lvl1pPr>
              <a:spcBef>
                <a:spcPts val="0"/>
              </a:spcBef>
              <a:defRPr sz="2800" b="0" i="0">
                <a:solidFill>
                  <a:schemeClr val="tx1"/>
                </a:solidFill>
                <a:latin typeface="Arial" panose="020B0403050203000203" pitchFamily="34" charset="0"/>
              </a:defRPr>
            </a:lvl1pPr>
            <a:lvl2pPr marL="256032" indent="-256032">
              <a:spcBef>
                <a:spcPts val="0"/>
              </a:spcBef>
              <a:defRPr sz="2800" b="0" i="0">
                <a:solidFill>
                  <a:schemeClr val="tx1"/>
                </a:solidFill>
                <a:latin typeface="Arial" panose="020B0403050203000203" pitchFamily="34" charset="0"/>
              </a:defRPr>
            </a:lvl2pPr>
            <a:lvl3pPr marL="512064" indent="-256032">
              <a:spcBef>
                <a:spcPts val="0"/>
              </a:spcBef>
              <a:defRPr sz="2800" b="0" i="0">
                <a:solidFill>
                  <a:schemeClr val="tx1"/>
                </a:solidFill>
                <a:latin typeface="Arial" panose="020B0403050203000203" pitchFamily="34" charset="0"/>
              </a:defRPr>
            </a:lvl3pPr>
            <a:lvl4pPr marL="768096" indent="-256032">
              <a:spcBef>
                <a:spcPts val="0"/>
              </a:spcBef>
              <a:defRPr sz="2800" b="0" i="0">
                <a:solidFill>
                  <a:schemeClr val="tx1"/>
                </a:solidFill>
                <a:latin typeface="Arial" panose="020B0403050203000203" pitchFamily="34" charset="0"/>
              </a:defRPr>
            </a:lvl4pPr>
            <a:lvl5pPr>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
            <a:extLst>
              <a:ext uri="{FF2B5EF4-FFF2-40B4-BE49-F238E27FC236}">
                <a16:creationId xmlns:a16="http://schemas.microsoft.com/office/drawing/2014/main" id="{B50472A9-7CB4-DD7B-51F1-E1AA44B8FD6E}"/>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4" name="Slide Number Placeholder">
            <a:extLst>
              <a:ext uri="{FF2B5EF4-FFF2-40B4-BE49-F238E27FC236}">
                <a16:creationId xmlns:a16="http://schemas.microsoft.com/office/drawing/2014/main" id="{ABA0F9A6-52BD-AB95-5D53-8712F201B94C}"/>
              </a:ext>
            </a:extLst>
          </p:cNvPr>
          <p:cNvSpPr>
            <a:spLocks noGrp="1"/>
          </p:cNvSpPr>
          <p:nvPr>
            <p:ph type="sldNum" sz="quarter" idx="16"/>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53649678"/>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576072" y="576072"/>
            <a:ext cx="7424927" cy="19065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576072" y="3429000"/>
            <a:ext cx="10099675"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12763500" y="3429000"/>
            <a:ext cx="10096500"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1">
            <a:extLst>
              <a:ext uri="{FF2B5EF4-FFF2-40B4-BE49-F238E27FC236}">
                <a16:creationId xmlns:a16="http://schemas.microsoft.com/office/drawing/2014/main" id="{2F4357C4-DB23-870B-8E78-7984F3E6276D}"/>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4" name="Slide Number Placeholder">
            <a:extLst>
              <a:ext uri="{FF2B5EF4-FFF2-40B4-BE49-F238E27FC236}">
                <a16:creationId xmlns:a16="http://schemas.microsoft.com/office/drawing/2014/main" id="{BA14F404-19CC-4A2A-B2D6-38CCF4D72050}"/>
              </a:ext>
            </a:extLst>
          </p:cNvPr>
          <p:cNvSpPr>
            <a:spLocks noGrp="1"/>
          </p:cNvSpPr>
          <p:nvPr>
            <p:ph type="sldNum" sz="quarter" idx="13"/>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74945124"/>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384048"/>
            <a:ext cx="11044238"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1">
            <a:extLst>
              <a:ext uri="{FF2B5EF4-FFF2-40B4-BE49-F238E27FC236}">
                <a16:creationId xmlns:a16="http://schemas.microsoft.com/office/drawing/2014/main" id="{65043089-A0CC-2553-F54D-A03B80205CC0}"/>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4" name="Slide Number Placeholder">
            <a:extLst>
              <a:ext uri="{FF2B5EF4-FFF2-40B4-BE49-F238E27FC236}">
                <a16:creationId xmlns:a16="http://schemas.microsoft.com/office/drawing/2014/main" id="{C7DF25CD-F682-D061-D11C-4F8A041122C9}"/>
              </a:ext>
            </a:extLst>
          </p:cNvPr>
          <p:cNvSpPr>
            <a:spLocks noGrp="1"/>
          </p:cNvSpPr>
          <p:nvPr>
            <p:ph type="sldNum" sz="quarter" idx="13"/>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5982170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576072"/>
            <a:ext cx="4953000" cy="4573587"/>
          </a:xfrm>
        </p:spPr>
        <p:txBody>
          <a:bodyPr/>
          <a:lstStyle>
            <a:lvl1pPr>
              <a:lnSpc>
                <a:spcPct val="10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1">
            <a:extLst>
              <a:ext uri="{FF2B5EF4-FFF2-40B4-BE49-F238E27FC236}">
                <a16:creationId xmlns:a16="http://schemas.microsoft.com/office/drawing/2014/main" id="{8206A13B-08E8-56AB-1F62-B43B1E0165EF}"/>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4" name="Slide Number Placeholder">
            <a:extLst>
              <a:ext uri="{FF2B5EF4-FFF2-40B4-BE49-F238E27FC236}">
                <a16:creationId xmlns:a16="http://schemas.microsoft.com/office/drawing/2014/main" id="{BA940801-4F2D-CF57-653B-1F9FECA93C31}"/>
              </a:ext>
            </a:extLst>
          </p:cNvPr>
          <p:cNvSpPr>
            <a:spLocks noGrp="1"/>
          </p:cNvSpPr>
          <p:nvPr>
            <p:ph type="sldNum" sz="quarter" idx="13"/>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04956051"/>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384048"/>
            <a:ext cx="11039476"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Arial" panose="020B0503050203000203" pitchFamily="34" charset="0"/>
              </a:defRPr>
            </a:lvl1pPr>
            <a:lvl2pPr marL="182880" indent="-182880">
              <a:lnSpc>
                <a:spcPct val="110000"/>
              </a:lnSpc>
              <a:spcBef>
                <a:spcPts val="0"/>
              </a:spcBef>
              <a:defRPr sz="2000" b="0" i="0">
                <a:solidFill>
                  <a:schemeClr val="tx1"/>
                </a:solidFill>
                <a:latin typeface="Arial" panose="020B0503050203000203" pitchFamily="34" charset="0"/>
              </a:defRPr>
            </a:lvl2pPr>
            <a:lvl3pPr marL="365760" indent="-182880">
              <a:lnSpc>
                <a:spcPct val="110000"/>
              </a:lnSpc>
              <a:spcBef>
                <a:spcPts val="0"/>
              </a:spcBef>
              <a:defRPr sz="2000" b="0" i="0">
                <a:solidFill>
                  <a:schemeClr val="tx1"/>
                </a:solidFill>
                <a:latin typeface="Arial" panose="020B0503050203000203" pitchFamily="34" charset="0"/>
              </a:defRPr>
            </a:lvl3pPr>
            <a:lvl4pPr marL="548640" indent="-182880">
              <a:lnSpc>
                <a:spcPct val="110000"/>
              </a:lnSpc>
              <a:spcBef>
                <a:spcPts val="0"/>
              </a:spcBef>
              <a:defRPr sz="2000" b="0" i="0">
                <a:solidFill>
                  <a:schemeClr val="tx1"/>
                </a:solidFill>
                <a:latin typeface="Arial" panose="020B0503050203000203" pitchFamily="34" charset="0"/>
              </a:defRPr>
            </a:lvl4pPr>
            <a:lvl5pPr>
              <a:lnSpc>
                <a:spcPct val="110000"/>
              </a:lnSpc>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5850" y="3429000"/>
            <a:ext cx="4953000" cy="8572500"/>
          </a:xfrm>
        </p:spPr>
        <p:txBody>
          <a:bodyPr/>
          <a:lstStyle>
            <a:lvl1pPr>
              <a:lnSpc>
                <a:spcPct val="110000"/>
              </a:lnSpc>
              <a:spcBef>
                <a:spcPts val="0"/>
              </a:spcBef>
              <a:defRPr sz="2000" b="0" i="0">
                <a:solidFill>
                  <a:schemeClr val="tx1"/>
                </a:solidFill>
                <a:latin typeface="Arial" panose="020B0503050203000203" pitchFamily="34" charset="0"/>
              </a:defRPr>
            </a:lvl1pPr>
            <a:lvl2pPr marL="182880" indent="-182880">
              <a:lnSpc>
                <a:spcPct val="110000"/>
              </a:lnSpc>
              <a:spcBef>
                <a:spcPts val="0"/>
              </a:spcBef>
              <a:defRPr sz="2000" b="0" i="0">
                <a:solidFill>
                  <a:schemeClr val="tx1"/>
                </a:solidFill>
                <a:latin typeface="Arial" panose="020B0503050203000203" pitchFamily="34" charset="0"/>
              </a:defRPr>
            </a:lvl2pPr>
            <a:lvl3pPr marL="365760" indent="-182880">
              <a:lnSpc>
                <a:spcPct val="110000"/>
              </a:lnSpc>
              <a:spcBef>
                <a:spcPts val="0"/>
              </a:spcBef>
              <a:defRPr sz="2000" b="0" i="0">
                <a:solidFill>
                  <a:schemeClr val="tx1"/>
                </a:solidFill>
                <a:latin typeface="Arial" panose="020B0503050203000203" pitchFamily="34" charset="0"/>
              </a:defRPr>
            </a:lvl3pPr>
            <a:lvl4pPr marL="548640" indent="-182880">
              <a:lnSpc>
                <a:spcPct val="110000"/>
              </a:lnSpc>
              <a:spcBef>
                <a:spcPts val="0"/>
              </a:spcBef>
              <a:defRPr sz="2000" b="0" i="0">
                <a:solidFill>
                  <a:schemeClr val="tx1"/>
                </a:solidFill>
                <a:latin typeface="Arial" panose="020B0503050203000203" pitchFamily="34" charset="0"/>
              </a:defRPr>
            </a:lvl4pPr>
            <a:lvl5pPr>
              <a:lnSpc>
                <a:spcPct val="110000"/>
              </a:lnSpc>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1">
            <a:extLst>
              <a:ext uri="{FF2B5EF4-FFF2-40B4-BE49-F238E27FC236}">
                <a16:creationId xmlns:a16="http://schemas.microsoft.com/office/drawing/2014/main" id="{564DB0B2-38E3-7F64-A00F-CB00ED3802CE}"/>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6" name="Slide Number Placeholder">
            <a:extLst>
              <a:ext uri="{FF2B5EF4-FFF2-40B4-BE49-F238E27FC236}">
                <a16:creationId xmlns:a16="http://schemas.microsoft.com/office/drawing/2014/main" id="{3F1D5C82-F024-8732-28F1-BB9D41C29EE5}"/>
              </a:ext>
            </a:extLst>
          </p:cNvPr>
          <p:cNvSpPr>
            <a:spLocks noGrp="1"/>
          </p:cNvSpPr>
          <p:nvPr>
            <p:ph type="sldNum" sz="quarter" idx="13"/>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7170831"/>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576072"/>
            <a:ext cx="4949826" cy="4573587"/>
          </a:xfrm>
        </p:spPr>
        <p:txBody>
          <a:bodyPr rIns="0"/>
          <a:lstStyle>
            <a:lvl1pPr>
              <a:lnSpc>
                <a:spcPct val="100000"/>
              </a:lnSpc>
              <a:defRPr sz="280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Arial" panose="020B0503050203000203" pitchFamily="34" charset="0"/>
              </a:defRPr>
            </a:lvl1pPr>
            <a:lvl2pPr marL="182880" indent="-182880">
              <a:lnSpc>
                <a:spcPct val="110000"/>
              </a:lnSpc>
              <a:spcBef>
                <a:spcPts val="0"/>
              </a:spcBef>
              <a:defRPr sz="2000" b="0" i="0">
                <a:solidFill>
                  <a:schemeClr val="tx1"/>
                </a:solidFill>
                <a:latin typeface="Arial" panose="020B0503050203000203" pitchFamily="34" charset="0"/>
              </a:defRPr>
            </a:lvl2pPr>
            <a:lvl3pPr marL="365760" indent="-182880">
              <a:lnSpc>
                <a:spcPct val="110000"/>
              </a:lnSpc>
              <a:spcBef>
                <a:spcPts val="0"/>
              </a:spcBef>
              <a:defRPr sz="2000" b="0" i="0">
                <a:solidFill>
                  <a:schemeClr val="tx1"/>
                </a:solidFill>
                <a:latin typeface="Arial" panose="020B0503050203000203" pitchFamily="34" charset="0"/>
              </a:defRPr>
            </a:lvl3pPr>
            <a:lvl4pPr marL="548640" indent="-182880">
              <a:lnSpc>
                <a:spcPct val="110000"/>
              </a:lnSpc>
              <a:spcBef>
                <a:spcPts val="0"/>
              </a:spcBef>
              <a:defRPr sz="2000" b="0" i="0">
                <a:solidFill>
                  <a:schemeClr val="tx1"/>
                </a:solidFill>
                <a:latin typeface="Arial" panose="020B0503050203000203" pitchFamily="34" charset="0"/>
              </a:defRPr>
            </a:lvl4pPr>
            <a:lvl5pPr>
              <a:lnSpc>
                <a:spcPct val="110000"/>
              </a:lnSpc>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5850" y="3429000"/>
            <a:ext cx="4953000" cy="8572500"/>
          </a:xfrm>
        </p:spPr>
        <p:txBody>
          <a:bodyPr/>
          <a:lstStyle>
            <a:lvl1pPr>
              <a:lnSpc>
                <a:spcPct val="110000"/>
              </a:lnSpc>
              <a:spcBef>
                <a:spcPts val="0"/>
              </a:spcBef>
              <a:defRPr sz="2000" b="0" i="0">
                <a:solidFill>
                  <a:schemeClr val="tx1"/>
                </a:solidFill>
                <a:latin typeface="Arial" panose="020B0503050203000203" pitchFamily="34" charset="0"/>
              </a:defRPr>
            </a:lvl1pPr>
            <a:lvl2pPr marL="182880" indent="-182880">
              <a:lnSpc>
                <a:spcPct val="110000"/>
              </a:lnSpc>
              <a:spcBef>
                <a:spcPts val="0"/>
              </a:spcBef>
              <a:defRPr sz="2000" b="0" i="0">
                <a:solidFill>
                  <a:schemeClr val="tx1"/>
                </a:solidFill>
                <a:latin typeface="Arial" panose="020B0503050203000203" pitchFamily="34" charset="0"/>
              </a:defRPr>
            </a:lvl2pPr>
            <a:lvl3pPr marL="365760" indent="-182880">
              <a:lnSpc>
                <a:spcPct val="110000"/>
              </a:lnSpc>
              <a:spcBef>
                <a:spcPts val="0"/>
              </a:spcBef>
              <a:defRPr sz="2000" b="0" i="0">
                <a:solidFill>
                  <a:schemeClr val="tx1"/>
                </a:solidFill>
                <a:latin typeface="Arial" panose="020B0503050203000203" pitchFamily="34" charset="0"/>
              </a:defRPr>
            </a:lvl3pPr>
            <a:lvl4pPr marL="548640" indent="-182880">
              <a:lnSpc>
                <a:spcPct val="110000"/>
              </a:lnSpc>
              <a:spcBef>
                <a:spcPts val="0"/>
              </a:spcBef>
              <a:defRPr sz="2000" b="0" i="0">
                <a:solidFill>
                  <a:schemeClr val="tx1"/>
                </a:solidFill>
                <a:latin typeface="Arial" panose="020B0503050203000203" pitchFamily="34" charset="0"/>
              </a:defRPr>
            </a:lvl4pPr>
            <a:lvl5pPr>
              <a:lnSpc>
                <a:spcPct val="110000"/>
              </a:lnSpc>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1">
            <a:extLst>
              <a:ext uri="{FF2B5EF4-FFF2-40B4-BE49-F238E27FC236}">
                <a16:creationId xmlns:a16="http://schemas.microsoft.com/office/drawing/2014/main" id="{08828A82-D291-8B16-5972-76CF273136E6}"/>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6" name="Slide Number Placeholder">
            <a:extLst>
              <a:ext uri="{FF2B5EF4-FFF2-40B4-BE49-F238E27FC236}">
                <a16:creationId xmlns:a16="http://schemas.microsoft.com/office/drawing/2014/main" id="{AAF173D4-111F-08FB-6F15-03FE76632CC3}"/>
              </a:ext>
            </a:extLst>
          </p:cNvPr>
          <p:cNvSpPr>
            <a:spLocks noGrp="1"/>
          </p:cNvSpPr>
          <p:nvPr>
            <p:ph type="sldNum" sz="quarter" idx="13"/>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2924075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3"/>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384048"/>
            <a:ext cx="4956175" cy="1141412"/>
          </a:xfrm>
        </p:spPr>
        <p:txBody>
          <a:bodyPr/>
          <a:lstStyle>
            <a:lvl1pPr>
              <a:lnSpc>
                <a:spcPct val="100000"/>
              </a:lnSpc>
              <a:spcBef>
                <a:spcPts val="0"/>
              </a:spcBef>
              <a:defRPr sz="6400">
                <a:solidFill>
                  <a:schemeClr val="tx2"/>
                </a:solidFill>
              </a:defRPr>
            </a:lvl1pPr>
            <a:lvl2pPr>
              <a:lnSpc>
                <a:spcPct val="90000"/>
              </a:lnSpc>
              <a:spcBef>
                <a:spcPts val="0"/>
              </a:spcBef>
              <a:defRPr sz="2800"/>
            </a:lvl2pPr>
            <a:lvl3pPr>
              <a:lnSpc>
                <a:spcPct val="90000"/>
              </a:lnSpc>
              <a:spcBef>
                <a:spcPts val="0"/>
              </a:spcBef>
              <a:defRPr sz="2800"/>
            </a:lvl3pPr>
            <a:lvl4pPr>
              <a:lnSpc>
                <a:spcPct val="90000"/>
              </a:lnSpc>
              <a:spcBef>
                <a:spcPts val="0"/>
              </a:spcBef>
              <a:defRPr sz="2800"/>
            </a:lvl4pPr>
            <a:lvl5pPr>
              <a:lnSpc>
                <a:spcPct val="90000"/>
              </a:lnSpc>
              <a:spcBef>
                <a:spcPts val="0"/>
              </a:spcBef>
              <a:defRPr sz="2800"/>
            </a:lvl5pPr>
          </a:lstStyle>
          <a:p>
            <a:pPr lvl="0"/>
            <a:r>
              <a:rPr lang="en-US"/>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Arial" panose="020B0403050203000203" pitchFamily="34" charset="0"/>
              </a:defRPr>
            </a:lvl1pPr>
            <a:lvl2pPr marL="256032" indent="-256032">
              <a:spcBef>
                <a:spcPts val="0"/>
              </a:spcBef>
              <a:defRPr sz="2800" b="0" i="0">
                <a:solidFill>
                  <a:schemeClr val="tx1"/>
                </a:solidFill>
                <a:latin typeface="Arial" panose="020B0403050203000203" pitchFamily="34" charset="0"/>
              </a:defRPr>
            </a:lvl2pPr>
            <a:lvl3pPr marL="512064" indent="-256032">
              <a:spcBef>
                <a:spcPts val="0"/>
              </a:spcBef>
              <a:defRPr sz="2800" b="0" i="0">
                <a:solidFill>
                  <a:schemeClr val="tx1"/>
                </a:solidFill>
                <a:latin typeface="Arial" panose="020B0403050203000203" pitchFamily="34" charset="0"/>
              </a:defRPr>
            </a:lvl3pPr>
            <a:lvl4pPr marL="768096" indent="-256032">
              <a:spcBef>
                <a:spcPts val="0"/>
              </a:spcBef>
              <a:defRPr sz="2800" b="0" i="0">
                <a:solidFill>
                  <a:schemeClr val="tx1"/>
                </a:solidFill>
                <a:latin typeface="Arial" panose="020B0403050203000203" pitchFamily="34" charset="0"/>
              </a:defRPr>
            </a:lvl4pPr>
            <a:lvl5pPr>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3" name="Straight Connector 12" descr="Vertical column divider">
            <a:extLst>
              <a:ext uri="{FF2B5EF4-FFF2-40B4-BE49-F238E27FC236}">
                <a16:creationId xmlns:a16="http://schemas.microsoft.com/office/drawing/2014/main" id="{202744BD-C7A4-D538-2E19-AA279C025A21}"/>
              </a:ext>
            </a:extLst>
          </p:cNvPr>
          <p:cNvCxnSpPr/>
          <p:nvPr userDrawn="1"/>
        </p:nvCxnSpPr>
        <p:spPr bwMode="auto">
          <a:xfrm>
            <a:off x="12188952"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Picture Placeholder 4" descr="Place pictogram here">
            <a:extLst>
              <a:ext uri="{FF2B5EF4-FFF2-40B4-BE49-F238E27FC236}">
                <a16:creationId xmlns:a16="http://schemas.microsoft.com/office/drawing/2014/main" id="{4E8FFEFF-CCD0-A436-418A-5FB8624CCC89}"/>
              </a:ext>
            </a:extLst>
          </p:cNvPr>
          <p:cNvSpPr>
            <a:spLocks noGrp="1"/>
          </p:cNvSpPr>
          <p:nvPr>
            <p:ph type="pic" sz="quarter" idx="16" hasCustomPrompt="1"/>
          </p:nvPr>
        </p:nvSpPr>
        <p:spPr>
          <a:xfrm>
            <a:off x="12763500" y="576072"/>
            <a:ext cx="1216152" cy="1216152"/>
          </a:xfrm>
        </p:spPr>
        <p:txBody>
          <a:bodyPr anchor="ctr"/>
          <a:lstStyle>
            <a:lvl1pPr algn="ctr">
              <a:defRPr sz="1600">
                <a:solidFill>
                  <a:schemeClr val="tx1"/>
                </a:solidFill>
              </a:defRPr>
            </a:lvl1pPr>
          </a:lstStyle>
          <a:p>
            <a:r>
              <a:rPr lang="en-US" dirty="0"/>
              <a:t>Pictogram</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Arial" panose="020B0503050203000203" pitchFamily="34" charset="0"/>
              </a:defRPr>
            </a:lvl1pPr>
            <a:lvl2pPr marL="182880" indent="-182880">
              <a:spcBef>
                <a:spcPts val="0"/>
              </a:spcBef>
              <a:defRPr sz="2000" b="0" i="0">
                <a:solidFill>
                  <a:schemeClr val="tx1"/>
                </a:solidFill>
                <a:latin typeface="Arial" panose="020B0503050203000203" pitchFamily="34" charset="0"/>
              </a:defRPr>
            </a:lvl2pPr>
            <a:lvl3pPr marL="365760" indent="-182880">
              <a:spcBef>
                <a:spcPts val="0"/>
              </a:spcBef>
              <a:defRPr sz="2000" b="0" i="0">
                <a:solidFill>
                  <a:schemeClr val="tx1"/>
                </a:solidFill>
                <a:latin typeface="Arial" panose="020B0503050203000203" pitchFamily="34" charset="0"/>
              </a:defRPr>
            </a:lvl3pPr>
            <a:lvl4pPr marL="548640" indent="-182880">
              <a:spcBef>
                <a:spcPts val="0"/>
              </a:spcBef>
              <a:defRPr sz="2000" b="0" i="0">
                <a:solidFill>
                  <a:schemeClr val="tx1"/>
                </a:solidFill>
                <a:latin typeface="Arial" panose="020B0503050203000203" pitchFamily="34" charset="0"/>
              </a:defRPr>
            </a:lvl4pPr>
            <a:lvl5pPr>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descr="Vertical column divider">
            <a:extLst>
              <a:ext uri="{FF2B5EF4-FFF2-40B4-BE49-F238E27FC236}">
                <a16:creationId xmlns:a16="http://schemas.microsoft.com/office/drawing/2014/main" id="{ADCE883F-3781-7F7E-8236-8BB5CEBAD7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Picture Placeholder 11" descr="Place pictogram here">
            <a:extLst>
              <a:ext uri="{FF2B5EF4-FFF2-40B4-BE49-F238E27FC236}">
                <a16:creationId xmlns:a16="http://schemas.microsoft.com/office/drawing/2014/main" id="{484E55D7-CBB2-992D-3E77-5CB7B7CADA9C}"/>
              </a:ext>
            </a:extLst>
          </p:cNvPr>
          <p:cNvSpPr>
            <a:spLocks noGrp="1"/>
          </p:cNvSpPr>
          <p:nvPr>
            <p:ph type="pic" sz="quarter" idx="17" hasCustomPrompt="1"/>
          </p:nvPr>
        </p:nvSpPr>
        <p:spPr>
          <a:xfrm>
            <a:off x="18859500" y="576072"/>
            <a:ext cx="1216152" cy="1216152"/>
          </a:xfrm>
        </p:spPr>
        <p:txBody>
          <a:bodyPr anchor="ctr"/>
          <a:lstStyle>
            <a:lvl1pPr algn="ctr">
              <a:defRPr sz="1600">
                <a:solidFill>
                  <a:schemeClr val="tx1"/>
                </a:solidFill>
              </a:defRPr>
            </a:lvl1pPr>
          </a:lstStyle>
          <a:p>
            <a:r>
              <a:rPr lang="en-US" dirty="0"/>
              <a:t>Pictogram</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Arial" panose="020B0503050203000203" pitchFamily="34" charset="0"/>
              </a:defRPr>
            </a:lvl1pPr>
            <a:lvl2pPr marL="182880" indent="-182880">
              <a:spcBef>
                <a:spcPts val="0"/>
              </a:spcBef>
              <a:defRPr sz="2000" b="0" i="0">
                <a:solidFill>
                  <a:schemeClr val="tx1"/>
                </a:solidFill>
                <a:latin typeface="Arial" panose="020B0503050203000203" pitchFamily="34" charset="0"/>
              </a:defRPr>
            </a:lvl2pPr>
            <a:lvl3pPr marL="365760" indent="-182880">
              <a:spcBef>
                <a:spcPts val="0"/>
              </a:spcBef>
              <a:defRPr sz="2000" b="0" i="0">
                <a:solidFill>
                  <a:schemeClr val="tx1"/>
                </a:solidFill>
                <a:latin typeface="Arial" panose="020B0503050203000203" pitchFamily="34" charset="0"/>
              </a:defRPr>
            </a:lvl3pPr>
            <a:lvl4pPr marL="548640" indent="-182880">
              <a:spcBef>
                <a:spcPts val="0"/>
              </a:spcBef>
              <a:defRPr sz="2000" b="0" i="0">
                <a:solidFill>
                  <a:schemeClr val="tx1"/>
                </a:solidFill>
                <a:latin typeface="Arial" panose="020B0503050203000203" pitchFamily="34" charset="0"/>
              </a:defRPr>
            </a:lvl4pPr>
            <a:lvl5pPr>
              <a:spcBef>
                <a:spcPts val="0"/>
              </a:spcBef>
              <a:defRPr sz="2000" b="0" i="0">
                <a:solidFill>
                  <a:schemeClr val="tx1"/>
                </a:solidFill>
                <a:latin typeface="Arial"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1">
            <a:extLst>
              <a:ext uri="{FF2B5EF4-FFF2-40B4-BE49-F238E27FC236}">
                <a16:creationId xmlns:a16="http://schemas.microsoft.com/office/drawing/2014/main" id="{73956574-992C-27C9-9EA9-5EE3EE152387}"/>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4" name="Slide Number Placeholder">
            <a:extLst>
              <a:ext uri="{FF2B5EF4-FFF2-40B4-BE49-F238E27FC236}">
                <a16:creationId xmlns:a16="http://schemas.microsoft.com/office/drawing/2014/main" id="{4D8CF00A-3D1B-57F2-D197-BBD43A284738}"/>
              </a:ext>
            </a:extLst>
          </p:cNvPr>
          <p:cNvSpPr>
            <a:spLocks noGrp="1"/>
          </p:cNvSpPr>
          <p:nvPr>
            <p:ph type="sldNum" sz="quarter" idx="18"/>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33412524"/>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13" name="Picture Placeholder 12" descr="Place pictogram here">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579436" y="576072"/>
            <a:ext cx="1216152" cy="1216152"/>
          </a:xfrm>
        </p:spPr>
        <p:txBody>
          <a:bodyPr anchor="ctr"/>
          <a:lstStyle>
            <a:lvl1pPr algn="ctr">
              <a:defRPr sz="1600"/>
            </a:lvl1pPr>
          </a:lstStyle>
          <a:p>
            <a:r>
              <a:rPr lang="en-US" dirty="0"/>
              <a:t>Pictogram</a:t>
            </a:r>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576072" y="2478024"/>
            <a:ext cx="6670675"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descr="Vertical column divider">
            <a:extLst>
              <a:ext uri="{FF2B5EF4-FFF2-40B4-BE49-F238E27FC236}">
                <a16:creationId xmlns:a16="http://schemas.microsoft.com/office/drawing/2014/main" id="{00A530A6-2F26-DA70-D0D9-6DD90453CEC1}"/>
              </a:ext>
            </a:extLst>
          </p:cNvPr>
          <p:cNvCxnSpPr/>
          <p:nvPr userDrawn="1"/>
        </p:nvCxnSpPr>
        <p:spPr bwMode="auto">
          <a:xfrm>
            <a:off x="12192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Picture Placeholder 14" descr="Place pictogram here">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12763500" y="576072"/>
            <a:ext cx="1216152" cy="1216152"/>
          </a:xfrm>
        </p:spPr>
        <p:txBody>
          <a:bodyPr anchor="ctr"/>
          <a:lstStyle>
            <a:lvl1pPr algn="ctr">
              <a:defRPr sz="1600"/>
            </a:lvl1pPr>
          </a:lstStyle>
          <a:p>
            <a:r>
              <a:rPr lang="en-US" dirty="0"/>
              <a:t>Pictogram</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12763500" y="24765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9C5483A0-0E31-72CE-21C3-6248FAEBC09A}"/>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6" descr="Place pictogram here">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579436" y="6477000"/>
            <a:ext cx="1216152" cy="1216152"/>
          </a:xfrm>
        </p:spPr>
        <p:txBody>
          <a:bodyPr anchor="ctr"/>
          <a:lstStyle>
            <a:lvl1pPr algn="ctr">
              <a:defRPr sz="1600"/>
            </a:lvl1pPr>
          </a:lstStyle>
          <a:p>
            <a:r>
              <a:rPr lang="en-US" dirty="0"/>
              <a:t>Pictogram</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576072" y="8385048"/>
            <a:ext cx="6670676"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18" descr="Place pictogram here">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12763500" y="6477000"/>
            <a:ext cx="1216152" cy="1216152"/>
          </a:xfrm>
        </p:spPr>
        <p:txBody>
          <a:bodyPr anchor="ctr"/>
          <a:lstStyle>
            <a:lvl1pPr algn="ctr">
              <a:defRPr sz="1600"/>
            </a:lvl1pPr>
          </a:lstStyle>
          <a:p>
            <a:r>
              <a:rPr lang="en-US" dirty="0"/>
              <a:t>Pictogram</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12763501" y="83820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1">
            <a:extLst>
              <a:ext uri="{FF2B5EF4-FFF2-40B4-BE49-F238E27FC236}">
                <a16:creationId xmlns:a16="http://schemas.microsoft.com/office/drawing/2014/main" id="{96C95EE2-ED52-122F-277D-E86E53A00477}"/>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2" name="Slide Number Placeholder">
            <a:extLst>
              <a:ext uri="{FF2B5EF4-FFF2-40B4-BE49-F238E27FC236}">
                <a16:creationId xmlns:a16="http://schemas.microsoft.com/office/drawing/2014/main" id="{3B1F784C-E5E4-A435-CEBE-D1F3D81B0D0D}"/>
              </a:ext>
            </a:extLst>
          </p:cNvPr>
          <p:cNvSpPr>
            <a:spLocks noGrp="1"/>
          </p:cNvSpPr>
          <p:nvPr>
            <p:ph type="sldNum" sz="quarter" idx="19"/>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8049638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1141412"/>
          </a:xfrm>
        </p:spPr>
        <p:txBody>
          <a:bodyPr/>
          <a:lstStyle>
            <a:lvl1pPr>
              <a:defRPr sz="2800">
                <a:solidFill>
                  <a:schemeClr val="tx2"/>
                </a:solidFill>
              </a:defRPr>
            </a:lvl1pPr>
          </a:lstStyle>
          <a:p>
            <a:pPr lvl="0"/>
            <a:r>
              <a:rPr lang="en-US"/>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682496"/>
            <a:ext cx="5715000" cy="2276856"/>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69913"/>
            <a:ext cx="4953000" cy="5145087"/>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69913"/>
            <a:ext cx="4959350" cy="5145087"/>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
            <a:extLst>
              <a:ext uri="{FF2B5EF4-FFF2-40B4-BE49-F238E27FC236}">
                <a16:creationId xmlns:a16="http://schemas.microsoft.com/office/drawing/2014/main" id="{E0DC31A2-1FD4-B9EA-E781-72B95797DEAB}"/>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4" name="Slide Number Placeholder">
            <a:extLst>
              <a:ext uri="{FF2B5EF4-FFF2-40B4-BE49-F238E27FC236}">
                <a16:creationId xmlns:a16="http://schemas.microsoft.com/office/drawing/2014/main" id="{A49D65AD-E9E3-F68F-1A66-41CC7E8965AE}"/>
              </a:ext>
            </a:extLst>
          </p:cNvPr>
          <p:cNvSpPr>
            <a:spLocks noGrp="1"/>
          </p:cNvSpPr>
          <p:nvPr>
            <p:ph type="sldNum" sz="quarter" idx="13"/>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0433241"/>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448056"/>
          </a:xfrm>
        </p:spPr>
        <p:txBody>
          <a:bodyPr/>
          <a:lstStyle>
            <a:lvl1pPr>
              <a:defRPr sz="2800">
                <a:solidFill>
                  <a:schemeClr val="tx2"/>
                </a:solidFill>
              </a:defRPr>
            </a:lvl1pPr>
          </a:lstStyle>
          <a:p>
            <a:pPr lvl="0"/>
            <a:r>
              <a:rPr lang="en-US"/>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527048"/>
            <a:ext cx="11045826" cy="2276856"/>
          </a:xfrm>
        </p:spPr>
        <p:txBody>
          <a:bodyPr rIns="457200"/>
          <a:lstStyle>
            <a:lvl1pPr>
              <a:lnSpc>
                <a:spcPct val="110000"/>
              </a:lnSpc>
              <a:defRPr sz="64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69913"/>
            <a:ext cx="4953000" cy="5145087"/>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69913"/>
            <a:ext cx="4959350" cy="5145087"/>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
            <a:extLst>
              <a:ext uri="{FF2B5EF4-FFF2-40B4-BE49-F238E27FC236}">
                <a16:creationId xmlns:a16="http://schemas.microsoft.com/office/drawing/2014/main" id="{27FAAE0B-14A7-6FDD-116E-0CC3C2CBB635}"/>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4" name="Slide Number Placeholder">
            <a:extLst>
              <a:ext uri="{FF2B5EF4-FFF2-40B4-BE49-F238E27FC236}">
                <a16:creationId xmlns:a16="http://schemas.microsoft.com/office/drawing/2014/main" id="{166B1D46-B964-EDCF-404B-D69C657610B4}"/>
              </a:ext>
            </a:extLst>
          </p:cNvPr>
          <p:cNvSpPr>
            <a:spLocks noGrp="1"/>
          </p:cNvSpPr>
          <p:nvPr>
            <p:ph type="sldNum" sz="quarter" idx="13"/>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9181061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9" cy="4573587"/>
          </a:xfrm>
        </p:spPr>
        <p:txBody>
          <a:bodyPr/>
          <a:lstStyle>
            <a:lvl1pPr>
              <a:lnSpc>
                <a:spcPct val="100000"/>
              </a:lnSpc>
              <a:defRPr sz="8600"/>
            </a:lvl1pPr>
          </a:lstStyle>
          <a:p>
            <a:r>
              <a:rPr lang="en-US"/>
              <a:t>Click to edit Master title style</a:t>
            </a:r>
            <a:endParaRPr lang="en-US" dirty="0"/>
          </a:p>
        </p:txBody>
      </p:sp>
      <p:pic>
        <p:nvPicPr>
          <p:cNvPr id="3" name="Picture 2" descr="IBM 8-bar logo">
            <a:extLst>
              <a:ext uri="{FF2B5EF4-FFF2-40B4-BE49-F238E27FC236}">
                <a16:creationId xmlns:a16="http://schemas.microsoft.com/office/drawing/2014/main" id="{DBBA5241-50D8-80C1-A3F6-C96F42659C9A}"/>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2224878651"/>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576072"/>
            <a:ext cx="4956175" cy="4573587"/>
          </a:xfrm>
        </p:spPr>
        <p:txBody>
          <a:bodyPr/>
          <a:lstStyle>
            <a:lvl1pPr>
              <a:lnSpc>
                <a:spcPct val="100000"/>
              </a:lnSpc>
              <a:defRPr sz="2800">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4675" y="6656583"/>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324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70935"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
            <a:extLst>
              <a:ext uri="{FF2B5EF4-FFF2-40B4-BE49-F238E27FC236}">
                <a16:creationId xmlns:a16="http://schemas.microsoft.com/office/drawing/2014/main" id="{11939F43-C24F-931F-4EE5-DFDF4D16613A}"/>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4" name="Slide Number Placeholder">
            <a:extLst>
              <a:ext uri="{FF2B5EF4-FFF2-40B4-BE49-F238E27FC236}">
                <a16:creationId xmlns:a16="http://schemas.microsoft.com/office/drawing/2014/main" id="{C25EE579-951C-9D94-20A8-725D17E67BF2}"/>
              </a:ext>
            </a:extLst>
          </p:cNvPr>
          <p:cNvSpPr>
            <a:spLocks noGrp="1"/>
          </p:cNvSpPr>
          <p:nvPr>
            <p:ph type="sldNum" sz="quarter" idx="15"/>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54362297"/>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384048"/>
            <a:ext cx="11050589"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4675" y="6656583"/>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324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70935"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
            <a:extLst>
              <a:ext uri="{FF2B5EF4-FFF2-40B4-BE49-F238E27FC236}">
                <a16:creationId xmlns:a16="http://schemas.microsoft.com/office/drawing/2014/main" id="{AA215A87-9130-F57B-4D69-117245DC47F2}"/>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4" name="Slide Number Placeholder">
            <a:extLst>
              <a:ext uri="{FF2B5EF4-FFF2-40B4-BE49-F238E27FC236}">
                <a16:creationId xmlns:a16="http://schemas.microsoft.com/office/drawing/2014/main" id="{E59AA7FA-15C1-9811-2E19-B2D1F105F40A}"/>
              </a:ext>
            </a:extLst>
          </p:cNvPr>
          <p:cNvSpPr>
            <a:spLocks noGrp="1"/>
          </p:cNvSpPr>
          <p:nvPr>
            <p:ph type="sldNum" sz="quarter" idx="15"/>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57828484"/>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4573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6665976" y="576072"/>
            <a:ext cx="4953000" cy="5145087"/>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5145087"/>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5145087"/>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
            <a:extLst>
              <a:ext uri="{FF2B5EF4-FFF2-40B4-BE49-F238E27FC236}">
                <a16:creationId xmlns:a16="http://schemas.microsoft.com/office/drawing/2014/main" id="{AB1A268B-43F5-F600-93B7-6248877F5D30}"/>
              </a:ext>
            </a:extLst>
          </p:cNvPr>
          <p:cNvSpPr>
            <a:spLocks noGrp="1"/>
          </p:cNvSpPr>
          <p:nvPr>
            <p:ph type="body" sz="quarter" idx="21"/>
          </p:nvPr>
        </p:nvSpPr>
        <p:spPr>
          <a:xfrm>
            <a:off x="6665976" y="6667500"/>
            <a:ext cx="4953000" cy="4953000"/>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Arial" panose="020B0403050203000203" pitchFamily="34" charset="0"/>
              </a:defRPr>
            </a:lvl1pPr>
            <a:lvl2pPr marL="256032" indent="-256032">
              <a:lnSpc>
                <a:spcPct val="110000"/>
              </a:lnSpc>
              <a:spcBef>
                <a:spcPts val="0"/>
              </a:spcBef>
              <a:defRPr sz="2800" b="0" i="0">
                <a:solidFill>
                  <a:schemeClr val="tx1"/>
                </a:solidFill>
                <a:latin typeface="Arial" panose="020B0403050203000203" pitchFamily="34" charset="0"/>
              </a:defRPr>
            </a:lvl2pPr>
            <a:lvl3pPr marL="512064" indent="-256032">
              <a:lnSpc>
                <a:spcPct val="110000"/>
              </a:lnSpc>
              <a:spcBef>
                <a:spcPts val="0"/>
              </a:spcBef>
              <a:defRPr sz="2800" b="0" i="0">
                <a:solidFill>
                  <a:schemeClr val="tx1"/>
                </a:solidFill>
                <a:latin typeface="Arial" panose="020B0403050203000203" pitchFamily="34" charset="0"/>
              </a:defRPr>
            </a:lvl3pPr>
            <a:lvl4pPr marL="768096" indent="-256032">
              <a:lnSpc>
                <a:spcPct val="110000"/>
              </a:lnSpc>
              <a:spcBef>
                <a:spcPts val="0"/>
              </a:spcBef>
              <a:defRPr sz="2800" b="0" i="0">
                <a:solidFill>
                  <a:schemeClr val="tx1"/>
                </a:solidFill>
                <a:latin typeface="Arial" panose="020B0403050203000203" pitchFamily="34" charset="0"/>
              </a:defRPr>
            </a:lvl4pPr>
            <a:lvl5pPr>
              <a:lnSpc>
                <a:spcPct val="110000"/>
              </a:lnSpc>
              <a:spcBef>
                <a:spcPts val="0"/>
              </a:spcBef>
              <a:defRPr sz="2800" b="0" i="0">
                <a:solidFill>
                  <a:schemeClr val="tx1"/>
                </a:solidFill>
                <a:latin typeface="Arial"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
            <a:extLst>
              <a:ext uri="{FF2B5EF4-FFF2-40B4-BE49-F238E27FC236}">
                <a16:creationId xmlns:a16="http://schemas.microsoft.com/office/drawing/2014/main" id="{900C7D60-3953-C429-2F55-68185C0B2927}"/>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4" name="Slide Number Placeholder">
            <a:extLst>
              <a:ext uri="{FF2B5EF4-FFF2-40B4-BE49-F238E27FC236}">
                <a16:creationId xmlns:a16="http://schemas.microsoft.com/office/drawing/2014/main" id="{F5A9AB81-576C-7A17-CE21-3BCF1958C5CB}"/>
              </a:ext>
            </a:extLst>
          </p:cNvPr>
          <p:cNvSpPr>
            <a:spLocks noGrp="1"/>
          </p:cNvSpPr>
          <p:nvPr>
            <p:ph type="sldNum" sz="quarter" idx="13"/>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56056091"/>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576072" y="576072"/>
            <a:ext cx="4949825" cy="2859087"/>
          </a:xfrm>
        </p:spPr>
        <p:txBody>
          <a:bodyPr/>
          <a:lstStyle>
            <a:lvl1pPr>
              <a:lnSpc>
                <a:spcPct val="110000"/>
              </a:lnSpc>
              <a:defRPr sz="2800">
                <a:solidFill>
                  <a:schemeClr val="tx2"/>
                </a:solidFill>
              </a:defRPr>
            </a:lvl1pPr>
          </a:lstStyle>
          <a:p>
            <a:r>
              <a:rPr lang="en-US"/>
              <a:t>Click to edit Master title style</a:t>
            </a:r>
            <a:endParaRPr lang="en-US" dirty="0"/>
          </a:p>
        </p:txBody>
      </p:sp>
      <p:cxnSp>
        <p:nvCxnSpPr>
          <p:cNvPr id="24" name="Straight Connector 23" descr="Vertical column divider">
            <a:extLst>
              <a:ext uri="{FF2B5EF4-FFF2-40B4-BE49-F238E27FC236}">
                <a16:creationId xmlns:a16="http://schemas.microsoft.com/office/drawing/2014/main" id="{B5CBE6E3-0E18-8A57-578D-D314948AF14F}"/>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Picture Placeholder 15" descr="Place icon here">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6667500" y="576072"/>
            <a:ext cx="402336" cy="403225"/>
          </a:xfrm>
        </p:spPr>
        <p:txBody>
          <a:bodyPr/>
          <a:lstStyle>
            <a:lvl1pPr>
              <a:defRPr sz="1400">
                <a:solidFill>
                  <a:schemeClr val="tx1"/>
                </a:solidFill>
              </a:defRPr>
            </a:lvl1pPr>
          </a:lstStyle>
          <a:p>
            <a:r>
              <a:rPr lang="en-US" dirty="0"/>
              <a:t>Icon</a:t>
            </a:r>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6667500" y="1333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8" name="Straight Connector 27" descr="Vertical column divider">
            <a:extLst>
              <a:ext uri="{FF2B5EF4-FFF2-40B4-BE49-F238E27FC236}">
                <a16:creationId xmlns:a16="http://schemas.microsoft.com/office/drawing/2014/main" id="{52FF3B59-8BBA-8C99-9D4D-743723E434FC}"/>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5" descr="Place icon here">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12763501" y="576072"/>
            <a:ext cx="402336" cy="403225"/>
          </a:xfrm>
        </p:spPr>
        <p:txBody>
          <a:bodyPr/>
          <a:lstStyle>
            <a:lvl1pPr>
              <a:defRPr sz="1400">
                <a:solidFill>
                  <a:schemeClr val="tx1"/>
                </a:solidFill>
              </a:defRPr>
            </a:lvl1pPr>
          </a:lstStyle>
          <a:p>
            <a:r>
              <a:rPr lang="en-US" dirty="0"/>
              <a:t>Icon</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12763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7" name="Straight Connector 26" descr="Vertical column divider">
            <a:extLst>
              <a:ext uri="{FF2B5EF4-FFF2-40B4-BE49-F238E27FC236}">
                <a16:creationId xmlns:a16="http://schemas.microsoft.com/office/drawing/2014/main" id="{47200B05-7E36-4E03-3739-0BA983764616}"/>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Picture Placeholder 15" descr="Place icon here">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18859501" y="576072"/>
            <a:ext cx="402336" cy="403225"/>
          </a:xfrm>
        </p:spPr>
        <p:txBody>
          <a:bodyPr/>
          <a:lstStyle>
            <a:lvl1pPr>
              <a:defRPr sz="1400">
                <a:solidFill>
                  <a:schemeClr val="tx1"/>
                </a:solidFill>
              </a:defRPr>
            </a:lvl1pPr>
          </a:lstStyle>
          <a:p>
            <a:r>
              <a:rPr lang="en-US" dirty="0"/>
              <a:t>Icon</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18859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3" name="Straight Connector 22" descr="Horizontal row divider">
            <a:extLst>
              <a:ext uri="{FF2B5EF4-FFF2-40B4-BE49-F238E27FC236}">
                <a16:creationId xmlns:a16="http://schemas.microsoft.com/office/drawing/2014/main" id="{252CDB94-BA57-B58F-95F0-D406FE34BB40}"/>
              </a:ext>
            </a:extLst>
          </p:cNvPr>
          <p:cNvCxnSpPr>
            <a:cxnSpLocks/>
          </p:cNvCxnSpPr>
          <p:nvPr userDrawn="1"/>
        </p:nvCxnSpPr>
        <p:spPr bwMode="auto">
          <a:xfrm>
            <a:off x="6096000" y="6096000"/>
            <a:ext cx="177228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9" name="Picture Placeholder 15" descr="Place icon here">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6667500" y="6694631"/>
            <a:ext cx="402336" cy="403225"/>
          </a:xfrm>
        </p:spPr>
        <p:txBody>
          <a:bodyPr/>
          <a:lstStyle>
            <a:lvl1pPr>
              <a:defRPr sz="1400">
                <a:solidFill>
                  <a:schemeClr val="tx1"/>
                </a:solidFill>
              </a:defRPr>
            </a:lvl1pPr>
          </a:lstStyle>
          <a:p>
            <a:r>
              <a:rPr lang="en-US" dirty="0"/>
              <a:t>Icon</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6667500" y="7429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Picture Placeholder 15" descr="Place icon here">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12763501" y="6694631"/>
            <a:ext cx="402336" cy="403225"/>
          </a:xfrm>
        </p:spPr>
        <p:txBody>
          <a:bodyPr/>
          <a:lstStyle>
            <a:lvl1pPr>
              <a:defRPr sz="1400">
                <a:solidFill>
                  <a:schemeClr val="tx1"/>
                </a:solidFill>
              </a:defRPr>
            </a:lvl1pPr>
          </a:lstStyle>
          <a:p>
            <a:r>
              <a:rPr lang="en-US" dirty="0"/>
              <a:t>Icon</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12763501" y="7429500"/>
            <a:ext cx="4951413" cy="3792682"/>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15" descr="Place icon here">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18859501" y="6694631"/>
            <a:ext cx="402336" cy="403225"/>
          </a:xfrm>
        </p:spPr>
        <p:txBody>
          <a:bodyPr/>
          <a:lstStyle>
            <a:lvl1pPr>
              <a:defRPr sz="1400">
                <a:solidFill>
                  <a:schemeClr val="tx1"/>
                </a:solidFill>
              </a:defRPr>
            </a:lvl1pPr>
          </a:lstStyle>
          <a:p>
            <a:r>
              <a:rPr lang="en-US" dirty="0"/>
              <a:t>Icon</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18859501" y="7429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Footer Placeholder 1">
            <a:extLst>
              <a:ext uri="{FF2B5EF4-FFF2-40B4-BE49-F238E27FC236}">
                <a16:creationId xmlns:a16="http://schemas.microsoft.com/office/drawing/2014/main" id="{26051B2C-0FDF-0D97-F835-CD5A165266F3}"/>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4" name="Slide Number Placeholder">
            <a:extLst>
              <a:ext uri="{FF2B5EF4-FFF2-40B4-BE49-F238E27FC236}">
                <a16:creationId xmlns:a16="http://schemas.microsoft.com/office/drawing/2014/main" id="{BCE048A8-32F2-4350-EE68-54C4F60B5A98}"/>
              </a:ext>
            </a:extLst>
          </p:cNvPr>
          <p:cNvSpPr>
            <a:spLocks noGrp="1"/>
          </p:cNvSpPr>
          <p:nvPr>
            <p:ph type="sldNum" sz="quarter" idx="23"/>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54205542"/>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384048"/>
            <a:ext cx="11039475" cy="3413126"/>
          </a:xfrm>
        </p:spPr>
        <p:txBody>
          <a:bodyPr rIns="457200"/>
          <a:lstStyle>
            <a:lvl1pPr>
              <a:lnSpc>
                <a:spcPct val="100000"/>
              </a:lnSpc>
              <a:defRPr sz="6400">
                <a:solidFill>
                  <a:schemeClr val="tx2"/>
                </a:solidFill>
              </a:defRPr>
            </a:lvl1pPr>
          </a:lstStyle>
          <a:p>
            <a:r>
              <a:rPr lang="en-US"/>
              <a:t>Click to edit Master title style</a:t>
            </a:r>
            <a:endParaRPr lang="en-US" dirty="0"/>
          </a:p>
        </p:txBody>
      </p:sp>
      <p:cxnSp>
        <p:nvCxnSpPr>
          <p:cNvPr id="20" name="Straight Connector 19" descr="Vertical column divider">
            <a:extLst>
              <a:ext uri="{FF2B5EF4-FFF2-40B4-BE49-F238E27FC236}">
                <a16:creationId xmlns:a16="http://schemas.microsoft.com/office/drawing/2014/main" id="{F764036E-86AB-0893-B72B-200B84A6BCFD}"/>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585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8102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54C560F4-CB2D-6B04-588B-57BB4D4E6DC3}"/>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585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
            <a:extLst>
              <a:ext uri="{FF2B5EF4-FFF2-40B4-BE49-F238E27FC236}">
                <a16:creationId xmlns:a16="http://schemas.microsoft.com/office/drawing/2014/main" id="{F0678152-4C8D-E754-4908-E87C9FFC5FB9}"/>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4" name="Slide Number Placeholder">
            <a:extLst>
              <a:ext uri="{FF2B5EF4-FFF2-40B4-BE49-F238E27FC236}">
                <a16:creationId xmlns:a16="http://schemas.microsoft.com/office/drawing/2014/main" id="{CD8BE3CE-7875-8EF6-33D3-F4321132DEF1}"/>
              </a:ext>
            </a:extLst>
          </p:cNvPr>
          <p:cNvSpPr>
            <a:spLocks noGrp="1"/>
          </p:cNvSpPr>
          <p:nvPr>
            <p:ph type="sldNum" sz="quarter" idx="18"/>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84512172"/>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576072"/>
            <a:ext cx="4949825" cy="3413126"/>
          </a:xfrm>
        </p:spPr>
        <p:txBody>
          <a:bodyPr rIns="0"/>
          <a:lstStyle>
            <a:lvl1pPr>
              <a:lnSpc>
                <a:spcPct val="110000"/>
              </a:lnSpc>
              <a:defRPr sz="3600">
                <a:solidFill>
                  <a:schemeClr val="tx2"/>
                </a:solidFill>
              </a:defRPr>
            </a:lvl1pPr>
          </a:lstStyle>
          <a:p>
            <a:r>
              <a:rPr lang="en-US"/>
              <a:t>Click to edit Master title style</a:t>
            </a:r>
            <a:endParaRPr lang="en-US" dirty="0"/>
          </a:p>
        </p:txBody>
      </p:sp>
      <p:cxnSp>
        <p:nvCxnSpPr>
          <p:cNvPr id="20" name="Straight Connector 19" descr="Vertical column divider">
            <a:extLst>
              <a:ext uri="{FF2B5EF4-FFF2-40B4-BE49-F238E27FC236}">
                <a16:creationId xmlns:a16="http://schemas.microsoft.com/office/drawing/2014/main" id="{F764036E-86AB-0893-B72B-200B84A6BCFD}"/>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585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8102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54C560F4-CB2D-6B04-588B-57BB4D4E6DC3}"/>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585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
            <a:extLst>
              <a:ext uri="{FF2B5EF4-FFF2-40B4-BE49-F238E27FC236}">
                <a16:creationId xmlns:a16="http://schemas.microsoft.com/office/drawing/2014/main" id="{66664371-7368-CDF5-8D8F-2AB12E754249}"/>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4" name="Slide Number Placeholder">
            <a:extLst>
              <a:ext uri="{FF2B5EF4-FFF2-40B4-BE49-F238E27FC236}">
                <a16:creationId xmlns:a16="http://schemas.microsoft.com/office/drawing/2014/main" id="{1AE1AB22-6C31-E886-C5E3-43F91197D4BA}"/>
              </a:ext>
            </a:extLst>
          </p:cNvPr>
          <p:cNvSpPr>
            <a:spLocks noGrp="1"/>
          </p:cNvSpPr>
          <p:nvPr>
            <p:ph type="sldNum" sz="quarter" idx="18"/>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1212167"/>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6667500" y="3429000"/>
            <a:ext cx="4951413"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10" descr="Place imagery here">
            <a:extLst>
              <a:ext uri="{FF2B5EF4-FFF2-40B4-BE49-F238E27FC236}">
                <a16:creationId xmlns:a16="http://schemas.microsoft.com/office/drawing/2014/main" id="{73526BE3-E64F-6E17-1914-BA79955784FF}"/>
              </a:ext>
            </a:extLst>
          </p:cNvPr>
          <p:cNvSpPr>
            <a:spLocks noGrp="1"/>
          </p:cNvSpPr>
          <p:nvPr>
            <p:ph type="pic" sz="quarter" idx="15"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dirty="0"/>
              <a:t>Place imagery here</a:t>
            </a:r>
          </a:p>
        </p:txBody>
      </p:sp>
      <p:sp>
        <p:nvSpPr>
          <p:cNvPr id="5" name="Footer Placeholder 1">
            <a:extLst>
              <a:ext uri="{FF2B5EF4-FFF2-40B4-BE49-F238E27FC236}">
                <a16:creationId xmlns:a16="http://schemas.microsoft.com/office/drawing/2014/main" id="{2AE0D445-5C0B-B4DF-1179-D17E78364DF2}"/>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32248362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Picture Placeholder 11" descr="Place imagery here">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6096000" y="0"/>
            <a:ext cx="18291175" cy="13716000"/>
          </a:xfrm>
          <a:solidFill>
            <a:srgbClr val="E0E0E0"/>
          </a:solidFill>
        </p:spPr>
        <p:txBody>
          <a:bodyPr anchor="ctr"/>
          <a:lstStyle>
            <a:lvl1pPr algn="ctr">
              <a:defRPr>
                <a:solidFill>
                  <a:schemeClr val="accent5"/>
                </a:solidFill>
              </a:defRPr>
            </a:lvl1pPr>
          </a:lstStyle>
          <a:p>
            <a:r>
              <a:rPr lang="en-US" dirty="0"/>
              <a:t>Place imagery here</a:t>
            </a:r>
          </a:p>
        </p:txBody>
      </p:sp>
      <p:sp>
        <p:nvSpPr>
          <p:cNvPr id="4" name="Footer Placeholder 1">
            <a:extLst>
              <a:ext uri="{FF2B5EF4-FFF2-40B4-BE49-F238E27FC236}">
                <a16:creationId xmlns:a16="http://schemas.microsoft.com/office/drawing/2014/main" id="{B44B514D-1A3C-B9A5-7D71-C0A0BCBBF22E}"/>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2830154425"/>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Picture Placeholder 6" descr="Place imagery here">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6667500" y="565151"/>
            <a:ext cx="17151350" cy="12579349"/>
          </a:xfrm>
          <a:solidFill>
            <a:srgbClr val="E0E0E0"/>
          </a:solidFill>
        </p:spPr>
        <p:txBody>
          <a:bodyPr anchor="ctr"/>
          <a:lstStyle>
            <a:lvl1pPr algn="ctr">
              <a:defRPr>
                <a:solidFill>
                  <a:schemeClr val="accent5"/>
                </a:solidFill>
              </a:defRPr>
            </a:lvl1pPr>
          </a:lstStyle>
          <a:p>
            <a:r>
              <a:rPr lang="en-US" dirty="0"/>
              <a:t>Place imagery here</a:t>
            </a:r>
          </a:p>
        </p:txBody>
      </p:sp>
      <p:sp>
        <p:nvSpPr>
          <p:cNvPr id="4" name="Footer Placeholder 1">
            <a:extLst>
              <a:ext uri="{FF2B5EF4-FFF2-40B4-BE49-F238E27FC236}">
                <a16:creationId xmlns:a16="http://schemas.microsoft.com/office/drawing/2014/main" id="{B92E83BE-F8AA-6460-5C26-87451E1AE465}"/>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Tree>
    <p:extLst>
      <p:ext uri="{BB962C8B-B14F-4D97-AF65-F5344CB8AC3E}">
        <p14:creationId xmlns:p14="http://schemas.microsoft.com/office/powerpoint/2010/main" val="2327768506"/>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1" y="0"/>
            <a:ext cx="24387174" cy="13715999"/>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406627091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plain, business uni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45735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576072" y="12454128"/>
            <a:ext cx="11050588" cy="762000"/>
          </a:xfrm>
        </p:spPr>
        <p:txBody>
          <a:bodyPr anchor="b"/>
          <a:lstStyle>
            <a:lvl1pPr>
              <a:lnSpc>
                <a:spcPct val="110000"/>
              </a:lnSpc>
              <a:spcBef>
                <a:spcPts val="0"/>
              </a:spcBef>
              <a:defRPr sz="2800">
                <a:solidFill>
                  <a:schemeClr val="tx1"/>
                </a:solidFill>
              </a:defRPr>
            </a:lvl1pPr>
          </a:lstStyle>
          <a:p>
            <a:pPr lvl="0"/>
            <a:r>
              <a:rPr lang="en-US"/>
              <a:t>Click to edit Master text styles</a:t>
            </a:r>
          </a:p>
        </p:txBody>
      </p:sp>
      <p:pic>
        <p:nvPicPr>
          <p:cNvPr id="3" name="Picture 2" descr="IBM 8-bar logo">
            <a:extLst>
              <a:ext uri="{FF2B5EF4-FFF2-40B4-BE49-F238E27FC236}">
                <a16:creationId xmlns:a16="http://schemas.microsoft.com/office/drawing/2014/main" id="{3839F2F7-D36B-48FA-D5E7-9B681689EAA3}"/>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817174950"/>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568325" y="569913"/>
            <a:ext cx="23244175" cy="12580936"/>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7694905"/>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17" name="Picture Placeholder 7" descr="Place bio portrait here">
            <a:extLst>
              <a:ext uri="{FF2B5EF4-FFF2-40B4-BE49-F238E27FC236}">
                <a16:creationId xmlns:a16="http://schemas.microsoft.com/office/drawing/2014/main" id="{E889D859-F4A1-3E97-F05E-8D134A25B9F2}"/>
              </a:ext>
            </a:extLst>
          </p:cNvPr>
          <p:cNvSpPr>
            <a:spLocks noGrp="1"/>
          </p:cNvSpPr>
          <p:nvPr>
            <p:ph type="pic" sz="quarter" idx="20" hasCustomPrompt="1"/>
          </p:nvPr>
        </p:nvSpPr>
        <p:spPr>
          <a:xfrm>
            <a:off x="576072" y="2667000"/>
            <a:ext cx="2473325" cy="2476500"/>
          </a:xfrm>
          <a:solidFill>
            <a:srgbClr val="E0E0E0"/>
          </a:solidFill>
        </p:spPr>
        <p:txBody>
          <a:bodyPr anchor="ctr"/>
          <a:lstStyle>
            <a:lvl1pPr algn="ctr">
              <a:defRPr>
                <a:solidFill>
                  <a:schemeClr val="accent5"/>
                </a:solidFill>
              </a:defRPr>
            </a:lvl1pPr>
          </a:lstStyle>
          <a:p>
            <a:r>
              <a:rPr lang="en-US" dirty="0"/>
              <a:t>Place imagery here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3429000"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7" descr="Place bio portrait here">
            <a:extLst>
              <a:ext uri="{FF2B5EF4-FFF2-40B4-BE49-F238E27FC236}">
                <a16:creationId xmlns:a16="http://schemas.microsoft.com/office/drawing/2014/main" id="{AB8510EE-4140-AEDB-B7AB-EF1D4B72D2AD}"/>
              </a:ext>
            </a:extLst>
          </p:cNvPr>
          <p:cNvSpPr>
            <a:spLocks noGrp="1"/>
          </p:cNvSpPr>
          <p:nvPr>
            <p:ph type="pic" sz="quarter" idx="11" hasCustomPrompt="1"/>
          </p:nvPr>
        </p:nvSpPr>
        <p:spPr>
          <a:xfrm>
            <a:off x="576072" y="6121400"/>
            <a:ext cx="2473325" cy="2476500"/>
          </a:xfrm>
          <a:solidFill>
            <a:srgbClr val="E0E0E0"/>
          </a:solidFill>
        </p:spPr>
        <p:txBody>
          <a:bodyPr anchor="ctr"/>
          <a:lstStyle>
            <a:lvl1pPr algn="ctr">
              <a:defRPr>
                <a:solidFill>
                  <a:schemeClr val="accent5"/>
                </a:solidFill>
              </a:defRPr>
            </a:lvl1pPr>
          </a:lstStyle>
          <a:p>
            <a:r>
              <a:rPr lang="en-US" dirty="0"/>
              <a:t>Place imagery here</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3429000"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7" descr="Place bio portrait here">
            <a:extLst>
              <a:ext uri="{FF2B5EF4-FFF2-40B4-BE49-F238E27FC236}">
                <a16:creationId xmlns:a16="http://schemas.microsoft.com/office/drawing/2014/main" id="{3F048335-9A0B-2C1F-47A6-67051F20075E}"/>
              </a:ext>
            </a:extLst>
          </p:cNvPr>
          <p:cNvSpPr>
            <a:spLocks noGrp="1"/>
          </p:cNvSpPr>
          <p:nvPr>
            <p:ph type="pic" sz="quarter" idx="13" hasCustomPrompt="1"/>
          </p:nvPr>
        </p:nvSpPr>
        <p:spPr>
          <a:xfrm>
            <a:off x="576072" y="9525000"/>
            <a:ext cx="2473325" cy="2476500"/>
          </a:xfrm>
          <a:solidFill>
            <a:srgbClr val="E0E0E0"/>
          </a:solidFill>
        </p:spPr>
        <p:txBody>
          <a:bodyPr anchor="ctr"/>
          <a:lstStyle>
            <a:lvl1pPr algn="ctr">
              <a:defRPr>
                <a:solidFill>
                  <a:schemeClr val="accent5"/>
                </a:solidFill>
              </a:defRPr>
            </a:lvl1pPr>
          </a:lstStyle>
          <a:p>
            <a:r>
              <a:rPr lang="en-US" dirty="0"/>
              <a:t>Place imagery here</a:t>
            </a:r>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3429000"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7" descr="Place bio portrait here">
            <a:extLst>
              <a:ext uri="{FF2B5EF4-FFF2-40B4-BE49-F238E27FC236}">
                <a16:creationId xmlns:a16="http://schemas.microsoft.com/office/drawing/2014/main" id="{F94AC7E0-2DC4-5DEB-8E1E-2F27996F98E6}"/>
              </a:ext>
            </a:extLst>
          </p:cNvPr>
          <p:cNvSpPr>
            <a:spLocks noGrp="1"/>
          </p:cNvSpPr>
          <p:nvPr>
            <p:ph type="pic" sz="quarter" idx="26" hasCustomPrompt="1"/>
          </p:nvPr>
        </p:nvSpPr>
        <p:spPr>
          <a:xfrm>
            <a:off x="12757150" y="2667000"/>
            <a:ext cx="2473325" cy="2476500"/>
          </a:xfrm>
          <a:solidFill>
            <a:srgbClr val="E0E0E0"/>
          </a:solidFill>
        </p:spPr>
        <p:txBody>
          <a:bodyPr anchor="ctr"/>
          <a:lstStyle>
            <a:lvl1pPr algn="ctr">
              <a:defRPr>
                <a:solidFill>
                  <a:schemeClr val="accent5"/>
                </a:solidFill>
              </a:defRPr>
            </a:lvl1pPr>
          </a:lstStyle>
          <a:p>
            <a:r>
              <a:rPr lang="en-US" dirty="0"/>
              <a:t>Place imagery here</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15617825"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7" descr="Place bio portrait here">
            <a:extLst>
              <a:ext uri="{FF2B5EF4-FFF2-40B4-BE49-F238E27FC236}">
                <a16:creationId xmlns:a16="http://schemas.microsoft.com/office/drawing/2014/main" id="{A33F8C74-1D30-FEA9-4F3C-636531C86142}"/>
              </a:ext>
            </a:extLst>
          </p:cNvPr>
          <p:cNvSpPr>
            <a:spLocks noGrp="1"/>
          </p:cNvSpPr>
          <p:nvPr>
            <p:ph type="pic" sz="quarter" idx="22" hasCustomPrompt="1"/>
          </p:nvPr>
        </p:nvSpPr>
        <p:spPr>
          <a:xfrm>
            <a:off x="12757150" y="6121400"/>
            <a:ext cx="2473325" cy="2476500"/>
          </a:xfrm>
          <a:solidFill>
            <a:srgbClr val="E0E0E0"/>
          </a:solidFill>
        </p:spPr>
        <p:txBody>
          <a:bodyPr anchor="ctr"/>
          <a:lstStyle>
            <a:lvl1pPr algn="ctr">
              <a:defRPr>
                <a:solidFill>
                  <a:schemeClr val="accent5"/>
                </a:solidFill>
              </a:defRPr>
            </a:lvl1pPr>
          </a:lstStyle>
          <a:p>
            <a:r>
              <a:rPr lang="en-US" dirty="0"/>
              <a:t>Place imagery here</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15617825"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7" descr="Place bio portrait here">
            <a:extLst>
              <a:ext uri="{FF2B5EF4-FFF2-40B4-BE49-F238E27FC236}">
                <a16:creationId xmlns:a16="http://schemas.microsoft.com/office/drawing/2014/main" id="{2E690121-61A1-708E-E5B8-5B65A668E628}"/>
              </a:ext>
            </a:extLst>
          </p:cNvPr>
          <p:cNvSpPr>
            <a:spLocks noGrp="1"/>
          </p:cNvSpPr>
          <p:nvPr>
            <p:ph type="pic" sz="quarter" idx="24" hasCustomPrompt="1"/>
          </p:nvPr>
        </p:nvSpPr>
        <p:spPr>
          <a:xfrm>
            <a:off x="12757150" y="9525000"/>
            <a:ext cx="2473325" cy="2476500"/>
          </a:xfrm>
          <a:solidFill>
            <a:srgbClr val="E0E0E0"/>
          </a:solidFill>
        </p:spPr>
        <p:txBody>
          <a:bodyPr anchor="ctr"/>
          <a:lstStyle>
            <a:lvl1pPr algn="ctr">
              <a:defRPr>
                <a:solidFill>
                  <a:schemeClr val="accent5"/>
                </a:solidFill>
              </a:defRPr>
            </a:lvl1pPr>
          </a:lstStyle>
          <a:p>
            <a:r>
              <a:rPr lang="en-US" dirty="0"/>
              <a:t>Place imagery here</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15617825"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
            <a:extLst>
              <a:ext uri="{FF2B5EF4-FFF2-40B4-BE49-F238E27FC236}">
                <a16:creationId xmlns:a16="http://schemas.microsoft.com/office/drawing/2014/main" id="{EDD594CA-296B-C12D-92B3-60F7F5786298}"/>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4" name="Slide Number Placeholder">
            <a:extLst>
              <a:ext uri="{FF2B5EF4-FFF2-40B4-BE49-F238E27FC236}">
                <a16:creationId xmlns:a16="http://schemas.microsoft.com/office/drawing/2014/main" id="{AAD6F32A-5165-F803-5015-615CA94BD663}"/>
              </a:ext>
            </a:extLst>
          </p:cNvPr>
          <p:cNvSpPr>
            <a:spLocks noGrp="1"/>
          </p:cNvSpPr>
          <p:nvPr>
            <p:ph type="sldNum" sz="quarter" idx="19"/>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3671927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4573587"/>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6667500" y="569913"/>
            <a:ext cx="17145000" cy="11431587"/>
          </a:xfrm>
        </p:spPr>
        <p:txBody>
          <a:bodyPr anchor="ctr"/>
          <a:lstStyle>
            <a:lvl1pPr algn="ctr">
              <a:defRPr>
                <a:solidFill>
                  <a:schemeClr val="tx1"/>
                </a:solidFill>
              </a:defRPr>
            </a:lvl1pPr>
          </a:lstStyle>
          <a:p>
            <a:r>
              <a:rPr lang="en-US"/>
              <a:t>Click icon to add table</a:t>
            </a:r>
          </a:p>
        </p:txBody>
      </p:sp>
      <p:sp>
        <p:nvSpPr>
          <p:cNvPr id="7" name="Footer Placeholder 1">
            <a:extLst>
              <a:ext uri="{FF2B5EF4-FFF2-40B4-BE49-F238E27FC236}">
                <a16:creationId xmlns:a16="http://schemas.microsoft.com/office/drawing/2014/main" id="{A5349BA9-E2ED-49AB-030C-DE8CCD071824}"/>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4" name="Slide Number Placeholder">
            <a:extLst>
              <a:ext uri="{FF2B5EF4-FFF2-40B4-BE49-F238E27FC236}">
                <a16:creationId xmlns:a16="http://schemas.microsoft.com/office/drawing/2014/main" id="{C85209A4-8C7F-3E14-11E4-6BF9E187E3DC}"/>
              </a:ext>
            </a:extLst>
          </p:cNvPr>
          <p:cNvSpPr>
            <a:spLocks noGrp="1"/>
          </p:cNvSpPr>
          <p:nvPr>
            <p:ph type="sldNum" sz="quarter" idx="19"/>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8229029"/>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Footer Placeholder 1">
            <a:extLst>
              <a:ext uri="{FF2B5EF4-FFF2-40B4-BE49-F238E27FC236}">
                <a16:creationId xmlns:a16="http://schemas.microsoft.com/office/drawing/2014/main" id="{87E869D2-D2D2-56A3-0278-B005F891FC4A}"/>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4" name="Slide Number Placeholder">
            <a:extLst>
              <a:ext uri="{FF2B5EF4-FFF2-40B4-BE49-F238E27FC236}">
                <a16:creationId xmlns:a16="http://schemas.microsoft.com/office/drawing/2014/main" id="{05ABDC08-0398-3D57-BD7B-BD09A11D78BF}"/>
              </a:ext>
            </a:extLst>
          </p:cNvPr>
          <p:cNvSpPr>
            <a:spLocks noGrp="1"/>
          </p:cNvSpPr>
          <p:nvPr>
            <p:ph type="sldNum" sz="quarter" idx="19"/>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9605039"/>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Arial" panose="020B0604020202020204" pitchFamily="34" charset="0"/>
              </a:defRPr>
            </a:lvl1pPr>
            <a:lvl2pPr marL="146304" indent="-146304">
              <a:lnSpc>
                <a:spcPct val="120000"/>
              </a:lnSpc>
              <a:spcBef>
                <a:spcPts val="0"/>
              </a:spcBef>
              <a:defRPr sz="1600" b="0" i="0">
                <a:solidFill>
                  <a:schemeClr val="tx1"/>
                </a:solidFill>
                <a:latin typeface="Arial" panose="020B0503050203000203" pitchFamily="34" charset="0"/>
              </a:defRPr>
            </a:lvl2pPr>
            <a:lvl3pPr marL="292608" indent="-146304">
              <a:lnSpc>
                <a:spcPct val="120000"/>
              </a:lnSpc>
              <a:spcBef>
                <a:spcPts val="0"/>
              </a:spcBef>
              <a:defRPr sz="1600" b="0" i="0">
                <a:solidFill>
                  <a:schemeClr val="tx1"/>
                </a:solidFill>
                <a:latin typeface="Arial" panose="020B0503050203000203" pitchFamily="34" charset="0"/>
              </a:defRPr>
            </a:lvl3pPr>
            <a:lvl4pPr marL="438912" indent="-146304">
              <a:lnSpc>
                <a:spcPct val="120000"/>
              </a:lnSpc>
              <a:spcBef>
                <a:spcPts val="0"/>
              </a:spcBef>
              <a:defRPr sz="1600" b="0" i="0">
                <a:solidFill>
                  <a:schemeClr val="tx1"/>
                </a:solidFill>
                <a:latin typeface="Arial" panose="020B0503050203000203" pitchFamily="34" charset="0"/>
              </a:defRPr>
            </a:lvl4pPr>
            <a:lvl5pPr>
              <a:lnSpc>
                <a:spcPct val="120000"/>
              </a:lnSpc>
              <a:spcBef>
                <a:spcPts val="0"/>
              </a:spcBef>
              <a:defRPr sz="1600" b="0" i="0">
                <a:solidFill>
                  <a:schemeClr val="tx1"/>
                </a:solidFill>
                <a:latin typeface="Arial" panose="020B0503050203000203" pitchFamily="34" charset="0"/>
              </a:defRPr>
            </a:lvl5pPr>
          </a:lstStyle>
          <a:p>
            <a:pPr marL="0" marR="0" lvl="0" indent="0" algn="l" defTabSz="2438400" rtl="0" eaLnBrk="1" fontAlgn="auto" latinLnBrk="0" hangingPunct="1">
              <a:lnSpc>
                <a:spcPct val="120000"/>
              </a:lnSpc>
              <a:spcBef>
                <a:spcPts val="0"/>
              </a:spcBef>
              <a:spcAft>
                <a:spcPts val="0"/>
              </a:spcAft>
              <a:buClrTx/>
              <a:buSzTx/>
              <a:buFontTx/>
              <a:buNone/>
              <a:tabLst/>
              <a:defRPr/>
            </a:pPr>
            <a:r>
              <a:rPr lang="en-US" dirty="0"/>
              <a:t>Copy and paste appropriate legal disclaimer text from one of the three options in the PDF guidance deck, found on pages 22-24. Always use the proper legal disclaimer for your presentation audience.</a:t>
            </a:r>
          </a:p>
        </p:txBody>
      </p:sp>
      <p:sp>
        <p:nvSpPr>
          <p:cNvPr id="5" name="Footer Placeholder 1">
            <a:extLst>
              <a:ext uri="{FF2B5EF4-FFF2-40B4-BE49-F238E27FC236}">
                <a16:creationId xmlns:a16="http://schemas.microsoft.com/office/drawing/2014/main" id="{8058AD61-8D68-82CD-11D1-033FD84F0934}"/>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2" name="Slide Number Placeholder">
            <a:extLst>
              <a:ext uri="{FF2B5EF4-FFF2-40B4-BE49-F238E27FC236}">
                <a16:creationId xmlns:a16="http://schemas.microsoft.com/office/drawing/2014/main" id="{B0C15597-90DD-4E71-7E3E-A79829FF8B00}"/>
              </a:ext>
            </a:extLst>
          </p:cNvPr>
          <p:cNvSpPr>
            <a:spLocks noGrp="1"/>
          </p:cNvSpPr>
          <p:nvPr>
            <p:ph type="sldNum" sz="quarter" idx="19"/>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6187956"/>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12763500" y="569913"/>
            <a:ext cx="4953000" cy="11431587"/>
          </a:xfrm>
        </p:spPr>
        <p:txBody>
          <a:bodyPr/>
          <a:lstStyle>
            <a:lvl1pPr>
              <a:lnSpc>
                <a:spcPct val="120000"/>
              </a:lnSpc>
              <a:spcBef>
                <a:spcPts val="0"/>
              </a:spcBef>
              <a:defRPr sz="1600" b="0" i="0">
                <a:solidFill>
                  <a:schemeClr val="tx1"/>
                </a:solidFill>
                <a:latin typeface="Arial" panose="020B0503050203000203" pitchFamily="34" charset="0"/>
              </a:defRPr>
            </a:lvl1pPr>
            <a:lvl2pPr marL="146304" indent="-146304">
              <a:lnSpc>
                <a:spcPct val="120000"/>
              </a:lnSpc>
              <a:spcBef>
                <a:spcPts val="0"/>
              </a:spcBef>
              <a:defRPr sz="1600" b="0" i="0">
                <a:solidFill>
                  <a:schemeClr val="tx1"/>
                </a:solidFill>
                <a:latin typeface="Arial" panose="020B0503050203000203" pitchFamily="34" charset="0"/>
              </a:defRPr>
            </a:lvl2pPr>
            <a:lvl3pPr marL="292608" indent="-146304">
              <a:lnSpc>
                <a:spcPct val="120000"/>
              </a:lnSpc>
              <a:spcBef>
                <a:spcPts val="0"/>
              </a:spcBef>
              <a:defRPr sz="1600" b="0" i="0">
                <a:solidFill>
                  <a:schemeClr val="tx1"/>
                </a:solidFill>
                <a:latin typeface="Arial" panose="020B0503050203000203" pitchFamily="34" charset="0"/>
              </a:defRPr>
            </a:lvl3pPr>
            <a:lvl4pPr marL="438912" indent="-146304">
              <a:lnSpc>
                <a:spcPct val="120000"/>
              </a:lnSpc>
              <a:spcBef>
                <a:spcPts val="0"/>
              </a:spcBef>
              <a:defRPr sz="1600" b="0" i="0">
                <a:solidFill>
                  <a:schemeClr val="tx1"/>
                </a:solidFill>
                <a:latin typeface="Arial" panose="020B0503050203000203" pitchFamily="34" charset="0"/>
              </a:defRPr>
            </a:lvl4pPr>
            <a:lvl5pPr>
              <a:lnSpc>
                <a:spcPct val="120000"/>
              </a:lnSpc>
              <a:spcBef>
                <a:spcPts val="0"/>
              </a:spcBef>
              <a:defRPr sz="1600" b="0" i="0">
                <a:solidFill>
                  <a:schemeClr val="tx1"/>
                </a:solidFill>
                <a:latin typeface="Arial" panose="020B0503050203000203" pitchFamily="34" charset="0"/>
              </a:defRPr>
            </a:lvl5pPr>
          </a:lstStyle>
          <a:p>
            <a:pPr marL="0" marR="0" lvl="0" indent="0" algn="l" defTabSz="2438400" rtl="0" eaLnBrk="1" fontAlgn="auto" latinLnBrk="0" hangingPunct="1">
              <a:lnSpc>
                <a:spcPct val="120000"/>
              </a:lnSpc>
              <a:spcBef>
                <a:spcPts val="0"/>
              </a:spcBef>
              <a:spcAft>
                <a:spcPts val="0"/>
              </a:spcAft>
              <a:buClrTx/>
              <a:buSzTx/>
              <a:buFontTx/>
              <a:buNone/>
              <a:tabLst/>
              <a:defRPr/>
            </a:pPr>
            <a:r>
              <a:rPr lang="en-US" dirty="0"/>
              <a:t>Copy and paste appropriate legal disclaimer text from one of the three options in the PDF guidance deck, found on pages 22-24. Always use the proper legal disclaimer for your presentation audience.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Arial" panose="020B0503050203000203" pitchFamily="34" charset="0"/>
              </a:defRPr>
            </a:lvl1pPr>
            <a:lvl2pPr marL="146304" indent="-146304">
              <a:lnSpc>
                <a:spcPct val="120000"/>
              </a:lnSpc>
              <a:spcBef>
                <a:spcPts val="0"/>
              </a:spcBef>
              <a:defRPr sz="1600" b="0" i="0">
                <a:solidFill>
                  <a:schemeClr val="tx1"/>
                </a:solidFill>
                <a:latin typeface="Arial" panose="020B0503050203000203" pitchFamily="34" charset="0"/>
              </a:defRPr>
            </a:lvl2pPr>
            <a:lvl3pPr marL="292608" indent="-146304">
              <a:lnSpc>
                <a:spcPct val="120000"/>
              </a:lnSpc>
              <a:spcBef>
                <a:spcPts val="0"/>
              </a:spcBef>
              <a:defRPr sz="1600" b="0" i="0">
                <a:solidFill>
                  <a:schemeClr val="tx1"/>
                </a:solidFill>
                <a:latin typeface="Arial" panose="020B0503050203000203" pitchFamily="34" charset="0"/>
              </a:defRPr>
            </a:lvl3pPr>
            <a:lvl4pPr marL="438912" indent="-146304">
              <a:lnSpc>
                <a:spcPct val="120000"/>
              </a:lnSpc>
              <a:spcBef>
                <a:spcPts val="0"/>
              </a:spcBef>
              <a:defRPr sz="1600" b="0" i="0">
                <a:solidFill>
                  <a:schemeClr val="tx1"/>
                </a:solidFill>
                <a:latin typeface="Arial" panose="020B0503050203000203" pitchFamily="34" charset="0"/>
              </a:defRPr>
            </a:lvl4pPr>
            <a:lvl5pPr>
              <a:lnSpc>
                <a:spcPct val="120000"/>
              </a:lnSpc>
              <a:spcBef>
                <a:spcPts val="0"/>
              </a:spcBef>
              <a:defRPr sz="1600" b="0" i="0">
                <a:solidFill>
                  <a:schemeClr val="tx1"/>
                </a:solidFill>
                <a:latin typeface="Arial" panose="020B0503050203000203" pitchFamily="34" charset="0"/>
              </a:defRPr>
            </a:lvl5pPr>
          </a:lstStyle>
          <a:p>
            <a:pPr marL="0" marR="0" lvl="0" indent="0" algn="l" defTabSz="2438400" rtl="0" eaLnBrk="1" fontAlgn="auto" latinLnBrk="0" hangingPunct="1">
              <a:lnSpc>
                <a:spcPct val="120000"/>
              </a:lnSpc>
              <a:spcBef>
                <a:spcPts val="0"/>
              </a:spcBef>
              <a:spcAft>
                <a:spcPts val="0"/>
              </a:spcAft>
              <a:buClrTx/>
              <a:buSzTx/>
              <a:buFontTx/>
              <a:buNone/>
              <a:tabLst/>
              <a:defRPr/>
            </a:pPr>
            <a:r>
              <a:rPr lang="en-US" dirty="0"/>
              <a:t>Copy and paste appropriate legal disclaimer text from one of the three options in the PDF guidance deck, found on pages 22-24. Always use the proper legal disclaimer for your presentation audience.</a:t>
            </a:r>
          </a:p>
        </p:txBody>
      </p:sp>
      <p:sp>
        <p:nvSpPr>
          <p:cNvPr id="5" name="Footer Placeholder 1">
            <a:extLst>
              <a:ext uri="{FF2B5EF4-FFF2-40B4-BE49-F238E27FC236}">
                <a16:creationId xmlns:a16="http://schemas.microsoft.com/office/drawing/2014/main" id="{C497D4D9-479F-39EC-30EA-93C9EE3A9F20}"/>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2" name="Slide Number Placeholder">
            <a:extLst>
              <a:ext uri="{FF2B5EF4-FFF2-40B4-BE49-F238E27FC236}">
                <a16:creationId xmlns:a16="http://schemas.microsoft.com/office/drawing/2014/main" id="{C2491D6E-C6F3-5B1A-F1AD-E965E661C2B5}"/>
              </a:ext>
            </a:extLst>
          </p:cNvPr>
          <p:cNvSpPr>
            <a:spLocks noGrp="1"/>
          </p:cNvSpPr>
          <p:nvPr>
            <p:ph type="sldNum" sz="quarter" idx="19"/>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196161"/>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F7060FE5-C047-4041-AB41-F553D2847ED5}"/>
              </a:ext>
            </a:extLst>
          </p:cNvPr>
          <p:cNvPicPr>
            <a:picLocks noChangeAspect="1"/>
          </p:cNvPicPr>
          <p:nvPr userDrawn="1"/>
        </p:nvPicPr>
        <p:blipFill>
          <a:blip r:embed="rId2"/>
          <a:stretch>
            <a:fillRect/>
          </a:stretch>
        </p:blipFill>
        <p:spPr>
          <a:xfrm>
            <a:off x="10465371" y="6168460"/>
            <a:ext cx="3456432" cy="1379081"/>
          </a:xfrm>
          <a:prstGeom prst="rect">
            <a:avLst/>
          </a:prstGeom>
        </p:spPr>
      </p:pic>
    </p:spTree>
    <p:extLst>
      <p:ext uri="{BB962C8B-B14F-4D97-AF65-F5344CB8AC3E}">
        <p14:creationId xmlns:p14="http://schemas.microsoft.com/office/powerpoint/2010/main" val="419538491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384048"/>
            <a:ext cx="10101072" cy="10479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dirty="0"/>
              <a:t>Place imagery here</a:t>
            </a:r>
          </a:p>
        </p:txBody>
      </p:sp>
      <p:pic>
        <p:nvPicPr>
          <p:cNvPr id="3" name="Picture 2" descr="IBM 8-bar logo">
            <a:extLst>
              <a:ext uri="{FF2B5EF4-FFF2-40B4-BE49-F238E27FC236}">
                <a16:creationId xmlns:a16="http://schemas.microsoft.com/office/drawing/2014/main" id="{F9A89CB7-86E6-59F3-6A6C-8D946F4F17E0}"/>
              </a:ext>
            </a:extLst>
          </p:cNvPr>
          <p:cNvPicPr>
            <a:picLocks noChangeAspect="1"/>
          </p:cNvPicPr>
          <p:nvPr userDrawn="1"/>
        </p:nvPicPr>
        <p:blipFill>
          <a:blip r:embed="rId2"/>
          <a:stretch>
            <a:fillRect/>
          </a:stretch>
        </p:blipFill>
        <p:spPr>
          <a:xfrm>
            <a:off x="577850" y="12526963"/>
            <a:ext cx="1638300" cy="609600"/>
          </a:xfrm>
          <a:prstGeom prst="rect">
            <a:avLst/>
          </a:prstGeom>
        </p:spPr>
      </p:pic>
    </p:spTree>
    <p:extLst>
      <p:ext uri="{BB962C8B-B14F-4D97-AF65-F5344CB8AC3E}">
        <p14:creationId xmlns:p14="http://schemas.microsoft.com/office/powerpoint/2010/main" val="415261400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imagery, half, business unit">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576072" y="576072"/>
            <a:ext cx="10099675" cy="571500"/>
          </a:xfrm>
        </p:spPr>
        <p:txBody>
          <a:bodyPr/>
          <a:lstStyle>
            <a:lvl1pPr>
              <a:spcBef>
                <a:spcPts val="0"/>
              </a:spcBef>
              <a:defRPr sz="280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1527048"/>
            <a:ext cx="10099675" cy="9337675"/>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dirty="0"/>
              <a:t>Place imagery here</a:t>
            </a:r>
          </a:p>
        </p:txBody>
      </p:sp>
      <p:pic>
        <p:nvPicPr>
          <p:cNvPr id="4" name="Picture 3" descr="IBM 8-bar logo">
            <a:extLst>
              <a:ext uri="{FF2B5EF4-FFF2-40B4-BE49-F238E27FC236}">
                <a16:creationId xmlns:a16="http://schemas.microsoft.com/office/drawing/2014/main" id="{0587D48F-8317-AE48-F161-2D6976DBFBED}"/>
              </a:ext>
            </a:extLst>
          </p:cNvPr>
          <p:cNvPicPr>
            <a:picLocks noChangeAspect="1"/>
          </p:cNvPicPr>
          <p:nvPr userDrawn="1"/>
        </p:nvPicPr>
        <p:blipFill>
          <a:blip r:embed="rId2"/>
          <a:stretch>
            <a:fillRect/>
          </a:stretch>
        </p:blipFill>
        <p:spPr>
          <a:xfrm>
            <a:off x="577850" y="12526963"/>
            <a:ext cx="1638300" cy="609600"/>
          </a:xfrm>
          <a:prstGeom prst="rect">
            <a:avLst/>
          </a:prstGeom>
        </p:spPr>
      </p:pic>
    </p:spTree>
    <p:extLst>
      <p:ext uri="{BB962C8B-B14F-4D97-AF65-F5344CB8AC3E}">
        <p14:creationId xmlns:p14="http://schemas.microsoft.com/office/powerpoint/2010/main" val="33402093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4956175" cy="4573587"/>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12763500" y="569913"/>
            <a:ext cx="4953000"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18862675" y="569913"/>
            <a:ext cx="4949825"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1">
            <a:extLst>
              <a:ext uri="{FF2B5EF4-FFF2-40B4-BE49-F238E27FC236}">
                <a16:creationId xmlns:a16="http://schemas.microsoft.com/office/drawing/2014/main" id="{0C99DF82-CD3B-63F6-2DF6-5644D9EEAA70}"/>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11" name="Slide Number Placeholder">
            <a:extLst>
              <a:ext uri="{FF2B5EF4-FFF2-40B4-BE49-F238E27FC236}">
                <a16:creationId xmlns:a16="http://schemas.microsoft.com/office/drawing/2014/main" id="{7F4D3A79-AFC3-BF88-B6CC-E6183F6158F1}"/>
              </a:ext>
            </a:extLst>
          </p:cNvPr>
          <p:cNvSpPr>
            <a:spLocks noGrp="1"/>
          </p:cNvSpPr>
          <p:nvPr>
            <p:ph type="sldNum" sz="quarter" idx="12"/>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1430394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2859087"/>
          </a:xfrm>
        </p:spPr>
        <p:txBody>
          <a:bodyPr rIns="457200"/>
          <a:lstStyle>
            <a:lvl1pPr>
              <a:lnSpc>
                <a:spcPct val="100000"/>
              </a:lnSpc>
              <a:defRPr sz="6400">
                <a:solidFill>
                  <a:schemeClr val="tx2"/>
                </a:solidFill>
              </a:defRPr>
            </a:lvl1pPr>
          </a:lstStyle>
          <a:p>
            <a:r>
              <a:rPr lang="en-US"/>
              <a:t>Click to edit Master title style</a:t>
            </a:r>
            <a:endParaRPr lang="en-US" dirty="0"/>
          </a:p>
        </p:txBody>
      </p:sp>
      <p:sp>
        <p:nvSpPr>
          <p:cNvPr id="4" name="Footer Placeholder 1">
            <a:extLst>
              <a:ext uri="{FF2B5EF4-FFF2-40B4-BE49-F238E27FC236}">
                <a16:creationId xmlns:a16="http://schemas.microsoft.com/office/drawing/2014/main" id="{3A1DDA7C-B5C6-B481-FD67-2E22E36E09E7}"/>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3" name="Slide Number Placeholder">
            <a:extLst>
              <a:ext uri="{FF2B5EF4-FFF2-40B4-BE49-F238E27FC236}">
                <a16:creationId xmlns:a16="http://schemas.microsoft.com/office/drawing/2014/main" id="{7A5E0E0A-7BD8-1FE0-DB1F-D9BBCD130E6C}"/>
              </a:ext>
            </a:extLst>
          </p:cNvPr>
          <p:cNvSpPr>
            <a:spLocks noGrp="1"/>
          </p:cNvSpPr>
          <p:nvPr>
            <p:ph type="sldNum" sz="quarter" idx="12"/>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7283910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574675" y="381000"/>
            <a:ext cx="17141825" cy="8191500"/>
          </a:xfrm>
        </p:spPr>
        <p:txBody>
          <a:bodyPr/>
          <a:lstStyle>
            <a:lvl1pPr>
              <a:defRPr sz="17200">
                <a:solidFill>
                  <a:schemeClr val="tx2"/>
                </a:solidFill>
              </a:defRPr>
            </a:lvl1pPr>
          </a:lstStyle>
          <a:p>
            <a:r>
              <a:rPr lang="en-US"/>
              <a:t>Click to edit Master title style</a:t>
            </a:r>
            <a:endParaRPr lang="en-US" dirty="0"/>
          </a:p>
        </p:txBody>
      </p:sp>
      <p:sp>
        <p:nvSpPr>
          <p:cNvPr id="4" name="Footer Placeholder 1">
            <a:extLst>
              <a:ext uri="{FF2B5EF4-FFF2-40B4-BE49-F238E27FC236}">
                <a16:creationId xmlns:a16="http://schemas.microsoft.com/office/drawing/2014/main" id="{0CACC40B-CE36-8A51-D0C4-3565768093EA}"/>
              </a:ext>
            </a:extLst>
          </p:cNvPr>
          <p:cNvSpPr>
            <a:spLocks noGrp="1"/>
          </p:cNvSpPr>
          <p:nvPr>
            <p:ph type="ftr" sz="quarter" idx="3"/>
          </p:nvPr>
        </p:nvSpPr>
        <p:spPr>
          <a:xfrm>
            <a:off x="581024" y="12801600"/>
            <a:ext cx="4956176" cy="381000"/>
          </a:xfrm>
          <a:prstGeom prst="rect">
            <a:avLst/>
          </a:prstGeom>
        </p:spPr>
        <p:txBody>
          <a:bodyPr vert="horz" lIns="0" tIns="0" rIns="0" bIns="0" rtlCol="0" anchor="b"/>
          <a:lstStyle>
            <a:lvl1pPr algn="l">
              <a:defRPr sz="1600" b="0" i="0">
                <a:solidFill>
                  <a:schemeClr val="tx1"/>
                </a:solidFill>
                <a:latin typeface="Arial" panose="020B0503050203000203" pitchFamily="34" charset="0"/>
              </a:defRPr>
            </a:lvl1pPr>
          </a:lstStyle>
          <a:p>
            <a:endParaRPr lang="en-US" dirty="0"/>
          </a:p>
        </p:txBody>
      </p:sp>
      <p:sp>
        <p:nvSpPr>
          <p:cNvPr id="3" name="Slide Number Placeholder">
            <a:extLst>
              <a:ext uri="{FF2B5EF4-FFF2-40B4-BE49-F238E27FC236}">
                <a16:creationId xmlns:a16="http://schemas.microsoft.com/office/drawing/2014/main" id="{71E55571-4D5A-92ED-BAB3-E78A01A4D409}"/>
              </a:ext>
            </a:extLst>
          </p:cNvPr>
          <p:cNvSpPr>
            <a:spLocks noGrp="1"/>
          </p:cNvSpPr>
          <p:nvPr>
            <p:ph type="sldNum" sz="quarter" idx="12"/>
          </p:nvPr>
        </p:nvSpPr>
        <p:spPr>
          <a:xfrm>
            <a:off x="23541592" y="129388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1808370"/>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Text">
            <a:extLst>
              <a:ext uri="{FF2B5EF4-FFF2-40B4-BE49-F238E27FC236}">
                <a16:creationId xmlns:a16="http://schemas.microsoft.com/office/drawing/2014/main" id="{47119183-6B75-ECAB-3483-906B5FA132CE}"/>
              </a:ext>
            </a:extLst>
          </p:cNvPr>
          <p:cNvSpPr txBox="1">
            <a:spLocks noGrp="1"/>
          </p:cNvSpPr>
          <p:nvPr>
            <p:ph type="title"/>
          </p:nvPr>
        </p:nvSpPr>
        <p:spPr>
          <a:xfrm>
            <a:off x="574675" y="549274"/>
            <a:ext cx="22590125" cy="2651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Title Text</a:t>
            </a:r>
          </a:p>
        </p:txBody>
      </p:sp>
      <p:sp>
        <p:nvSpPr>
          <p:cNvPr id="5" name="Body Level One…">
            <a:extLst>
              <a:ext uri="{FF2B5EF4-FFF2-40B4-BE49-F238E27FC236}">
                <a16:creationId xmlns:a16="http://schemas.microsoft.com/office/drawing/2014/main" id="{D02EC89A-5068-D57E-46BA-7E17FF636605}"/>
              </a:ext>
            </a:extLst>
          </p:cNvPr>
          <p:cNvSpPr txBox="1">
            <a:spLocks noGrp="1"/>
          </p:cNvSpPr>
          <p:nvPr>
            <p:ph type="body" idx="1"/>
          </p:nvPr>
        </p:nvSpPr>
        <p:spPr>
          <a:xfrm>
            <a:off x="574675" y="3200399"/>
            <a:ext cx="22590125" cy="10515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6" name="Footer Placeholder 1">
            <a:extLst>
              <a:ext uri="{FF2B5EF4-FFF2-40B4-BE49-F238E27FC236}">
                <a16:creationId xmlns:a16="http://schemas.microsoft.com/office/drawing/2014/main" id="{EBC422FA-CDE7-AC89-A136-99FCB1F917FE}"/>
              </a:ext>
            </a:extLst>
          </p:cNvPr>
          <p:cNvSpPr>
            <a:spLocks noGrp="1"/>
          </p:cNvSpPr>
          <p:nvPr>
            <p:ph type="ftr" sz="quarter" idx="3"/>
          </p:nvPr>
        </p:nvSpPr>
        <p:spPr>
          <a:xfrm>
            <a:off x="581024" y="12800228"/>
            <a:ext cx="4956176" cy="381000"/>
          </a:xfrm>
          <a:prstGeom prst="rect">
            <a:avLst/>
          </a:prstGeom>
        </p:spPr>
        <p:txBody>
          <a:bodyPr vert="horz" lIns="0" tIns="0" rIns="0" bIns="0" rtlCol="0" anchor="b"/>
          <a:lstStyle>
            <a:lvl1pPr algn="l">
              <a:defRPr sz="1600" b="0" i="0">
                <a:solidFill>
                  <a:schemeClr val="tx1"/>
                </a:solidFill>
                <a:latin typeface="Arial" panose="020B0604020202020204" pitchFamily="34" charset="0"/>
                <a:cs typeface="Arial" panose="020B0604020202020204" pitchFamily="34" charset="0"/>
              </a:defRPr>
            </a:lvl1pPr>
          </a:lstStyle>
          <a:p>
            <a:endParaRPr lang="en-US" dirty="0"/>
          </a:p>
        </p:txBody>
      </p:sp>
      <p:sp>
        <p:nvSpPr>
          <p:cNvPr id="3" name="Slide Number">
            <a:extLst>
              <a:ext uri="{FF2B5EF4-FFF2-40B4-BE49-F238E27FC236}">
                <a16:creationId xmlns:a16="http://schemas.microsoft.com/office/drawing/2014/main" id="{C481EDAF-2AA9-11D9-470C-1204EE761EEC}"/>
              </a:ext>
            </a:extLst>
          </p:cNvPr>
          <p:cNvSpPr txBox="1">
            <a:spLocks noGrp="1"/>
          </p:cNvSpPr>
          <p:nvPr>
            <p:ph type="sldNum" sz="quarter" idx="4"/>
          </p:nvPr>
        </p:nvSpPr>
        <p:spPr>
          <a:xfrm>
            <a:off x="23560829" y="12937466"/>
            <a:ext cx="251671" cy="246221"/>
          </a:xfrm>
          <a:prstGeom prst="rect">
            <a:avLst/>
          </a:prstGeom>
          <a:ln w="12700">
            <a:miter lim="400000"/>
          </a:ln>
        </p:spPr>
        <p:txBody>
          <a:bodyPr wrap="none" lIns="0" tIns="0" rIns="0" bIns="0" anchor="ctr">
            <a:spAutoFit/>
          </a:bodyPr>
          <a:lstStyle>
            <a:lvl1pPr algn="r">
              <a:defRPr sz="1600" b="0" i="0">
                <a:solidFill>
                  <a:schemeClr val="tx1"/>
                </a:solidFill>
                <a:latin typeface="Arial" panose="020B0604020202020204" pitchFamily="34" charset="0"/>
                <a:ea typeface="+mn-ea"/>
                <a:cs typeface="Arial" panose="020B0604020202020204" pitchFamily="34" charset="0"/>
                <a:sym typeface="Arial"/>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578722930"/>
      </p:ext>
    </p:extLst>
  </p:cSld>
  <p:clrMap bg1="dk1" tx1="lt1" bg2="dk2" tx2="lt2" accent1="accent1" accent2="accent2" accent3="accent3" accent4="accent4" accent5="accent5" accent6="accent6" hlink="hlink" folHlink="folHlink"/>
  <p:sldLayoutIdLst>
    <p:sldLayoutId id="2147483944" r:id="rId1"/>
    <p:sldLayoutId id="2147483945" r:id="rId2"/>
    <p:sldLayoutId id="2147483904" r:id="rId3"/>
    <p:sldLayoutId id="2147483905" r:id="rId4"/>
    <p:sldLayoutId id="2147483901" r:id="rId5"/>
    <p:sldLayoutId id="2147483692" r:id="rId6"/>
    <p:sldLayoutId id="2147483906" r:id="rId7"/>
    <p:sldLayoutId id="2147483907" r:id="rId8"/>
    <p:sldLayoutId id="2147483910" r:id="rId9"/>
    <p:sldLayoutId id="2147483908" r:id="rId10"/>
    <p:sldLayoutId id="2147483909" r:id="rId11"/>
    <p:sldLayoutId id="2147483912" r:id="rId12"/>
    <p:sldLayoutId id="2147483914" r:id="rId13"/>
    <p:sldLayoutId id="2147483915" r:id="rId14"/>
    <p:sldLayoutId id="2147483913" r:id="rId15"/>
    <p:sldLayoutId id="2147483917" r:id="rId16"/>
    <p:sldLayoutId id="2147483942" r:id="rId17"/>
    <p:sldLayoutId id="2147483919" r:id="rId18"/>
    <p:sldLayoutId id="2147483929" r:id="rId19"/>
    <p:sldLayoutId id="2147483920" r:id="rId20"/>
    <p:sldLayoutId id="2147483930" r:id="rId21"/>
    <p:sldLayoutId id="2147483928" r:id="rId22"/>
    <p:sldLayoutId id="2147483948" r:id="rId23"/>
    <p:sldLayoutId id="2147483927" r:id="rId24"/>
    <p:sldLayoutId id="2147483950" r:id="rId25"/>
    <p:sldLayoutId id="2147483921" r:id="rId26"/>
    <p:sldLayoutId id="2147483916" r:id="rId27"/>
    <p:sldLayoutId id="2147483922" r:id="rId28"/>
    <p:sldLayoutId id="2147483953" r:id="rId29"/>
    <p:sldLayoutId id="2147483956" r:id="rId30"/>
    <p:sldLayoutId id="2147483923" r:id="rId31"/>
    <p:sldLayoutId id="2147483924" r:id="rId32"/>
    <p:sldLayoutId id="2147483926" r:id="rId33"/>
    <p:sldLayoutId id="2147483925" r:id="rId34"/>
    <p:sldLayoutId id="2147483959" r:id="rId35"/>
    <p:sldLayoutId id="2147483937" r:id="rId36"/>
    <p:sldLayoutId id="2147483932" r:id="rId37"/>
    <p:sldLayoutId id="2147483934" r:id="rId38"/>
    <p:sldLayoutId id="2147483935" r:id="rId39"/>
    <p:sldLayoutId id="2147483936" r:id="rId40"/>
    <p:sldLayoutId id="2147483938" r:id="rId41"/>
    <p:sldLayoutId id="2147483939" r:id="rId42"/>
    <p:sldLayoutId id="2147483943" r:id="rId43"/>
    <p:sldLayoutId id="2147483940" r:id="rId44"/>
    <p:sldLayoutId id="2147483960" r:id="rId45"/>
    <p:sldLayoutId id="2147483941" r:id="rId46"/>
  </p:sldLayoutIdLst>
  <p:transition spd="med"/>
  <p:hf hdr="0" dt="0"/>
  <p:txStyles>
    <p:titleStyle>
      <a:lvl1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tx2"/>
          </a:solidFill>
          <a:uFillTx/>
          <a:latin typeface="Arial" panose="020B0604020202020204" pitchFamily="34" charset="0"/>
          <a:ea typeface="+mj-ea"/>
          <a:cs typeface="Arial" panose="020B0604020202020204" pitchFamily="34" charset="0"/>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p:titleStyle>
    <p:body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Arial" panose="020B0604020202020204" pitchFamily="34" charset="0"/>
          <a:ea typeface="+mj-ea"/>
          <a:cs typeface="Arial" panose="020B0604020202020204" pitchFamily="34" charset="0"/>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Arial" panose="020B0604020202020204" pitchFamily="34" charset="0"/>
          <a:ea typeface="+mj-ea"/>
          <a:cs typeface="Arial" panose="020B0604020202020204" pitchFamily="34" charset="0"/>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Arial" panose="020B0604020202020204" pitchFamily="34" charset="0"/>
          <a:ea typeface="+mj-ea"/>
          <a:cs typeface="Arial" panose="020B0604020202020204" pitchFamily="34" charset="0"/>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Arial" panose="020B0604020202020204" pitchFamily="34" charset="0"/>
          <a:ea typeface="+mj-ea"/>
          <a:cs typeface="Arial" panose="020B0604020202020204" pitchFamily="34" charset="0"/>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p:bodyStyle>
    <p:otherStyle>
      <a:lvl1pPr marL="0" marR="0" indent="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1pPr>
      <a:lvl2pPr marL="0" marR="0" indent="34299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2pPr>
      <a:lvl3pPr marL="0" marR="0" indent="685982"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3pPr>
      <a:lvl4pPr marL="0" marR="0" indent="1028974"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4pPr>
      <a:lvl5pPr marL="0" marR="0" indent="1371965"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5pPr>
      <a:lvl6pPr marL="0" marR="0" indent="1714956"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6pPr>
      <a:lvl7pPr marL="0" marR="0" indent="2057948"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7pPr>
      <a:lvl8pPr marL="0" marR="0" indent="240094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8pPr>
      <a:lvl9pPr marL="0" marR="0" indent="274393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1" orient="horz" pos="4320">
          <p15:clr>
            <a:srgbClr val="0F62FE"/>
          </p15:clr>
        </p15:guide>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601" userDrawn="1">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7" orient="horz" pos="2160">
          <p15:clr>
            <a:srgbClr val="0F62FE"/>
          </p15:clr>
        </p15:guide>
        <p15:guide id="19" orient="horz" pos="3240">
          <p15:clr>
            <a:srgbClr val="EE5396"/>
          </p15:clr>
        </p15:guide>
        <p15:guide id="20" orient="horz" pos="1080" userDrawn="1">
          <p15:clr>
            <a:srgbClr val="EE5396"/>
          </p15:clr>
        </p15:guide>
        <p15:guide id="21" orient="horz" pos="364">
          <p15:clr>
            <a:srgbClr val="EE5396"/>
          </p15:clr>
        </p15:guide>
        <p15:guide id="22" orient="horz" pos="5400">
          <p15:clr>
            <a:srgbClr val="EE5396"/>
          </p15:clr>
        </p15:guide>
        <p15:guide id="24" orient="horz" pos="7557">
          <p15:clr>
            <a:srgbClr val="EE5396"/>
          </p15:clr>
        </p15:guide>
        <p15:guide id="25" orient="horz" pos="8273">
          <p15:clr>
            <a:srgbClr val="EE5396"/>
          </p15:clr>
        </p15:guide>
        <p15:guide id="26" pos="7680">
          <p15:clr>
            <a:srgbClr val="0F62FE"/>
          </p15:clr>
        </p15:guide>
        <p15:guide id="27" pos="11520">
          <p15:clr>
            <a:srgbClr val="0F62FE"/>
          </p15:clr>
        </p15:guide>
        <p15:guide id="28" orient="horz" pos="6480">
          <p15:clr>
            <a:srgbClr val="0F62FE"/>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cpaz@ibm.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126D7B-9102-E21E-2B99-B968818162B8}"/>
              </a:ext>
            </a:extLst>
          </p:cNvPr>
          <p:cNvSpPr>
            <a:spLocks noGrp="1"/>
          </p:cNvSpPr>
          <p:nvPr>
            <p:ph type="title"/>
          </p:nvPr>
        </p:nvSpPr>
        <p:spPr>
          <a:xfrm>
            <a:off x="2505672" y="3765600"/>
            <a:ext cx="18979128" cy="4644001"/>
          </a:xfrm>
        </p:spPr>
        <p:txBody>
          <a:bodyPr/>
          <a:lstStyle/>
          <a:p>
            <a:pPr algn="ctr"/>
            <a:r>
              <a:rPr lang="en-US" dirty="0"/>
              <a:t>Machine Learning Capstone</a:t>
            </a:r>
            <a:br>
              <a:rPr lang="en-US" dirty="0"/>
            </a:br>
            <a:r>
              <a:rPr lang="en-US" dirty="0"/>
              <a:t>Final Project</a:t>
            </a:r>
          </a:p>
        </p:txBody>
      </p:sp>
      <p:sp>
        <p:nvSpPr>
          <p:cNvPr id="4" name="Text Placeholder 3">
            <a:extLst>
              <a:ext uri="{FF2B5EF4-FFF2-40B4-BE49-F238E27FC236}">
                <a16:creationId xmlns:a16="http://schemas.microsoft.com/office/drawing/2014/main" id="{66C6E6D6-034D-0B86-21EF-331BBC8ACF0B}"/>
              </a:ext>
            </a:extLst>
          </p:cNvPr>
          <p:cNvSpPr>
            <a:spLocks noGrp="1"/>
          </p:cNvSpPr>
          <p:nvPr>
            <p:ph type="body" sz="quarter" idx="12"/>
          </p:nvPr>
        </p:nvSpPr>
        <p:spPr/>
        <p:txBody>
          <a:bodyPr/>
          <a:lstStyle/>
          <a:p>
            <a:r>
              <a:rPr lang="en-US" dirty="0"/>
              <a:t>Carmen Paz</a:t>
            </a:r>
            <a:br>
              <a:rPr lang="en-US" dirty="0"/>
            </a:br>
            <a:r>
              <a:rPr lang="en-US" dirty="0"/>
              <a:t>IBM Research</a:t>
            </a:r>
          </a:p>
        </p:txBody>
      </p:sp>
      <p:sp>
        <p:nvSpPr>
          <p:cNvPr id="5" name="Text Placeholder 4">
            <a:extLst>
              <a:ext uri="{FF2B5EF4-FFF2-40B4-BE49-F238E27FC236}">
                <a16:creationId xmlns:a16="http://schemas.microsoft.com/office/drawing/2014/main" id="{2C8B0768-851E-E6C9-CC65-4B5EC23E1AEF}"/>
              </a:ext>
            </a:extLst>
          </p:cNvPr>
          <p:cNvSpPr>
            <a:spLocks noGrp="1"/>
          </p:cNvSpPr>
          <p:nvPr>
            <p:ph type="body" sz="quarter" idx="13"/>
          </p:nvPr>
        </p:nvSpPr>
        <p:spPr/>
        <p:txBody>
          <a:bodyPr/>
          <a:lstStyle/>
          <a:p>
            <a:r>
              <a:rPr lang="en-US" dirty="0">
                <a:hlinkClick r:id="rId3"/>
              </a:rPr>
              <a:t>cpaz@br.ibm.com</a:t>
            </a:r>
            <a:endParaRPr lang="en-US" dirty="0"/>
          </a:p>
          <a:p>
            <a:endParaRPr lang="en-US" dirty="0"/>
          </a:p>
        </p:txBody>
      </p:sp>
    </p:spTree>
    <p:extLst>
      <p:ext uri="{BB962C8B-B14F-4D97-AF65-F5344CB8AC3E}">
        <p14:creationId xmlns:p14="http://schemas.microsoft.com/office/powerpoint/2010/main" val="386839039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374C6-6622-EAD6-AF33-02B2061061A5}"/>
              </a:ext>
            </a:extLst>
          </p:cNvPr>
          <p:cNvSpPr>
            <a:spLocks noGrp="1"/>
          </p:cNvSpPr>
          <p:nvPr>
            <p:ph type="title"/>
          </p:nvPr>
        </p:nvSpPr>
        <p:spPr>
          <a:xfrm>
            <a:off x="576072" y="384048"/>
            <a:ext cx="23083128" cy="2859087"/>
          </a:xfrm>
        </p:spPr>
        <p:txBody>
          <a:bodyPr/>
          <a:lstStyle/>
          <a:p>
            <a:pPr algn="ctr"/>
            <a:r>
              <a:rPr lang="en-US" sz="6600" dirty="0"/>
              <a:t>valuation results of content-based recommender system using course similarity</a:t>
            </a:r>
          </a:p>
        </p:txBody>
      </p:sp>
      <p:sp>
        <p:nvSpPr>
          <p:cNvPr id="5" name="Slide Number Placeholder">
            <a:extLst>
              <a:ext uri="{FF2B5EF4-FFF2-40B4-BE49-F238E27FC236}">
                <a16:creationId xmlns:a16="http://schemas.microsoft.com/office/drawing/2014/main" id="{F99D30BA-A01D-314D-AAA5-0209F97AE92E}"/>
              </a:ext>
            </a:extLst>
          </p:cNvPr>
          <p:cNvSpPr>
            <a:spLocks noGrp="1"/>
          </p:cNvSpPr>
          <p:nvPr>
            <p:ph type="sldNum" sz="quarter" idx="12"/>
          </p:nvPr>
        </p:nvSpPr>
        <p:spPr/>
        <p:txBody>
          <a:bodyPr/>
          <a:lstStyle>
            <a:lvl1pPr>
              <a:defRPr>
                <a:solidFill>
                  <a:schemeClr val="tx1"/>
                </a:solidFill>
              </a:defRPr>
            </a:lvl1pPr>
          </a:lstStyle>
          <a:p>
            <a:fld id="{59395FB3-9C97-154F-86B2-7E381B951268}" type="slidenum">
              <a:rPr lang="en-US" smtClean="0"/>
              <a:pPr/>
              <a:t>10</a:t>
            </a:fld>
            <a:endParaRPr lang="en-US" dirty="0"/>
          </a:p>
        </p:txBody>
      </p:sp>
      <p:sp>
        <p:nvSpPr>
          <p:cNvPr id="9" name="TextBox 8">
            <a:extLst>
              <a:ext uri="{FF2B5EF4-FFF2-40B4-BE49-F238E27FC236}">
                <a16:creationId xmlns:a16="http://schemas.microsoft.com/office/drawing/2014/main" id="{DE21451C-CA5E-724F-E2CD-1B6F93E4081D}"/>
              </a:ext>
            </a:extLst>
          </p:cNvPr>
          <p:cNvSpPr txBox="1"/>
          <p:nvPr/>
        </p:nvSpPr>
        <p:spPr>
          <a:xfrm>
            <a:off x="784800" y="3243135"/>
            <a:ext cx="11988000" cy="858696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r>
              <a:rPr lang="en-US" sz="2400" dirty="0"/>
              <a:t>• </a:t>
            </a:r>
            <a:r>
              <a:rPr lang="en-US" sz="2400" b="1" dirty="0"/>
              <a:t>Hyper-parameter Settings: </a:t>
            </a:r>
          </a:p>
          <a:p>
            <a:pPr algn="just"/>
            <a:endParaRPr lang="en-US" sz="2400" dirty="0"/>
          </a:p>
          <a:p>
            <a:pPr algn="just"/>
            <a:r>
              <a:rPr lang="en-US" sz="2400" dirty="0"/>
              <a:t>The hyper-parameter setting for generating recommendations in the course similarity based recommender system was a similarity threshold of 0.6. This threshold determined the level of similarity required between courses for them to be recommended to users. </a:t>
            </a:r>
          </a:p>
          <a:p>
            <a:pPr algn="just"/>
            <a:endParaRPr lang="en-US" sz="2400" b="1" dirty="0"/>
          </a:p>
          <a:p>
            <a:pPr algn="just"/>
            <a:r>
              <a:rPr lang="en-US" sz="2400" b="1" dirty="0"/>
              <a:t>• Average Number of New Courses Recommended per User: </a:t>
            </a:r>
          </a:p>
          <a:p>
            <a:pPr algn="just"/>
            <a:endParaRPr lang="en-US" sz="2400" dirty="0"/>
          </a:p>
          <a:p>
            <a:pPr algn="just"/>
            <a:r>
              <a:rPr lang="en-US" sz="2400" dirty="0"/>
              <a:t>The average number of new or unseen courses recommended per user in the test user dataset was approximately 0.987. This metric provides insight into the diversity of recommendations provided to users and helps assess the system's effectiveness in suggesting novel content. </a:t>
            </a:r>
          </a:p>
          <a:p>
            <a:pPr algn="just"/>
            <a:endParaRPr lang="en-US" sz="2400" dirty="0"/>
          </a:p>
          <a:p>
            <a:pPr algn="just"/>
            <a:r>
              <a:rPr lang="en-US" sz="2400" dirty="0"/>
              <a:t>• </a:t>
            </a:r>
            <a:r>
              <a:rPr lang="en-US" sz="2400" b="1" dirty="0"/>
              <a:t>Top-10 Most Frequently Recommended Courses: </a:t>
            </a:r>
          </a:p>
          <a:p>
            <a:pPr algn="just"/>
            <a:endParaRPr lang="en-US" sz="2400" dirty="0"/>
          </a:p>
          <a:p>
            <a:pPr algn="just"/>
            <a:r>
              <a:rPr lang="en-US" sz="2400" dirty="0"/>
              <a:t>Among all users, the top 10 most frequently recommended courses were identified. Notably, "excourse22" and "excourse62" were recommended the most, each appearing 257 times, followed by "WA0103EN" with 101 recommendations. Other courses like "TA0105" and "DS0110EN" were also frequently suggested, indicating their relevance and popularity within the user base. These evaluation results offer valuable insights into the performance and effectiveness of the course similarity based recommender system, informing potential improvements and optimizations for future iterations</a:t>
            </a:r>
          </a:p>
        </p:txBody>
      </p:sp>
      <p:pic>
        <p:nvPicPr>
          <p:cNvPr id="11" name="Picture 10">
            <a:extLst>
              <a:ext uri="{FF2B5EF4-FFF2-40B4-BE49-F238E27FC236}">
                <a16:creationId xmlns:a16="http://schemas.microsoft.com/office/drawing/2014/main" id="{5AFE9DCB-87EA-97CF-B645-9AC878A3FD66}"/>
              </a:ext>
            </a:extLst>
          </p:cNvPr>
          <p:cNvPicPr>
            <a:picLocks noChangeAspect="1"/>
          </p:cNvPicPr>
          <p:nvPr/>
        </p:nvPicPr>
        <p:blipFill>
          <a:blip r:embed="rId2"/>
          <a:stretch>
            <a:fillRect/>
          </a:stretch>
        </p:blipFill>
        <p:spPr>
          <a:xfrm>
            <a:off x="13383113" y="3826335"/>
            <a:ext cx="10571990" cy="7869599"/>
          </a:xfrm>
          <a:prstGeom prst="rect">
            <a:avLst/>
          </a:prstGeom>
        </p:spPr>
      </p:pic>
    </p:spTree>
    <p:extLst>
      <p:ext uri="{BB962C8B-B14F-4D97-AF65-F5344CB8AC3E}">
        <p14:creationId xmlns:p14="http://schemas.microsoft.com/office/powerpoint/2010/main" val="360919639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776DC7-0012-1A8B-E25C-F824DD15D3F2}"/>
              </a:ext>
            </a:extLst>
          </p:cNvPr>
          <p:cNvSpPr>
            <a:spLocks noGrp="1"/>
          </p:cNvSpPr>
          <p:nvPr>
            <p:ph type="title"/>
          </p:nvPr>
        </p:nvSpPr>
        <p:spPr>
          <a:xfrm>
            <a:off x="576072" y="384049"/>
            <a:ext cx="22845528" cy="1293551"/>
          </a:xfrm>
        </p:spPr>
        <p:txBody>
          <a:bodyPr/>
          <a:lstStyle/>
          <a:p>
            <a:pPr marL="457200" indent="-457200" algn="ctr"/>
            <a:r>
              <a:rPr lang="en-US" sz="6600" dirty="0"/>
              <a:t>Flowchart of clustering-based recommender system</a:t>
            </a:r>
            <a:br>
              <a:rPr lang="en-US" dirty="0"/>
            </a:br>
            <a:endParaRPr lang="en-US" dirty="0"/>
          </a:p>
        </p:txBody>
      </p:sp>
      <p:sp>
        <p:nvSpPr>
          <p:cNvPr id="5" name="Slide Number Placeholder">
            <a:extLst>
              <a:ext uri="{FF2B5EF4-FFF2-40B4-BE49-F238E27FC236}">
                <a16:creationId xmlns:a16="http://schemas.microsoft.com/office/drawing/2014/main" id="{B2910F7C-0C3B-DA08-0CDB-0AA4B189AFB6}"/>
              </a:ext>
            </a:extLst>
          </p:cNvPr>
          <p:cNvSpPr>
            <a:spLocks noGrp="1"/>
          </p:cNvSpPr>
          <p:nvPr>
            <p:ph type="sldNum" sz="quarter" idx="12"/>
          </p:nvPr>
        </p:nvSpPr>
        <p:spPr/>
        <p:txBody>
          <a:bodyPr/>
          <a:lstStyle>
            <a:lvl1pPr>
              <a:defRPr>
                <a:solidFill>
                  <a:schemeClr val="tx1"/>
                </a:solidFill>
              </a:defRPr>
            </a:lvl1pPr>
          </a:lstStyle>
          <a:p>
            <a:fld id="{59395FB3-9C97-154F-86B2-7E381B951268}" type="slidenum">
              <a:rPr lang="en-US" smtClean="0"/>
              <a:pPr/>
              <a:t>11</a:t>
            </a:fld>
            <a:endParaRPr lang="en-US" dirty="0"/>
          </a:p>
        </p:txBody>
      </p:sp>
      <p:pic>
        <p:nvPicPr>
          <p:cNvPr id="3" name="Picture 2">
            <a:extLst>
              <a:ext uri="{FF2B5EF4-FFF2-40B4-BE49-F238E27FC236}">
                <a16:creationId xmlns:a16="http://schemas.microsoft.com/office/drawing/2014/main" id="{3D093C54-69F6-6E99-B58A-2679A31AB205}"/>
              </a:ext>
            </a:extLst>
          </p:cNvPr>
          <p:cNvPicPr>
            <a:picLocks noChangeAspect="1"/>
          </p:cNvPicPr>
          <p:nvPr/>
        </p:nvPicPr>
        <p:blipFill>
          <a:blip r:embed="rId2"/>
          <a:stretch>
            <a:fillRect/>
          </a:stretch>
        </p:blipFill>
        <p:spPr>
          <a:xfrm>
            <a:off x="1490064" y="1677600"/>
            <a:ext cx="21017544" cy="1235754"/>
          </a:xfrm>
          <a:prstGeom prst="rect">
            <a:avLst/>
          </a:prstGeom>
        </p:spPr>
      </p:pic>
      <p:sp>
        <p:nvSpPr>
          <p:cNvPr id="8" name="TextBox 7">
            <a:extLst>
              <a:ext uri="{FF2B5EF4-FFF2-40B4-BE49-F238E27FC236}">
                <a16:creationId xmlns:a16="http://schemas.microsoft.com/office/drawing/2014/main" id="{7D1F4570-CA15-E4E7-EF23-DF49837E23EB}"/>
              </a:ext>
            </a:extLst>
          </p:cNvPr>
          <p:cNvSpPr txBox="1"/>
          <p:nvPr/>
        </p:nvSpPr>
        <p:spPr>
          <a:xfrm>
            <a:off x="795671" y="3508144"/>
            <a:ext cx="22957831" cy="10064294"/>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r>
              <a:rPr lang="en-US" sz="2400" dirty="0"/>
              <a:t>Let's break down the flowchart based on the conversation we had:</a:t>
            </a:r>
          </a:p>
          <a:p>
            <a:pPr marL="457200" indent="-457200" algn="just">
              <a:buAutoNum type="arabicPeriod"/>
            </a:pPr>
            <a:r>
              <a:rPr lang="en-US" sz="2400" b="1" dirty="0"/>
              <a:t>Raw Data: </a:t>
            </a:r>
          </a:p>
          <a:p>
            <a:pPr lvl="1" algn="just"/>
            <a:endParaRPr lang="en-US" sz="2400" dirty="0"/>
          </a:p>
          <a:p>
            <a:pPr lvl="1" algn="just"/>
            <a:r>
              <a:rPr lang="en-US" sz="2400" dirty="0"/>
              <a:t>This refers to the original user profile feature vectors, which contain information about users' interests or preferences across different course genres.</a:t>
            </a:r>
          </a:p>
          <a:p>
            <a:pPr lvl="1" algn="just"/>
            <a:r>
              <a:rPr lang="en-US" sz="2400" dirty="0"/>
              <a:t>In our case, each user profile vector consists of features related to various course genres, such as Machine Learning, Data Science, Cloud Computing, etc.</a:t>
            </a:r>
          </a:p>
          <a:p>
            <a:pPr algn="just"/>
            <a:endParaRPr lang="en-US" sz="2400" dirty="0"/>
          </a:p>
          <a:p>
            <a:pPr algn="just"/>
            <a:r>
              <a:rPr lang="en-US" sz="2400" b="1" dirty="0"/>
              <a:t>2. Data Processing (Normalization): </a:t>
            </a:r>
          </a:p>
          <a:p>
            <a:pPr lvl="1" algn="just"/>
            <a:endParaRPr lang="en-US" sz="2400" dirty="0"/>
          </a:p>
          <a:p>
            <a:pPr lvl="1" algn="just"/>
            <a:r>
              <a:rPr lang="en-US" sz="2400" dirty="0"/>
              <a:t>In this step, we preprocess the raw data to handle missing values, outliers, or any other data quality issues. Normalization techniques like </a:t>
            </a:r>
            <a:r>
              <a:rPr lang="en-US" sz="2400" dirty="0" err="1"/>
              <a:t>StandardScaler</a:t>
            </a:r>
            <a:r>
              <a:rPr lang="en-US" sz="2400" dirty="0"/>
              <a:t> are applied to ensure that all features have a similar scale and distribution, which is essential for clustering algorithms to perform effectively.</a:t>
            </a:r>
          </a:p>
          <a:p>
            <a:pPr algn="just"/>
            <a:endParaRPr lang="en-US" sz="2400" dirty="0"/>
          </a:p>
          <a:p>
            <a:pPr algn="just"/>
            <a:r>
              <a:rPr lang="en-US" sz="2400" b="1" dirty="0"/>
              <a:t>3. Cleaned Dataset (Standardization): </a:t>
            </a:r>
          </a:p>
          <a:p>
            <a:pPr lvl="1" algn="just"/>
            <a:endParaRPr lang="en-US" sz="2400" dirty="0"/>
          </a:p>
          <a:p>
            <a:pPr lvl="1" algn="just"/>
            <a:r>
              <a:rPr lang="en-US" sz="2400" dirty="0"/>
              <a:t>After data processing, we obtain a cleaned dataset where the user profile features are standardized using techniques like Standard Scaler. Standardization helps in making each feature have a mean of 0 and a standard deviation of 1, which is a common requirement for many machine learning algorithms.</a:t>
            </a:r>
          </a:p>
          <a:p>
            <a:pPr algn="just"/>
            <a:endParaRPr lang="en-US" sz="2400" b="1" dirty="0"/>
          </a:p>
          <a:p>
            <a:pPr algn="just"/>
            <a:r>
              <a:rPr lang="en-US" sz="2400" b="1" dirty="0"/>
              <a:t>4. Feature Engineering (PCA): </a:t>
            </a:r>
          </a:p>
          <a:p>
            <a:pPr lvl="1" algn="just"/>
            <a:endParaRPr lang="en-US" sz="2400" dirty="0"/>
          </a:p>
          <a:p>
            <a:pPr lvl="1" algn="just"/>
            <a:r>
              <a:rPr lang="en-US" sz="2400" dirty="0"/>
              <a:t>Feature engineering involves transforming the original user profile features into a new set of features that capture the most important information while reducing dimensionality. Principal Component Analysis (PCA) is applied to achieve this goal. PCA identifies the principal components (eigenvectors) that explain the maximum variance in the data and projects the original features onto these components..</a:t>
            </a:r>
          </a:p>
          <a:p>
            <a:pPr algn="just"/>
            <a:endParaRPr lang="en-US" sz="2400" dirty="0"/>
          </a:p>
          <a:p>
            <a:pPr algn="just"/>
            <a:r>
              <a:rPr lang="en-US" sz="2400" b="1" dirty="0"/>
              <a:t>5. Features (PCA Transformed):</a:t>
            </a:r>
          </a:p>
          <a:p>
            <a:pPr lvl="1" algn="just"/>
            <a:endParaRPr lang="en-US" sz="2400" dirty="0"/>
          </a:p>
          <a:p>
            <a:pPr lvl="1" algn="just"/>
            <a:r>
              <a:rPr lang="en-US" sz="2400" dirty="0"/>
              <a:t>The final output of the process is the transformed feature set obtained after applying PCA. These features represent a </a:t>
            </a:r>
            <a:r>
              <a:rPr lang="en-US" sz="2400" dirty="0" err="1"/>
              <a:t>lowerdimensional</a:t>
            </a:r>
            <a:r>
              <a:rPr lang="en-US" sz="2400" dirty="0"/>
              <a:t> representation of the original user profile data, where each feature captures a combination of the original features' information..</a:t>
            </a:r>
            <a:endParaRPr lang="en-US" sz="2400" b="1" dirty="0"/>
          </a:p>
        </p:txBody>
      </p:sp>
    </p:spTree>
    <p:extLst>
      <p:ext uri="{BB962C8B-B14F-4D97-AF65-F5344CB8AC3E}">
        <p14:creationId xmlns:p14="http://schemas.microsoft.com/office/powerpoint/2010/main" val="166625604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192D6-5644-12BD-6F2C-F772F0C7B087}"/>
              </a:ext>
            </a:extLst>
          </p:cNvPr>
          <p:cNvSpPr>
            <a:spLocks noGrp="1"/>
          </p:cNvSpPr>
          <p:nvPr>
            <p:ph type="title"/>
          </p:nvPr>
        </p:nvSpPr>
        <p:spPr>
          <a:xfrm>
            <a:off x="576072" y="384049"/>
            <a:ext cx="22809528" cy="1523952"/>
          </a:xfrm>
        </p:spPr>
        <p:txBody>
          <a:bodyPr/>
          <a:lstStyle/>
          <a:p>
            <a:pPr algn="ctr"/>
            <a:r>
              <a:rPr lang="en-US" sz="6600" dirty="0"/>
              <a:t>Evaluation results of clustering-based recommender system</a:t>
            </a:r>
          </a:p>
        </p:txBody>
      </p:sp>
      <p:sp>
        <p:nvSpPr>
          <p:cNvPr id="4" name="TextBox 3">
            <a:extLst>
              <a:ext uri="{FF2B5EF4-FFF2-40B4-BE49-F238E27FC236}">
                <a16:creationId xmlns:a16="http://schemas.microsoft.com/office/drawing/2014/main" id="{56EE18A3-E8C0-A129-4C59-F56131E21B74}"/>
              </a:ext>
            </a:extLst>
          </p:cNvPr>
          <p:cNvSpPr txBox="1"/>
          <p:nvPr/>
        </p:nvSpPr>
        <p:spPr>
          <a:xfrm>
            <a:off x="724311" y="2153071"/>
            <a:ext cx="12563928" cy="10433625"/>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r>
              <a:rPr lang="en-US" sz="2400" b="1" dirty="0"/>
              <a:t>• Hyper-parameter Settings:</a:t>
            </a:r>
          </a:p>
          <a:p>
            <a:pPr lvl="1" algn="just"/>
            <a:endParaRPr lang="en-US" sz="2400" dirty="0"/>
          </a:p>
          <a:p>
            <a:pPr lvl="1" algn="just"/>
            <a:r>
              <a:rPr lang="en-US" sz="2400" dirty="0"/>
              <a:t>we meticulously tuned hyperparameters to optimize its performance. Employing the K-means algorithm, we determined the ideal number of clusters using the elbow method. Similarly, for principal component analysis (PCA), we selected the number of components that explained over 90% of the variance in the data. This strategic approach ensured that our recommender system could effectively group users based on their preferences while minimizing information loss through dimensionality reduction.</a:t>
            </a:r>
          </a:p>
          <a:p>
            <a:pPr lvl="1" algn="just"/>
            <a:endParaRPr lang="en-US" sz="2400" dirty="0"/>
          </a:p>
          <a:p>
            <a:pPr algn="just"/>
            <a:r>
              <a:rPr lang="en-US" sz="2400" b="1" dirty="0"/>
              <a:t>• Average Number of New Courses Recommended per User:</a:t>
            </a:r>
          </a:p>
          <a:p>
            <a:pPr lvl="1" algn="just"/>
            <a:endParaRPr lang="en-US" sz="2400" dirty="0"/>
          </a:p>
          <a:p>
            <a:pPr lvl="1" algn="just"/>
            <a:r>
              <a:rPr lang="en-US" sz="2400" dirty="0"/>
              <a:t>Upon assessing the system's efficacy, we discovered that, on average, it recommended</a:t>
            </a:r>
          </a:p>
          <a:p>
            <a:pPr lvl="1" algn="just"/>
            <a:r>
              <a:rPr lang="en-US" sz="2400" dirty="0"/>
              <a:t>approximately 36.587 new or unseen courses per user in the test dataset. This metric serves as a valuable indicator of the system's ability to diversify recommendations and introduce users to a broad range of learning opportunities beyond their previous engagements.</a:t>
            </a:r>
          </a:p>
          <a:p>
            <a:pPr lvl="1" algn="just"/>
            <a:endParaRPr lang="en-US" sz="2400" dirty="0"/>
          </a:p>
          <a:p>
            <a:pPr algn="just"/>
            <a:r>
              <a:rPr lang="en-US" sz="2400" b="1" dirty="0"/>
              <a:t>• Top-10 Most Frequently Recommended Courses:</a:t>
            </a:r>
          </a:p>
          <a:p>
            <a:pPr lvl="1" algn="just"/>
            <a:endParaRPr lang="en-US" sz="2400" dirty="0"/>
          </a:p>
          <a:p>
            <a:pPr lvl="1" algn="just"/>
            <a:r>
              <a:rPr lang="en-US" sz="2400" dirty="0"/>
              <a:t>Furthermore, our analysis of the most frequently recommended courses revealed compelling insights into the preferences of users within each cluster. Courses such as "WA0101EN,“ "DB0101EN," and "DS0301EN" emerged as the top recommendations, underscoring their popularity among users across different clusters. By leveraging these insights, we can further refine our recommendation strategies and tailor course offerings to better align with user preferences and learning objectives.</a:t>
            </a:r>
          </a:p>
        </p:txBody>
      </p:sp>
      <p:pic>
        <p:nvPicPr>
          <p:cNvPr id="6" name="Picture 5">
            <a:extLst>
              <a:ext uri="{FF2B5EF4-FFF2-40B4-BE49-F238E27FC236}">
                <a16:creationId xmlns:a16="http://schemas.microsoft.com/office/drawing/2014/main" id="{93101584-8C2D-21F6-1506-19DF63E7E06E}"/>
              </a:ext>
            </a:extLst>
          </p:cNvPr>
          <p:cNvPicPr>
            <a:picLocks noChangeAspect="1"/>
          </p:cNvPicPr>
          <p:nvPr/>
        </p:nvPicPr>
        <p:blipFill>
          <a:blip r:embed="rId2"/>
          <a:stretch>
            <a:fillRect/>
          </a:stretch>
        </p:blipFill>
        <p:spPr>
          <a:xfrm>
            <a:off x="14160837" y="3803684"/>
            <a:ext cx="9502027" cy="6261916"/>
          </a:xfrm>
          <a:prstGeom prst="rect">
            <a:avLst/>
          </a:prstGeom>
        </p:spPr>
      </p:pic>
    </p:spTree>
    <p:extLst>
      <p:ext uri="{BB962C8B-B14F-4D97-AF65-F5344CB8AC3E}">
        <p14:creationId xmlns:p14="http://schemas.microsoft.com/office/powerpoint/2010/main" val="84198508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B877-A61F-F8AC-A978-C588DACE452A}"/>
              </a:ext>
            </a:extLst>
          </p:cNvPr>
          <p:cNvSpPr>
            <a:spLocks noGrp="1"/>
          </p:cNvSpPr>
          <p:nvPr>
            <p:ph type="title"/>
          </p:nvPr>
        </p:nvSpPr>
        <p:spPr>
          <a:xfrm>
            <a:off x="576072" y="384049"/>
            <a:ext cx="23205528" cy="2812752"/>
          </a:xfrm>
        </p:spPr>
        <p:txBody>
          <a:bodyPr/>
          <a:lstStyle/>
          <a:p>
            <a:pPr algn="ctr"/>
            <a:r>
              <a:rPr lang="en-US" sz="6600" dirty="0"/>
              <a:t>03 Collaborative-filtering based Recommender System using Supervised learning</a:t>
            </a:r>
            <a:br>
              <a:rPr lang="en-US" dirty="0"/>
            </a:br>
            <a:r>
              <a:rPr lang="en-US" sz="4000" dirty="0"/>
              <a:t>Flowchart Of KNN based recommender system</a:t>
            </a:r>
          </a:p>
        </p:txBody>
      </p:sp>
      <p:pic>
        <p:nvPicPr>
          <p:cNvPr id="6" name="Picture 5">
            <a:extLst>
              <a:ext uri="{FF2B5EF4-FFF2-40B4-BE49-F238E27FC236}">
                <a16:creationId xmlns:a16="http://schemas.microsoft.com/office/drawing/2014/main" id="{C898BA4F-6C5C-CE8E-502C-9F5C09D38D13}"/>
              </a:ext>
            </a:extLst>
          </p:cNvPr>
          <p:cNvPicPr>
            <a:picLocks noChangeAspect="1"/>
          </p:cNvPicPr>
          <p:nvPr/>
        </p:nvPicPr>
        <p:blipFill>
          <a:blip r:embed="rId2"/>
          <a:stretch>
            <a:fillRect/>
          </a:stretch>
        </p:blipFill>
        <p:spPr>
          <a:xfrm>
            <a:off x="1600852" y="3117601"/>
            <a:ext cx="21155968" cy="1475999"/>
          </a:xfrm>
          <a:prstGeom prst="rect">
            <a:avLst/>
          </a:prstGeom>
        </p:spPr>
      </p:pic>
      <p:sp>
        <p:nvSpPr>
          <p:cNvPr id="8" name="TextBox 7">
            <a:extLst>
              <a:ext uri="{FF2B5EF4-FFF2-40B4-BE49-F238E27FC236}">
                <a16:creationId xmlns:a16="http://schemas.microsoft.com/office/drawing/2014/main" id="{D26FE878-9621-D0C4-C1CB-4D6DE8054A2F}"/>
              </a:ext>
            </a:extLst>
          </p:cNvPr>
          <p:cNvSpPr txBox="1"/>
          <p:nvPr/>
        </p:nvSpPr>
        <p:spPr>
          <a:xfrm>
            <a:off x="1281600" y="4922353"/>
            <a:ext cx="22363200" cy="710963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r>
              <a:rPr lang="en-US" sz="2400" dirty="0"/>
              <a:t>Let's break down the flowchart based on the conversation we had:</a:t>
            </a:r>
          </a:p>
          <a:p>
            <a:pPr algn="just"/>
            <a:endParaRPr lang="en-US" sz="2400" dirty="0"/>
          </a:p>
          <a:p>
            <a:pPr marL="457200" indent="-457200" algn="just">
              <a:buAutoNum type="arabicPeriod"/>
            </a:pPr>
            <a:r>
              <a:rPr lang="en-US" sz="2400" b="1" dirty="0"/>
              <a:t>Raw Data: </a:t>
            </a:r>
          </a:p>
          <a:p>
            <a:pPr lvl="1" algn="just"/>
            <a:r>
              <a:rPr lang="en-US" sz="2400" dirty="0"/>
              <a:t>Raw data refers to the original dataset containing information about user-item interactions, such as user IDs, item IDs (courses), and ratings (enrollments). In this case, the raw data consists of user-item pairs along with their corresponding ratings.</a:t>
            </a:r>
          </a:p>
          <a:p>
            <a:pPr algn="just"/>
            <a:r>
              <a:rPr lang="en-US" sz="2400" b="1" dirty="0"/>
              <a:t>2. Data Processing: </a:t>
            </a:r>
          </a:p>
          <a:p>
            <a:pPr lvl="1" algn="just"/>
            <a:r>
              <a:rPr lang="en-US" sz="2400" dirty="0"/>
              <a:t>Data processing involves tasks such as loading the dataset, handling missing values, removing duplicates, and converting data into a suitable format for further analysis. This step ensures that the data is clean and ready for modeling.</a:t>
            </a:r>
          </a:p>
          <a:p>
            <a:pPr algn="just"/>
            <a:r>
              <a:rPr lang="en-US" sz="2400" b="1" dirty="0"/>
              <a:t>3. Cleaned Dataset: </a:t>
            </a:r>
          </a:p>
          <a:p>
            <a:pPr lvl="1" algn="just"/>
            <a:r>
              <a:rPr lang="en-US" sz="2400" dirty="0"/>
              <a:t>After data processing, we obtain a cleaned dataset where irrelevant or erroneous data has been removed, missing values have been handled, and the data is in a structured format. This dataset serves as the foundation for building the recommendation model</a:t>
            </a:r>
          </a:p>
          <a:p>
            <a:pPr algn="just"/>
            <a:r>
              <a:rPr lang="en-US" sz="2400" b="1" dirty="0"/>
              <a:t>4. Feature Engineering: </a:t>
            </a:r>
          </a:p>
          <a:p>
            <a:pPr lvl="1" algn="just"/>
            <a:r>
              <a:rPr lang="en-US" sz="2400" dirty="0"/>
              <a:t>Feature engineering involves creating new features or transforming existing features to improve the performance of the recommendation system. This step may include extracting relevant information from the dataset, such as user-item interactions, timestamps, or user demographics. Features may also involve encoding categorical variables, scaling numerical features, or creating interaction terms.</a:t>
            </a:r>
          </a:p>
          <a:p>
            <a:pPr algn="just"/>
            <a:r>
              <a:rPr lang="en-US" sz="2400" b="1" dirty="0"/>
              <a:t>5. Features (PCA Transformed): </a:t>
            </a:r>
          </a:p>
          <a:p>
            <a:pPr lvl="1" algn="just"/>
            <a:r>
              <a:rPr lang="en-US" sz="2400" dirty="0"/>
              <a:t>Features are the variables or attributes used by the KNN-based recommender system to make predictions. These features capture</a:t>
            </a:r>
          </a:p>
          <a:p>
            <a:pPr lvl="1" algn="just"/>
            <a:r>
              <a:rPr lang="en-US" sz="2400" dirty="0"/>
              <a:t>the relationships between users and items, allowing the system to identify similarities and make personalized recommendations. Examples of features include</a:t>
            </a:r>
          </a:p>
          <a:p>
            <a:pPr lvl="1" algn="just"/>
            <a:r>
              <a:rPr lang="en-US" sz="2400" dirty="0"/>
              <a:t>user-item interactions, user demographics, item characteristics, and contextual information.</a:t>
            </a:r>
          </a:p>
        </p:txBody>
      </p:sp>
    </p:spTree>
    <p:extLst>
      <p:ext uri="{BB962C8B-B14F-4D97-AF65-F5344CB8AC3E}">
        <p14:creationId xmlns:p14="http://schemas.microsoft.com/office/powerpoint/2010/main" val="325714412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B871-D3E6-31C2-3962-EDD58D6BEE9A}"/>
              </a:ext>
            </a:extLst>
          </p:cNvPr>
          <p:cNvSpPr>
            <a:spLocks noGrp="1"/>
          </p:cNvSpPr>
          <p:nvPr>
            <p:ph type="title"/>
          </p:nvPr>
        </p:nvSpPr>
        <p:spPr>
          <a:xfrm>
            <a:off x="576072" y="384049"/>
            <a:ext cx="23349528" cy="1358352"/>
          </a:xfrm>
        </p:spPr>
        <p:txBody>
          <a:bodyPr/>
          <a:lstStyle/>
          <a:p>
            <a:pPr algn="ctr"/>
            <a:r>
              <a:rPr lang="en-US" sz="6600" dirty="0"/>
              <a:t>Flowchart of NMF based recommender system</a:t>
            </a:r>
          </a:p>
        </p:txBody>
      </p:sp>
      <p:pic>
        <p:nvPicPr>
          <p:cNvPr id="4" name="Picture 3">
            <a:extLst>
              <a:ext uri="{FF2B5EF4-FFF2-40B4-BE49-F238E27FC236}">
                <a16:creationId xmlns:a16="http://schemas.microsoft.com/office/drawing/2014/main" id="{C0C9C45F-47D3-59E2-73B3-24AB930DCEBD}"/>
              </a:ext>
            </a:extLst>
          </p:cNvPr>
          <p:cNvPicPr>
            <a:picLocks noChangeAspect="1"/>
          </p:cNvPicPr>
          <p:nvPr/>
        </p:nvPicPr>
        <p:blipFill>
          <a:blip r:embed="rId2"/>
          <a:stretch>
            <a:fillRect/>
          </a:stretch>
        </p:blipFill>
        <p:spPr>
          <a:xfrm>
            <a:off x="1032798" y="1742401"/>
            <a:ext cx="22072002" cy="1542060"/>
          </a:xfrm>
          <a:prstGeom prst="rect">
            <a:avLst/>
          </a:prstGeom>
        </p:spPr>
      </p:pic>
      <p:sp>
        <p:nvSpPr>
          <p:cNvPr id="6" name="TextBox 5">
            <a:extLst>
              <a:ext uri="{FF2B5EF4-FFF2-40B4-BE49-F238E27FC236}">
                <a16:creationId xmlns:a16="http://schemas.microsoft.com/office/drawing/2014/main" id="{76EC9D25-D16E-7F0D-ABC8-F2B442AFACA5}"/>
              </a:ext>
            </a:extLst>
          </p:cNvPr>
          <p:cNvSpPr txBox="1"/>
          <p:nvPr/>
        </p:nvSpPr>
        <p:spPr>
          <a:xfrm>
            <a:off x="1198836" y="4011661"/>
            <a:ext cx="21560364" cy="784830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r>
              <a:rPr lang="en-US" sz="2400" dirty="0"/>
              <a:t>Let's break down the flowchart based on the conversation we had:</a:t>
            </a:r>
          </a:p>
          <a:p>
            <a:pPr algn="just"/>
            <a:endParaRPr lang="en-US" sz="2400" dirty="0"/>
          </a:p>
          <a:p>
            <a:pPr marL="457200" indent="-457200" algn="just">
              <a:buAutoNum type="arabicPeriod"/>
            </a:pPr>
            <a:r>
              <a:rPr lang="en-US" sz="2400" b="1" dirty="0"/>
              <a:t>Raw Data: </a:t>
            </a:r>
            <a:endParaRPr lang="en-US" sz="2400" dirty="0"/>
          </a:p>
          <a:p>
            <a:pPr lvl="1" algn="just"/>
            <a:r>
              <a:rPr lang="en-US" sz="2400" dirty="0"/>
              <a:t>This is the initial data you have, in our case, it includes the course ratings data. Raw data is typically unprocessed and may contain noise, missing values, or inconsistencies.</a:t>
            </a:r>
          </a:p>
          <a:p>
            <a:pPr lvl="1" algn="just"/>
            <a:endParaRPr lang="en-US" sz="2400" dirty="0"/>
          </a:p>
          <a:p>
            <a:pPr algn="just"/>
            <a:r>
              <a:rPr lang="en-US" sz="2400" dirty="0"/>
              <a:t>2</a:t>
            </a:r>
            <a:r>
              <a:rPr lang="en-US" sz="2400" b="1" dirty="0"/>
              <a:t>. Data Processing:</a:t>
            </a:r>
            <a:endParaRPr lang="en-US" sz="2400" dirty="0"/>
          </a:p>
          <a:p>
            <a:pPr lvl="1" algn="just"/>
            <a:r>
              <a:rPr lang="en-US" sz="2400" dirty="0"/>
              <a:t>In this step, we preprocess the raw data to prepare it for analysis. This involves tasks such as handling missing values, removing duplicates, and transforming the data into a suitable format. In our case, we used Pandas to pivot the data and create a user-item matrix.</a:t>
            </a:r>
          </a:p>
          <a:p>
            <a:pPr lvl="1" algn="just"/>
            <a:endParaRPr lang="en-US" sz="2400" dirty="0"/>
          </a:p>
          <a:p>
            <a:pPr algn="just"/>
            <a:r>
              <a:rPr lang="en-US" sz="2400" dirty="0"/>
              <a:t>3. </a:t>
            </a:r>
            <a:r>
              <a:rPr lang="en-US" sz="2400" b="1" dirty="0"/>
              <a:t>Cleaned Dataset: </a:t>
            </a:r>
            <a:endParaRPr lang="en-US" sz="2400" dirty="0"/>
          </a:p>
          <a:p>
            <a:pPr lvl="1" algn="just"/>
            <a:r>
              <a:rPr lang="en-US" sz="2400" dirty="0"/>
              <a:t>After preprocessing, we obtain a cleaned dataset where the data is free from inconsistencies and ready for analysis. This dataset typically has rows representing users, columns representing items, and the cells containing ratings or interactions.</a:t>
            </a:r>
          </a:p>
          <a:p>
            <a:pPr lvl="1" algn="just"/>
            <a:endParaRPr lang="en-US" sz="2400" dirty="0"/>
          </a:p>
          <a:p>
            <a:pPr algn="just"/>
            <a:r>
              <a:rPr lang="en-US" sz="2400" dirty="0"/>
              <a:t>4</a:t>
            </a:r>
            <a:r>
              <a:rPr lang="en-US" sz="2400" b="1" dirty="0"/>
              <a:t>. Feature Engineering : </a:t>
            </a:r>
            <a:endParaRPr lang="en-US" sz="2400" dirty="0"/>
          </a:p>
          <a:p>
            <a:pPr lvl="1" algn="just"/>
            <a:r>
              <a:rPr lang="en-US" sz="2400" dirty="0"/>
              <a:t>This involves creating new features or transforming existing ones to improve the performance of machine learning models. In our case, features might include user-item interactions or latent factors generated by the NMF model.</a:t>
            </a:r>
          </a:p>
          <a:p>
            <a:pPr lvl="1" algn="just"/>
            <a:endParaRPr lang="en-US" sz="2400" dirty="0"/>
          </a:p>
          <a:p>
            <a:pPr algn="just"/>
            <a:r>
              <a:rPr lang="en-US" sz="2400" dirty="0"/>
              <a:t>5</a:t>
            </a:r>
            <a:r>
              <a:rPr lang="en-US" sz="2400" b="1" dirty="0"/>
              <a:t>. Features: </a:t>
            </a:r>
            <a:endParaRPr lang="en-US" sz="2400" dirty="0"/>
          </a:p>
          <a:p>
            <a:pPr lvl="1" algn="just"/>
            <a:r>
              <a:rPr lang="en-US" sz="2400" dirty="0"/>
              <a:t>These are the variables or characteristics used by the machine learning model to make predictions. In the context of collaborative filtering, features might include user preferences, item attributes, or latent factors representing users and items in a lower-dimensional space.</a:t>
            </a:r>
          </a:p>
        </p:txBody>
      </p:sp>
    </p:spTree>
    <p:extLst>
      <p:ext uri="{BB962C8B-B14F-4D97-AF65-F5344CB8AC3E}">
        <p14:creationId xmlns:p14="http://schemas.microsoft.com/office/powerpoint/2010/main" val="327889963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9194A-2FE2-4280-3E06-9412CD766E13}"/>
              </a:ext>
            </a:extLst>
          </p:cNvPr>
          <p:cNvSpPr>
            <a:spLocks noGrp="1"/>
          </p:cNvSpPr>
          <p:nvPr>
            <p:ph type="title"/>
          </p:nvPr>
        </p:nvSpPr>
        <p:spPr>
          <a:xfrm>
            <a:off x="576072" y="384049"/>
            <a:ext cx="23241528" cy="2143152"/>
          </a:xfrm>
        </p:spPr>
        <p:txBody>
          <a:bodyPr/>
          <a:lstStyle/>
          <a:p>
            <a:pPr algn="ctr"/>
            <a:r>
              <a:rPr lang="en-US" sz="6600" dirty="0"/>
              <a:t>Flowchart of Neural Network Embedding based recommender system</a:t>
            </a:r>
          </a:p>
        </p:txBody>
      </p:sp>
      <p:pic>
        <p:nvPicPr>
          <p:cNvPr id="4" name="Picture 3">
            <a:extLst>
              <a:ext uri="{FF2B5EF4-FFF2-40B4-BE49-F238E27FC236}">
                <a16:creationId xmlns:a16="http://schemas.microsoft.com/office/drawing/2014/main" id="{A938376D-6D57-1633-A109-C88F506144A3}"/>
              </a:ext>
            </a:extLst>
          </p:cNvPr>
          <p:cNvPicPr>
            <a:picLocks noChangeAspect="1"/>
          </p:cNvPicPr>
          <p:nvPr/>
        </p:nvPicPr>
        <p:blipFill>
          <a:blip r:embed="rId2"/>
          <a:stretch>
            <a:fillRect/>
          </a:stretch>
        </p:blipFill>
        <p:spPr>
          <a:xfrm>
            <a:off x="745800" y="2527201"/>
            <a:ext cx="21970200" cy="1457836"/>
          </a:xfrm>
          <a:prstGeom prst="rect">
            <a:avLst/>
          </a:prstGeom>
        </p:spPr>
      </p:pic>
      <p:sp>
        <p:nvSpPr>
          <p:cNvPr id="6" name="TextBox 5">
            <a:extLst>
              <a:ext uri="{FF2B5EF4-FFF2-40B4-BE49-F238E27FC236}">
                <a16:creationId xmlns:a16="http://schemas.microsoft.com/office/drawing/2014/main" id="{1AC70835-A20E-C7A4-51E0-3C7D2E10F6B4}"/>
              </a:ext>
            </a:extLst>
          </p:cNvPr>
          <p:cNvSpPr txBox="1"/>
          <p:nvPr/>
        </p:nvSpPr>
        <p:spPr>
          <a:xfrm>
            <a:off x="1598400" y="4646306"/>
            <a:ext cx="20779200" cy="784830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r>
              <a:rPr lang="en-US" sz="2400" dirty="0"/>
              <a:t>Let's break down the flowchart based on the conversation we had: </a:t>
            </a:r>
          </a:p>
          <a:p>
            <a:pPr algn="just"/>
            <a:endParaRPr lang="en-US" sz="2400" b="1" dirty="0"/>
          </a:p>
          <a:p>
            <a:pPr marL="457200" indent="-457200" algn="just">
              <a:buAutoNum type="arabicPeriod"/>
            </a:pPr>
            <a:r>
              <a:rPr lang="en-US" sz="2400" b="1" dirty="0"/>
              <a:t>Raw Data: </a:t>
            </a:r>
          </a:p>
          <a:p>
            <a:pPr lvl="1" algn="just"/>
            <a:r>
              <a:rPr lang="en-US" sz="2400" dirty="0"/>
              <a:t>This is the initial data you have, in our case, it includes the course ratings data. Raw data is typically unprocessed and may contain noise, missing values, or inconsistencies. </a:t>
            </a:r>
          </a:p>
          <a:p>
            <a:pPr algn="just"/>
            <a:endParaRPr lang="en-US" sz="2400" dirty="0"/>
          </a:p>
          <a:p>
            <a:pPr algn="just"/>
            <a:r>
              <a:rPr lang="en-US" sz="2400" dirty="0"/>
              <a:t>2. </a:t>
            </a:r>
            <a:r>
              <a:rPr lang="en-US" sz="2400" b="1" dirty="0"/>
              <a:t>Data Processing: </a:t>
            </a:r>
          </a:p>
          <a:p>
            <a:pPr lvl="1" algn="just"/>
            <a:r>
              <a:rPr lang="en-US" sz="2400" dirty="0"/>
              <a:t>In this step, we preprocess the raw data to prepare it for analysis. This involves tasks such as handling missing values, removing duplicates, and transforming the data into a suitable format. In our case, we used Pandas to pivot the data and create a user-item matrix. </a:t>
            </a:r>
          </a:p>
          <a:p>
            <a:pPr lvl="1" algn="just"/>
            <a:endParaRPr lang="en-US" sz="2400" dirty="0"/>
          </a:p>
          <a:p>
            <a:pPr algn="just"/>
            <a:r>
              <a:rPr lang="en-US" sz="2400" b="1" dirty="0"/>
              <a:t>3. Cleaned Dataset: </a:t>
            </a:r>
          </a:p>
          <a:p>
            <a:pPr lvl="1" algn="just"/>
            <a:r>
              <a:rPr lang="en-US" sz="2400" dirty="0"/>
              <a:t>After preprocessing, we obtain a cleaned dataset where the data is free from inconsistencies and ready for analysis. This dataset typically has rows representing users, columns representing items, and the cells containing ratings or interactions. </a:t>
            </a:r>
          </a:p>
          <a:p>
            <a:pPr algn="just"/>
            <a:endParaRPr lang="en-US" sz="2400" b="1" dirty="0"/>
          </a:p>
          <a:p>
            <a:pPr algn="just"/>
            <a:r>
              <a:rPr lang="en-US" sz="2400" b="1" dirty="0"/>
              <a:t>4. Feature Engineering : </a:t>
            </a:r>
          </a:p>
          <a:p>
            <a:pPr lvl="1" algn="just"/>
            <a:r>
              <a:rPr lang="en-US" sz="2400" dirty="0"/>
              <a:t>This involves creating new features or transforming existing ones to improve the performance of machine learning models. In our case, features might include user-item interactions or latent factors generated by the NMF model.</a:t>
            </a:r>
          </a:p>
          <a:p>
            <a:pPr algn="just"/>
            <a:endParaRPr lang="en-US" sz="2400" b="1" dirty="0"/>
          </a:p>
          <a:p>
            <a:pPr algn="just"/>
            <a:r>
              <a:rPr lang="en-US" sz="2400" b="1" dirty="0"/>
              <a:t> 5. Features: </a:t>
            </a:r>
          </a:p>
          <a:p>
            <a:pPr lvl="1" algn="just"/>
            <a:r>
              <a:rPr lang="en-US" sz="2400" dirty="0"/>
              <a:t>These are the variables or characteristics used by the machine learning model to make predictions. In the context of collaborative filtering, features might include user preferences, item attributes, or latent factors representing users and items in a lower-dimensional space.</a:t>
            </a:r>
          </a:p>
        </p:txBody>
      </p:sp>
    </p:spTree>
    <p:extLst>
      <p:ext uri="{BB962C8B-B14F-4D97-AF65-F5344CB8AC3E}">
        <p14:creationId xmlns:p14="http://schemas.microsoft.com/office/powerpoint/2010/main" val="58972230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E1BE5-6CF9-4BB8-BF77-63D518CDC2D6}"/>
              </a:ext>
            </a:extLst>
          </p:cNvPr>
          <p:cNvSpPr>
            <a:spLocks noGrp="1"/>
          </p:cNvSpPr>
          <p:nvPr>
            <p:ph type="title"/>
          </p:nvPr>
        </p:nvSpPr>
        <p:spPr>
          <a:xfrm>
            <a:off x="576072" y="384049"/>
            <a:ext cx="22852728" cy="1365552"/>
          </a:xfrm>
        </p:spPr>
        <p:txBody>
          <a:bodyPr/>
          <a:lstStyle/>
          <a:p>
            <a:pPr algn="ctr"/>
            <a:r>
              <a:rPr lang="en-US" sz="6600" dirty="0"/>
              <a:t>Comparison of Collaborative Filtering Models</a:t>
            </a:r>
          </a:p>
        </p:txBody>
      </p:sp>
      <p:sp>
        <p:nvSpPr>
          <p:cNvPr id="4" name="TextBox 3">
            <a:extLst>
              <a:ext uri="{FF2B5EF4-FFF2-40B4-BE49-F238E27FC236}">
                <a16:creationId xmlns:a16="http://schemas.microsoft.com/office/drawing/2014/main" id="{F6BD1952-0B3A-9AB4-4E48-E5D61E13CED0}"/>
              </a:ext>
            </a:extLst>
          </p:cNvPr>
          <p:cNvSpPr txBox="1"/>
          <p:nvPr/>
        </p:nvSpPr>
        <p:spPr>
          <a:xfrm>
            <a:off x="6096600" y="3487847"/>
            <a:ext cx="8224200" cy="646331"/>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endParaRPr lang="en-US" dirty="0"/>
          </a:p>
        </p:txBody>
      </p:sp>
      <p:sp>
        <p:nvSpPr>
          <p:cNvPr id="6" name="TextBox 5">
            <a:extLst>
              <a:ext uri="{FF2B5EF4-FFF2-40B4-BE49-F238E27FC236}">
                <a16:creationId xmlns:a16="http://schemas.microsoft.com/office/drawing/2014/main" id="{536BD50D-80CB-665B-C572-0BB5F75257D2}"/>
              </a:ext>
            </a:extLst>
          </p:cNvPr>
          <p:cNvSpPr txBox="1"/>
          <p:nvPr/>
        </p:nvSpPr>
        <p:spPr>
          <a:xfrm>
            <a:off x="1668600" y="3487847"/>
            <a:ext cx="7108200" cy="7294305"/>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r>
              <a:rPr lang="en-US" dirty="0"/>
              <a:t>Based on the evaluation results, the </a:t>
            </a:r>
            <a:r>
              <a:rPr lang="en-US" b="1" dirty="0"/>
              <a:t>Neural Network Embedding-based recommender system </a:t>
            </a:r>
            <a:r>
              <a:rPr lang="en-US" dirty="0"/>
              <a:t>achieved the lowest RMSE value of 0.1534, indicating the best performance among the three models in predicting user-item interactions. Therefore, we consider the Neural Network Embedding-based recommender system to be the most effective model for collaborative filtering in this scenario.</a:t>
            </a:r>
          </a:p>
        </p:txBody>
      </p:sp>
      <p:pic>
        <p:nvPicPr>
          <p:cNvPr id="8" name="Picture 7">
            <a:extLst>
              <a:ext uri="{FF2B5EF4-FFF2-40B4-BE49-F238E27FC236}">
                <a16:creationId xmlns:a16="http://schemas.microsoft.com/office/drawing/2014/main" id="{CC60C6CD-A95D-F897-8F73-1872A3668DA0}"/>
              </a:ext>
            </a:extLst>
          </p:cNvPr>
          <p:cNvPicPr>
            <a:picLocks noChangeAspect="1"/>
          </p:cNvPicPr>
          <p:nvPr/>
        </p:nvPicPr>
        <p:blipFill>
          <a:blip r:embed="rId2"/>
          <a:stretch>
            <a:fillRect/>
          </a:stretch>
        </p:blipFill>
        <p:spPr>
          <a:xfrm>
            <a:off x="9897264" y="2222814"/>
            <a:ext cx="12890736" cy="9606786"/>
          </a:xfrm>
          <a:prstGeom prst="rect">
            <a:avLst/>
          </a:prstGeom>
        </p:spPr>
      </p:pic>
    </p:spTree>
    <p:extLst>
      <p:ext uri="{BB962C8B-B14F-4D97-AF65-F5344CB8AC3E}">
        <p14:creationId xmlns:p14="http://schemas.microsoft.com/office/powerpoint/2010/main" val="242195521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0286-74C2-1B78-B2FC-B7448BA93205}"/>
              </a:ext>
            </a:extLst>
          </p:cNvPr>
          <p:cNvSpPr>
            <a:spLocks noGrp="1"/>
          </p:cNvSpPr>
          <p:nvPr>
            <p:ph type="title"/>
          </p:nvPr>
        </p:nvSpPr>
        <p:spPr>
          <a:xfrm>
            <a:off x="576072" y="384049"/>
            <a:ext cx="22607928" cy="2567952"/>
          </a:xfrm>
        </p:spPr>
        <p:txBody>
          <a:bodyPr/>
          <a:lstStyle/>
          <a:p>
            <a:pPr algn="ctr"/>
            <a:r>
              <a:rPr lang="en-US" dirty="0"/>
              <a:t>04 CONCLUSION</a:t>
            </a:r>
            <a:br>
              <a:rPr lang="en-US" dirty="0"/>
            </a:br>
            <a:r>
              <a:rPr lang="en-US" sz="6600" dirty="0" err="1"/>
              <a:t>Conclusion</a:t>
            </a:r>
            <a:r>
              <a:rPr lang="en-US" sz="6600" dirty="0"/>
              <a:t> of Exploratory Data Analysis</a:t>
            </a:r>
          </a:p>
        </p:txBody>
      </p:sp>
      <p:sp>
        <p:nvSpPr>
          <p:cNvPr id="4" name="TextBox 3">
            <a:extLst>
              <a:ext uri="{FF2B5EF4-FFF2-40B4-BE49-F238E27FC236}">
                <a16:creationId xmlns:a16="http://schemas.microsoft.com/office/drawing/2014/main" id="{F86BDE29-31E0-519E-E903-0CDE33F71CC5}"/>
              </a:ext>
            </a:extLst>
          </p:cNvPr>
          <p:cNvSpPr txBox="1"/>
          <p:nvPr/>
        </p:nvSpPr>
        <p:spPr>
          <a:xfrm>
            <a:off x="683999" y="2952001"/>
            <a:ext cx="10944001" cy="526297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r>
              <a:rPr lang="en-US" sz="2400" dirty="0"/>
              <a:t>From the various analyses conducted, several key insights can be drawn regarding the online learning platform's course offerings and user engagement. Firstly, the exploration of course genres revealed a diverse array of topics, with backend development, machine learning, and databases emerging as the most popular genres based on enrollment counts. Additionally, the analysis of course enrollments shed light on user behavior, indicating that a significant portion of users completed courses rather than merely auditing them. Furthermore, the examination of the top 20 most popular courses showcased a strong interest in data-related topics such as Python for Data Science, Introduction to Data Science, and Big Data 101, reflecting the growing demand for skills in data analysis and machine learning. Overall, these findings underscore the importance of providing a wide range of courses that cater to diverse interests while also highlighting the significance of data-driven insights in optimizing course offerings and enhancing user engagement on the platform.</a:t>
            </a:r>
          </a:p>
        </p:txBody>
      </p:sp>
      <p:pic>
        <p:nvPicPr>
          <p:cNvPr id="5" name="Picture 4">
            <a:extLst>
              <a:ext uri="{FF2B5EF4-FFF2-40B4-BE49-F238E27FC236}">
                <a16:creationId xmlns:a16="http://schemas.microsoft.com/office/drawing/2014/main" id="{1D502FCF-73C2-DBDB-9D26-F85AE1713A53}"/>
              </a:ext>
            </a:extLst>
          </p:cNvPr>
          <p:cNvPicPr>
            <a:picLocks noChangeAspect="1"/>
          </p:cNvPicPr>
          <p:nvPr/>
        </p:nvPicPr>
        <p:blipFill>
          <a:blip r:embed="rId2"/>
          <a:stretch>
            <a:fillRect/>
          </a:stretch>
        </p:blipFill>
        <p:spPr>
          <a:xfrm>
            <a:off x="12067161" y="2648859"/>
            <a:ext cx="10209564" cy="5191368"/>
          </a:xfrm>
          <a:prstGeom prst="rect">
            <a:avLst/>
          </a:prstGeom>
        </p:spPr>
      </p:pic>
      <p:pic>
        <p:nvPicPr>
          <p:cNvPr id="6" name="Picture 5">
            <a:extLst>
              <a:ext uri="{FF2B5EF4-FFF2-40B4-BE49-F238E27FC236}">
                <a16:creationId xmlns:a16="http://schemas.microsoft.com/office/drawing/2014/main" id="{384856F7-8E39-324E-849A-7EF315C9E524}"/>
              </a:ext>
            </a:extLst>
          </p:cNvPr>
          <p:cNvPicPr>
            <a:picLocks noChangeAspect="1"/>
          </p:cNvPicPr>
          <p:nvPr/>
        </p:nvPicPr>
        <p:blipFill>
          <a:blip r:embed="rId3"/>
          <a:stretch>
            <a:fillRect/>
          </a:stretch>
        </p:blipFill>
        <p:spPr>
          <a:xfrm>
            <a:off x="7630171" y="8702771"/>
            <a:ext cx="6887966" cy="4291894"/>
          </a:xfrm>
          <a:prstGeom prst="rect">
            <a:avLst/>
          </a:prstGeom>
        </p:spPr>
      </p:pic>
      <p:pic>
        <p:nvPicPr>
          <p:cNvPr id="10" name="Picture 9">
            <a:extLst>
              <a:ext uri="{FF2B5EF4-FFF2-40B4-BE49-F238E27FC236}">
                <a16:creationId xmlns:a16="http://schemas.microsoft.com/office/drawing/2014/main" id="{CEAC8601-20AC-17C2-AEA7-55285086C3CF}"/>
              </a:ext>
            </a:extLst>
          </p:cNvPr>
          <p:cNvPicPr>
            <a:picLocks noChangeAspect="1"/>
          </p:cNvPicPr>
          <p:nvPr/>
        </p:nvPicPr>
        <p:blipFill>
          <a:blip r:embed="rId4"/>
          <a:stretch>
            <a:fillRect/>
          </a:stretch>
        </p:blipFill>
        <p:spPr>
          <a:xfrm>
            <a:off x="576072" y="8672636"/>
            <a:ext cx="6702924" cy="4352164"/>
          </a:xfrm>
          <a:prstGeom prst="rect">
            <a:avLst/>
          </a:prstGeom>
        </p:spPr>
      </p:pic>
      <p:pic>
        <p:nvPicPr>
          <p:cNvPr id="12" name="Picture 11">
            <a:extLst>
              <a:ext uri="{FF2B5EF4-FFF2-40B4-BE49-F238E27FC236}">
                <a16:creationId xmlns:a16="http://schemas.microsoft.com/office/drawing/2014/main" id="{6F27AA48-B041-CEA8-7C49-364DB17A0D5D}"/>
              </a:ext>
            </a:extLst>
          </p:cNvPr>
          <p:cNvPicPr>
            <a:picLocks noChangeAspect="1"/>
          </p:cNvPicPr>
          <p:nvPr/>
        </p:nvPicPr>
        <p:blipFill>
          <a:blip r:embed="rId5"/>
          <a:stretch>
            <a:fillRect/>
          </a:stretch>
        </p:blipFill>
        <p:spPr>
          <a:xfrm>
            <a:off x="15223738" y="7905027"/>
            <a:ext cx="6945061" cy="5417149"/>
          </a:xfrm>
          <a:prstGeom prst="rect">
            <a:avLst/>
          </a:prstGeom>
        </p:spPr>
      </p:pic>
    </p:spTree>
    <p:extLst>
      <p:ext uri="{BB962C8B-B14F-4D97-AF65-F5344CB8AC3E}">
        <p14:creationId xmlns:p14="http://schemas.microsoft.com/office/powerpoint/2010/main" val="208303055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638E5-0F9A-806B-76D5-53CCB7C2813B}"/>
              </a:ext>
            </a:extLst>
          </p:cNvPr>
          <p:cNvSpPr>
            <a:spLocks noGrp="1"/>
          </p:cNvSpPr>
          <p:nvPr>
            <p:ph type="title"/>
          </p:nvPr>
        </p:nvSpPr>
        <p:spPr>
          <a:xfrm>
            <a:off x="669600" y="384049"/>
            <a:ext cx="22433861" cy="2884752"/>
          </a:xfrm>
        </p:spPr>
        <p:txBody>
          <a:bodyPr/>
          <a:lstStyle/>
          <a:p>
            <a:pPr algn="ctr"/>
            <a:r>
              <a:rPr lang="en-US" sz="6600" dirty="0"/>
              <a:t>Conclusion of Content-based Recommender System Using </a:t>
            </a:r>
            <a:br>
              <a:rPr lang="en-US" sz="6600" dirty="0"/>
            </a:br>
            <a:r>
              <a:rPr lang="en-US" sz="6600" dirty="0"/>
              <a:t>User Profile And Course Genres</a:t>
            </a:r>
          </a:p>
        </p:txBody>
      </p:sp>
      <p:sp>
        <p:nvSpPr>
          <p:cNvPr id="4" name="TextBox 3">
            <a:extLst>
              <a:ext uri="{FF2B5EF4-FFF2-40B4-BE49-F238E27FC236}">
                <a16:creationId xmlns:a16="http://schemas.microsoft.com/office/drawing/2014/main" id="{842FE236-3F7F-22CF-4F9F-C805C37D2D33}"/>
              </a:ext>
            </a:extLst>
          </p:cNvPr>
          <p:cNvSpPr txBox="1"/>
          <p:nvPr/>
        </p:nvSpPr>
        <p:spPr>
          <a:xfrm>
            <a:off x="1611000" y="9412059"/>
            <a:ext cx="20795400" cy="267765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r>
              <a:rPr lang="en-US" sz="2400" dirty="0"/>
              <a:t>The Content-based Recommender System Using User Profile And Course Genres begins with setting up the task of generating course recommendations based on user profile and course genre vectors. The process involves loading user profiles and course genre data frames, extracting user interests, identifying unknown courses for each user, computing recommendation scores, and filtering out courses below a specified threshold. After completing the recommendation scores for all test users, the analysis focuses on evaluating the system’s performance. This includes determining the average number of recommended courses per user and identifying the top 10 most frequently recommended courses across all users. The average number of recommended courses per user is approximately 61.82, indicating a substantial number of recommendations per user. The most frequently recommended courses include "TA0106EN," "GPXX0IBEN," and others, demonstrating their popularity among the recommended courses.</a:t>
            </a:r>
          </a:p>
        </p:txBody>
      </p:sp>
      <p:pic>
        <p:nvPicPr>
          <p:cNvPr id="6" name="Picture 5">
            <a:extLst>
              <a:ext uri="{FF2B5EF4-FFF2-40B4-BE49-F238E27FC236}">
                <a16:creationId xmlns:a16="http://schemas.microsoft.com/office/drawing/2014/main" id="{E21CE600-5EAF-0968-B7E0-84225C1A15C4}"/>
              </a:ext>
            </a:extLst>
          </p:cNvPr>
          <p:cNvPicPr>
            <a:picLocks noChangeAspect="1"/>
          </p:cNvPicPr>
          <p:nvPr/>
        </p:nvPicPr>
        <p:blipFill>
          <a:blip r:embed="rId2"/>
          <a:stretch>
            <a:fillRect/>
          </a:stretch>
        </p:blipFill>
        <p:spPr>
          <a:xfrm>
            <a:off x="3390420" y="2595965"/>
            <a:ext cx="16456004" cy="6634435"/>
          </a:xfrm>
          <a:prstGeom prst="rect">
            <a:avLst/>
          </a:prstGeom>
        </p:spPr>
      </p:pic>
    </p:spTree>
    <p:extLst>
      <p:ext uri="{BB962C8B-B14F-4D97-AF65-F5344CB8AC3E}">
        <p14:creationId xmlns:p14="http://schemas.microsoft.com/office/powerpoint/2010/main" val="298166479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27F6-DB30-0425-EBD6-3237D2F7B493}"/>
              </a:ext>
            </a:extLst>
          </p:cNvPr>
          <p:cNvSpPr>
            <a:spLocks noGrp="1"/>
          </p:cNvSpPr>
          <p:nvPr>
            <p:ph type="title"/>
          </p:nvPr>
        </p:nvSpPr>
        <p:spPr>
          <a:xfrm>
            <a:off x="576072" y="384049"/>
            <a:ext cx="22492728" cy="2265552"/>
          </a:xfrm>
        </p:spPr>
        <p:txBody>
          <a:bodyPr/>
          <a:lstStyle/>
          <a:p>
            <a:pPr algn="ctr"/>
            <a:r>
              <a:rPr lang="en-US" sz="6600" dirty="0"/>
              <a:t>Conclusion of content-based recommender system using course similarity</a:t>
            </a:r>
          </a:p>
        </p:txBody>
      </p:sp>
      <p:sp>
        <p:nvSpPr>
          <p:cNvPr id="4" name="TextBox 3">
            <a:extLst>
              <a:ext uri="{FF2B5EF4-FFF2-40B4-BE49-F238E27FC236}">
                <a16:creationId xmlns:a16="http://schemas.microsoft.com/office/drawing/2014/main" id="{18053683-9089-0477-568F-BEF2D5EC6EB5}"/>
              </a:ext>
            </a:extLst>
          </p:cNvPr>
          <p:cNvSpPr txBox="1"/>
          <p:nvPr/>
        </p:nvSpPr>
        <p:spPr>
          <a:xfrm>
            <a:off x="849600" y="9441261"/>
            <a:ext cx="22795200" cy="267765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r>
              <a:rPr lang="en-US" sz="2400" dirty="0"/>
              <a:t>The conclusion drawn from the content-based recommender system using course similarity is that a course similarity-based recommender system has been successfully implemented and evaluated. The system utilizes a similarity threshold of 0.6 to recommend courses to users based on their interests and previously selected courses. By analyzing course content and calculating similarities, the system provides personalized recommendations to users. The evaluation of the recommender system revealed valuable insights, including the average number of new courses recommended per user and the most frequently recommended courses. These findings highlight the effectiveness and performance of the system in suggesting relevant and engaging content to users. Additionally, the evaluation results inform potential optimizations and improvements for enhancing the recommender system's effectiveness in future iterations. Overall, the conclusion underscores the importance and effectiveness of utilizing course similarity-based approaches in providing personalized recommendations to users in educational settings</a:t>
            </a:r>
          </a:p>
        </p:txBody>
      </p:sp>
      <p:pic>
        <p:nvPicPr>
          <p:cNvPr id="6" name="Picture 5">
            <a:extLst>
              <a:ext uri="{FF2B5EF4-FFF2-40B4-BE49-F238E27FC236}">
                <a16:creationId xmlns:a16="http://schemas.microsoft.com/office/drawing/2014/main" id="{617D14D2-8FE1-1708-7E9E-F06949EA72E2}"/>
              </a:ext>
            </a:extLst>
          </p:cNvPr>
          <p:cNvPicPr>
            <a:picLocks noChangeAspect="1"/>
          </p:cNvPicPr>
          <p:nvPr/>
        </p:nvPicPr>
        <p:blipFill>
          <a:blip r:embed="rId2"/>
          <a:stretch>
            <a:fillRect/>
          </a:stretch>
        </p:blipFill>
        <p:spPr>
          <a:xfrm>
            <a:off x="681830" y="2852231"/>
            <a:ext cx="23130739" cy="6386400"/>
          </a:xfrm>
          <a:prstGeom prst="rect">
            <a:avLst/>
          </a:prstGeom>
        </p:spPr>
      </p:pic>
    </p:spTree>
    <p:extLst>
      <p:ext uri="{BB962C8B-B14F-4D97-AF65-F5344CB8AC3E}">
        <p14:creationId xmlns:p14="http://schemas.microsoft.com/office/powerpoint/2010/main" val="13846775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AEEA-5D4C-1E14-8D74-5ACD379B06AE}"/>
              </a:ext>
            </a:extLst>
          </p:cNvPr>
          <p:cNvSpPr>
            <a:spLocks noGrp="1"/>
          </p:cNvSpPr>
          <p:nvPr>
            <p:ph type="title"/>
          </p:nvPr>
        </p:nvSpPr>
        <p:spPr>
          <a:xfrm>
            <a:off x="576072" y="384049"/>
            <a:ext cx="11050589" cy="1459152"/>
          </a:xfrm>
        </p:spPr>
        <p:txBody>
          <a:bodyPr/>
          <a:lstStyle/>
          <a:p>
            <a:r>
              <a:rPr lang="en-US" dirty="0"/>
              <a:t>Table of contents</a:t>
            </a:r>
          </a:p>
        </p:txBody>
      </p:sp>
      <p:sp>
        <p:nvSpPr>
          <p:cNvPr id="4" name="TextBox 3">
            <a:extLst>
              <a:ext uri="{FF2B5EF4-FFF2-40B4-BE49-F238E27FC236}">
                <a16:creationId xmlns:a16="http://schemas.microsoft.com/office/drawing/2014/main" id="{B4C77A31-71A9-DAF7-8139-71EE3579D78A}"/>
              </a:ext>
            </a:extLst>
          </p:cNvPr>
          <p:cNvSpPr txBox="1"/>
          <p:nvPr/>
        </p:nvSpPr>
        <p:spPr>
          <a:xfrm>
            <a:off x="1972800" y="3878638"/>
            <a:ext cx="20246400" cy="4401205"/>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marL="571500" indent="-571500">
              <a:buFont typeface="Arial" panose="020B0604020202020204" pitchFamily="34" charset="0"/>
              <a:buChar char="•"/>
            </a:pPr>
            <a:r>
              <a:rPr lang="en-US" sz="4000" dirty="0"/>
              <a:t>01 Exploratory Data Analysis Content-based Recommender System Using </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a:t>02 User Profile And Course Genres Collaborative-filtering based Recommender </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a:t>03 System using Supervised learning </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a:t>04 Conclusion</a:t>
            </a:r>
          </a:p>
        </p:txBody>
      </p:sp>
    </p:spTree>
    <p:extLst>
      <p:ext uri="{BB962C8B-B14F-4D97-AF65-F5344CB8AC3E}">
        <p14:creationId xmlns:p14="http://schemas.microsoft.com/office/powerpoint/2010/main" val="257129121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7E90-A1E0-F14F-720C-A3FFB966633B}"/>
              </a:ext>
            </a:extLst>
          </p:cNvPr>
          <p:cNvSpPr>
            <a:spLocks noGrp="1"/>
          </p:cNvSpPr>
          <p:nvPr>
            <p:ph type="title"/>
          </p:nvPr>
        </p:nvSpPr>
        <p:spPr>
          <a:xfrm>
            <a:off x="576072" y="384049"/>
            <a:ext cx="22924728" cy="1495151"/>
          </a:xfrm>
        </p:spPr>
        <p:txBody>
          <a:bodyPr/>
          <a:lstStyle/>
          <a:p>
            <a:pPr algn="ctr"/>
            <a:r>
              <a:rPr lang="en-US" sz="6600" dirty="0"/>
              <a:t>Conclusion of clustering-based recommender system</a:t>
            </a:r>
          </a:p>
        </p:txBody>
      </p:sp>
      <p:sp>
        <p:nvSpPr>
          <p:cNvPr id="4" name="TextBox 3">
            <a:extLst>
              <a:ext uri="{FF2B5EF4-FFF2-40B4-BE49-F238E27FC236}">
                <a16:creationId xmlns:a16="http://schemas.microsoft.com/office/drawing/2014/main" id="{15A85E2B-EB16-8017-7CD8-98DC7FC305AB}"/>
              </a:ext>
            </a:extLst>
          </p:cNvPr>
          <p:cNvSpPr txBox="1"/>
          <p:nvPr/>
        </p:nvSpPr>
        <p:spPr>
          <a:xfrm>
            <a:off x="896436" y="9905460"/>
            <a:ext cx="22284000" cy="267765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r>
              <a:rPr lang="en-US" sz="2400" dirty="0"/>
              <a:t>In conclusion, our course clustering-based recommender system demonstrates robust performance in effectively grouping users based on their preferences and recommending relevant courses. The optimization of hyperparameters, including the determination of cluster numbers and PCA components, ensures that the system accurately captures user preferences while minimizing information loss. Through meticulous evaluation, we found that the system recommends an average of approximately 36.587 new or unseen courses per user in the test dataset, indicating its effectiveness in diversifying recommendations. Furthermore, the identification of frequently recommended courses such as "WA0101EN," "DB0101EN," and "DS0301EN" provides valuable insights into user preferences and highlights the system's ability to promote popular courses across different clusters. Overall, our recommender system serves as a valuable tool for enhancing user engagement and satisfaction by delivering personalized course recommendations aligned with individual learning objectives.</a:t>
            </a:r>
          </a:p>
        </p:txBody>
      </p:sp>
      <p:pic>
        <p:nvPicPr>
          <p:cNvPr id="6" name="Picture 5">
            <a:extLst>
              <a:ext uri="{FF2B5EF4-FFF2-40B4-BE49-F238E27FC236}">
                <a16:creationId xmlns:a16="http://schemas.microsoft.com/office/drawing/2014/main" id="{CA9F8622-B8B7-94DE-31C4-A818E53BCB18}"/>
              </a:ext>
            </a:extLst>
          </p:cNvPr>
          <p:cNvPicPr>
            <a:picLocks noChangeAspect="1"/>
          </p:cNvPicPr>
          <p:nvPr/>
        </p:nvPicPr>
        <p:blipFill>
          <a:blip r:embed="rId2"/>
          <a:stretch>
            <a:fillRect/>
          </a:stretch>
        </p:blipFill>
        <p:spPr>
          <a:xfrm>
            <a:off x="767868" y="2099194"/>
            <a:ext cx="22412568" cy="7505606"/>
          </a:xfrm>
          <a:prstGeom prst="rect">
            <a:avLst/>
          </a:prstGeom>
        </p:spPr>
      </p:pic>
    </p:spTree>
    <p:extLst>
      <p:ext uri="{BB962C8B-B14F-4D97-AF65-F5344CB8AC3E}">
        <p14:creationId xmlns:p14="http://schemas.microsoft.com/office/powerpoint/2010/main" val="118010947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1EE6-A9EC-3D38-99AC-ACADE107B67B}"/>
              </a:ext>
            </a:extLst>
          </p:cNvPr>
          <p:cNvSpPr>
            <a:spLocks noGrp="1"/>
          </p:cNvSpPr>
          <p:nvPr>
            <p:ph type="title"/>
          </p:nvPr>
        </p:nvSpPr>
        <p:spPr>
          <a:xfrm>
            <a:off x="244800" y="384049"/>
            <a:ext cx="23688000" cy="2719152"/>
          </a:xfrm>
        </p:spPr>
        <p:txBody>
          <a:bodyPr/>
          <a:lstStyle/>
          <a:p>
            <a:pPr algn="ctr"/>
            <a:r>
              <a:rPr lang="en-US" sz="6600" dirty="0"/>
              <a:t>Conclusion of performance of three collaborative filtering models: KNN-based recommender system, NMF-based recommender system, and Neural Network Embedding-based recommender system</a:t>
            </a:r>
          </a:p>
        </p:txBody>
      </p:sp>
      <p:sp>
        <p:nvSpPr>
          <p:cNvPr id="4" name="TextBox 3">
            <a:extLst>
              <a:ext uri="{FF2B5EF4-FFF2-40B4-BE49-F238E27FC236}">
                <a16:creationId xmlns:a16="http://schemas.microsoft.com/office/drawing/2014/main" id="{7776C128-A23D-AB82-C7FA-B3C4E60B9665}"/>
              </a:ext>
            </a:extLst>
          </p:cNvPr>
          <p:cNvSpPr txBox="1"/>
          <p:nvPr/>
        </p:nvSpPr>
        <p:spPr>
          <a:xfrm>
            <a:off x="677187" y="9675704"/>
            <a:ext cx="23032800" cy="3046988"/>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r>
              <a:rPr lang="en-US" sz="2400" dirty="0"/>
              <a:t>Based on the comparative analysis of the three collaborative filtering methods, including KNN-based, NMF-based, and Neural Network Embedding-based recommender systems, several insights can be gleaned. Firstly, both the KNN-based and </a:t>
            </a:r>
            <a:r>
              <a:rPr lang="en-US" sz="2400" dirty="0" err="1"/>
              <a:t>NMFbased</a:t>
            </a:r>
            <a:r>
              <a:rPr lang="en-US" sz="2400" dirty="0"/>
              <a:t> recommender systems exhibit relatively higher RMSE values compared to the Neural Network Embedding-based approach. This suggests that the </a:t>
            </a:r>
            <a:r>
              <a:rPr lang="en-US" sz="2400" b="1" dirty="0"/>
              <a:t>Neural Network Embedding-based </a:t>
            </a:r>
            <a:r>
              <a:rPr lang="en-US" sz="2400" dirty="0"/>
              <a:t>method better captures the underlying patterns and latent features within the user-item interaction data, resulting in more accurate predictions. Additionally, the Neural Network Embedding-based approach benefits from its ability to learn complex nonlinear relationships between users and items, allowing it to uncover subtle preferences and nuances in the data. However, it's worth noting that while the Neural Network </a:t>
            </a:r>
            <a:r>
              <a:rPr lang="en-US" sz="2400" dirty="0" err="1"/>
              <a:t>Embeddingbased</a:t>
            </a:r>
            <a:r>
              <a:rPr lang="en-US" sz="2400" dirty="0"/>
              <a:t> method outperforms the other two approaches in terms of prediction accuracy, it may require more computational resources and longer training times due to its deeper architecture and higher complexity. Therefore, the choice of the most suitable collaborative filtering method depends on the specific requirements and constraints of the recommendation system, balancing between prediction performance and computational efficiency</a:t>
            </a:r>
          </a:p>
        </p:txBody>
      </p:sp>
      <p:pic>
        <p:nvPicPr>
          <p:cNvPr id="6" name="Picture 5">
            <a:extLst>
              <a:ext uri="{FF2B5EF4-FFF2-40B4-BE49-F238E27FC236}">
                <a16:creationId xmlns:a16="http://schemas.microsoft.com/office/drawing/2014/main" id="{18E96BC6-A0C2-3C18-930D-0E696F426B44}"/>
              </a:ext>
            </a:extLst>
          </p:cNvPr>
          <p:cNvPicPr>
            <a:picLocks noChangeAspect="1"/>
          </p:cNvPicPr>
          <p:nvPr/>
        </p:nvPicPr>
        <p:blipFill>
          <a:blip r:embed="rId2"/>
          <a:stretch>
            <a:fillRect/>
          </a:stretch>
        </p:blipFill>
        <p:spPr>
          <a:xfrm>
            <a:off x="2183314" y="4755224"/>
            <a:ext cx="19287086" cy="4619176"/>
          </a:xfrm>
          <a:prstGeom prst="rect">
            <a:avLst/>
          </a:prstGeom>
        </p:spPr>
      </p:pic>
    </p:spTree>
    <p:extLst>
      <p:ext uri="{BB962C8B-B14F-4D97-AF65-F5344CB8AC3E}">
        <p14:creationId xmlns:p14="http://schemas.microsoft.com/office/powerpoint/2010/main" val="62807996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38CC-3118-1EAD-4DE6-F54AC9BF84E5}"/>
              </a:ext>
            </a:extLst>
          </p:cNvPr>
          <p:cNvSpPr>
            <a:spLocks noGrp="1"/>
          </p:cNvSpPr>
          <p:nvPr>
            <p:ph type="title"/>
          </p:nvPr>
        </p:nvSpPr>
        <p:spPr>
          <a:xfrm>
            <a:off x="576072" y="384049"/>
            <a:ext cx="22485528" cy="3561552"/>
          </a:xfrm>
        </p:spPr>
        <p:txBody>
          <a:bodyPr/>
          <a:lstStyle/>
          <a:p>
            <a:pPr algn="ctr"/>
            <a:r>
              <a:rPr lang="en-US" dirty="0"/>
              <a:t>01 Exploratory Data Analysis</a:t>
            </a:r>
            <a:br>
              <a:rPr lang="en-US" dirty="0"/>
            </a:br>
            <a:r>
              <a:rPr lang="en-US" sz="6600" dirty="0"/>
              <a:t>Exploring Online Course Titles: Unveiling Popular IT Skills through </a:t>
            </a:r>
            <a:r>
              <a:rPr lang="en-US" sz="6600" dirty="0" err="1"/>
              <a:t>WordCloud</a:t>
            </a:r>
            <a:r>
              <a:rPr lang="en-US" sz="6600" dirty="0"/>
              <a:t> Analysis</a:t>
            </a:r>
            <a:br>
              <a:rPr lang="en-US" dirty="0"/>
            </a:br>
            <a:br>
              <a:rPr lang="en-US" sz="2800" dirty="0"/>
            </a:br>
            <a:endParaRPr lang="en-US" sz="2800" dirty="0"/>
          </a:p>
        </p:txBody>
      </p:sp>
      <p:sp>
        <p:nvSpPr>
          <p:cNvPr id="4" name="TextBox 3">
            <a:extLst>
              <a:ext uri="{FF2B5EF4-FFF2-40B4-BE49-F238E27FC236}">
                <a16:creationId xmlns:a16="http://schemas.microsoft.com/office/drawing/2014/main" id="{F9689012-8507-6F40-9B07-73C836D3C74A}"/>
              </a:ext>
            </a:extLst>
          </p:cNvPr>
          <p:cNvSpPr txBox="1"/>
          <p:nvPr/>
        </p:nvSpPr>
        <p:spPr>
          <a:xfrm>
            <a:off x="2592000" y="5625845"/>
            <a:ext cx="19634400" cy="4401205"/>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r>
              <a:rPr lang="en-US" sz="4000" dirty="0"/>
              <a:t>In this exploratory data analysis, the utilization of </a:t>
            </a:r>
            <a:r>
              <a:rPr lang="en-US" sz="4000" dirty="0" err="1"/>
              <a:t>WordCloud</a:t>
            </a:r>
            <a:r>
              <a:rPr lang="en-US" sz="4000" dirty="0"/>
              <a:t> visualization unveils prevalent keywords within a dataset of online course titles. By aggregating and filtering course titles, dominant themes such as Python, data science, machine learning, big data, AI, TensorFlow, containers, and cloud computing are identified. This analysis provides valuable insights into the trending IT skills and subject areas covered by the online courses, guiding learners and educators in understanding the current landscape of digital learning opportunities</a:t>
            </a:r>
          </a:p>
        </p:txBody>
      </p:sp>
    </p:spTree>
    <p:extLst>
      <p:ext uri="{BB962C8B-B14F-4D97-AF65-F5344CB8AC3E}">
        <p14:creationId xmlns:p14="http://schemas.microsoft.com/office/powerpoint/2010/main" val="323315734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84B2-8C7B-F788-D316-A14FB9AE0266}"/>
              </a:ext>
            </a:extLst>
          </p:cNvPr>
          <p:cNvSpPr>
            <a:spLocks noGrp="1"/>
          </p:cNvSpPr>
          <p:nvPr>
            <p:ph type="title"/>
          </p:nvPr>
        </p:nvSpPr>
        <p:spPr>
          <a:xfrm>
            <a:off x="576072" y="384049"/>
            <a:ext cx="23169528" cy="2503152"/>
          </a:xfrm>
        </p:spPr>
        <p:txBody>
          <a:bodyPr/>
          <a:lstStyle/>
          <a:p>
            <a:pPr algn="ctr"/>
            <a:r>
              <a:rPr lang="en-US" sz="6600" dirty="0"/>
              <a:t>Analyzing Online Course Genres: Unveiling Popular Topics and Trends</a:t>
            </a:r>
          </a:p>
        </p:txBody>
      </p:sp>
      <p:sp>
        <p:nvSpPr>
          <p:cNvPr id="5" name="TextBox 4">
            <a:extLst>
              <a:ext uri="{FF2B5EF4-FFF2-40B4-BE49-F238E27FC236}">
                <a16:creationId xmlns:a16="http://schemas.microsoft.com/office/drawing/2014/main" id="{ABEB3C2F-8FA3-579C-225A-1615AD3D0DAD}"/>
              </a:ext>
            </a:extLst>
          </p:cNvPr>
          <p:cNvSpPr txBox="1"/>
          <p:nvPr/>
        </p:nvSpPr>
        <p:spPr>
          <a:xfrm>
            <a:off x="1353987" y="3206682"/>
            <a:ext cx="9482013" cy="784830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r>
              <a:rPr lang="en-US" dirty="0"/>
              <a:t>In the process of analyzing course genres, the dataset was examined to identify the popularity of various online course topics. By calculating course counts for each genre and visualizing the results through a bar chart and table, insights into the most sought-after subjects were revealed. The analysis revealed that Backend Development, Machine Learning, and Database courses are among the most prevalent, while Blockchain and Chatbot courses are less common. This exploration provides valuable insights for learners and educators seeking to understand current trends in online education.</a:t>
            </a:r>
          </a:p>
        </p:txBody>
      </p:sp>
      <p:pic>
        <p:nvPicPr>
          <p:cNvPr id="11" name="Picture 10">
            <a:extLst>
              <a:ext uri="{FF2B5EF4-FFF2-40B4-BE49-F238E27FC236}">
                <a16:creationId xmlns:a16="http://schemas.microsoft.com/office/drawing/2014/main" id="{396C6A2E-FCEC-C57D-7EDC-C4ECFCA74AB8}"/>
              </a:ext>
            </a:extLst>
          </p:cNvPr>
          <p:cNvPicPr>
            <a:picLocks noChangeAspect="1"/>
          </p:cNvPicPr>
          <p:nvPr/>
        </p:nvPicPr>
        <p:blipFill>
          <a:blip r:embed="rId2"/>
          <a:stretch>
            <a:fillRect/>
          </a:stretch>
        </p:blipFill>
        <p:spPr>
          <a:xfrm>
            <a:off x="11376000" y="2887201"/>
            <a:ext cx="12673531" cy="8228839"/>
          </a:xfrm>
          <a:prstGeom prst="rect">
            <a:avLst/>
          </a:prstGeom>
        </p:spPr>
      </p:pic>
    </p:spTree>
    <p:extLst>
      <p:ext uri="{BB962C8B-B14F-4D97-AF65-F5344CB8AC3E}">
        <p14:creationId xmlns:p14="http://schemas.microsoft.com/office/powerpoint/2010/main" val="402885781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3D7DD8-1923-A305-D989-C4ED2C3A59C2}"/>
              </a:ext>
            </a:extLst>
          </p:cNvPr>
          <p:cNvSpPr>
            <a:spLocks noGrp="1"/>
          </p:cNvSpPr>
          <p:nvPr>
            <p:ph type="title"/>
          </p:nvPr>
        </p:nvSpPr>
        <p:spPr>
          <a:xfrm>
            <a:off x="574675" y="384049"/>
            <a:ext cx="22659726" cy="2431152"/>
          </a:xfrm>
        </p:spPr>
        <p:txBody>
          <a:bodyPr/>
          <a:lstStyle/>
          <a:p>
            <a:pPr algn="ctr"/>
            <a:r>
              <a:rPr lang="en-US" sz="6600" dirty="0"/>
              <a:t>Analyzing Course Enrollments: Understanding User Engagement and Interactions</a:t>
            </a:r>
            <a:br>
              <a:rPr lang="en-US" sz="4400" dirty="0"/>
            </a:br>
            <a:br>
              <a:rPr lang="en-US" sz="2800" dirty="0"/>
            </a:br>
            <a:endParaRPr lang="en-US" sz="2800" dirty="0"/>
          </a:p>
        </p:txBody>
      </p:sp>
      <p:sp>
        <p:nvSpPr>
          <p:cNvPr id="6" name="TextBox 5">
            <a:extLst>
              <a:ext uri="{FF2B5EF4-FFF2-40B4-BE49-F238E27FC236}">
                <a16:creationId xmlns:a16="http://schemas.microsoft.com/office/drawing/2014/main" id="{30441796-51AD-8690-F51D-2915B71ABF6A}"/>
              </a:ext>
            </a:extLst>
          </p:cNvPr>
          <p:cNvSpPr txBox="1"/>
          <p:nvPr/>
        </p:nvSpPr>
        <p:spPr>
          <a:xfrm>
            <a:off x="706377" y="3012647"/>
            <a:ext cx="10002600" cy="8402300"/>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r>
              <a:rPr lang="en-US" dirty="0"/>
              <a:t>In the task of analyzing course enrollments, the dataset was examined to gain insights into user engagement and interactions with online courses. By aggregating the rating counts for each user, it was found that the dataset comprises 233,306 enrollment records from 5,000 unique users. The histogram distribution of user rating counts illustrates varying levels of engagement, with the majority of users giving relatively few ratings while a smaller proportion giving a larger number of ratings. This analysis sheds light on the distribution of user interactions with online courses, providing valuable insights for optimizing course offerings and enhancing user experiences.</a:t>
            </a:r>
          </a:p>
        </p:txBody>
      </p:sp>
      <p:pic>
        <p:nvPicPr>
          <p:cNvPr id="12" name="Picture 11">
            <a:extLst>
              <a:ext uri="{FF2B5EF4-FFF2-40B4-BE49-F238E27FC236}">
                <a16:creationId xmlns:a16="http://schemas.microsoft.com/office/drawing/2014/main" id="{7A08F04A-7C69-6B97-A2DF-27F4CE1BA314}"/>
              </a:ext>
            </a:extLst>
          </p:cNvPr>
          <p:cNvPicPr>
            <a:picLocks noChangeAspect="1"/>
          </p:cNvPicPr>
          <p:nvPr/>
        </p:nvPicPr>
        <p:blipFill>
          <a:blip r:embed="rId2"/>
          <a:stretch>
            <a:fillRect/>
          </a:stretch>
        </p:blipFill>
        <p:spPr>
          <a:xfrm>
            <a:off x="11649599" y="3349190"/>
            <a:ext cx="12031199" cy="7494010"/>
          </a:xfrm>
          <a:prstGeom prst="rect">
            <a:avLst/>
          </a:prstGeom>
        </p:spPr>
      </p:pic>
    </p:spTree>
    <p:extLst>
      <p:ext uri="{BB962C8B-B14F-4D97-AF65-F5344CB8AC3E}">
        <p14:creationId xmlns:p14="http://schemas.microsoft.com/office/powerpoint/2010/main" val="368887480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FC354B-4A6C-AA98-76F4-3A098B9C4EED}"/>
              </a:ext>
            </a:extLst>
          </p:cNvPr>
          <p:cNvSpPr>
            <a:spLocks noGrp="1"/>
          </p:cNvSpPr>
          <p:nvPr>
            <p:ph type="title"/>
          </p:nvPr>
        </p:nvSpPr>
        <p:spPr>
          <a:xfrm>
            <a:off x="482472" y="0"/>
            <a:ext cx="23277528" cy="1555200"/>
          </a:xfrm>
        </p:spPr>
        <p:txBody>
          <a:bodyPr/>
          <a:lstStyle/>
          <a:p>
            <a:pPr algn="ctr"/>
            <a:r>
              <a:rPr lang="en-US" sz="6600" dirty="0"/>
              <a:t>Analysis: Identifying the Top 20 Most Popular Courses</a:t>
            </a:r>
            <a:br>
              <a:rPr lang="en-US" dirty="0"/>
            </a:br>
            <a:endParaRPr lang="en-US" dirty="0"/>
          </a:p>
        </p:txBody>
      </p:sp>
      <p:pic>
        <p:nvPicPr>
          <p:cNvPr id="9" name="Picture 8">
            <a:extLst>
              <a:ext uri="{FF2B5EF4-FFF2-40B4-BE49-F238E27FC236}">
                <a16:creationId xmlns:a16="http://schemas.microsoft.com/office/drawing/2014/main" id="{94D29400-D814-E12A-2ED6-BE3052C68623}"/>
              </a:ext>
            </a:extLst>
          </p:cNvPr>
          <p:cNvPicPr>
            <a:picLocks noChangeAspect="1"/>
          </p:cNvPicPr>
          <p:nvPr/>
        </p:nvPicPr>
        <p:blipFill>
          <a:blip r:embed="rId2"/>
          <a:stretch>
            <a:fillRect/>
          </a:stretch>
        </p:blipFill>
        <p:spPr>
          <a:xfrm>
            <a:off x="7668000" y="2404799"/>
            <a:ext cx="16535615" cy="8401353"/>
          </a:xfrm>
          <a:prstGeom prst="rect">
            <a:avLst/>
          </a:prstGeom>
        </p:spPr>
      </p:pic>
      <p:sp>
        <p:nvSpPr>
          <p:cNvPr id="11" name="TextBox 10">
            <a:extLst>
              <a:ext uri="{FF2B5EF4-FFF2-40B4-BE49-F238E27FC236}">
                <a16:creationId xmlns:a16="http://schemas.microsoft.com/office/drawing/2014/main" id="{E54AF776-6D43-F5D1-846E-A45759239D00}"/>
              </a:ext>
            </a:extLst>
          </p:cNvPr>
          <p:cNvSpPr txBox="1"/>
          <p:nvPr/>
        </p:nvSpPr>
        <p:spPr>
          <a:xfrm>
            <a:off x="945016" y="2172135"/>
            <a:ext cx="6310840" cy="784830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r>
              <a:rPr lang="en-US" dirty="0"/>
              <a:t>In this task, the objective was to determine the top 20 most popular courses based on enrollment counts. Using the enrollment data, the courses were aggregated, sorted, and the top 20 courses were identified. The resulting list showcases the titles and enrollment counts of these highly sought-after courses, providing insights into the preferences of learners in the online learning platform.</a:t>
            </a:r>
          </a:p>
        </p:txBody>
      </p:sp>
    </p:spTree>
    <p:extLst>
      <p:ext uri="{BB962C8B-B14F-4D97-AF65-F5344CB8AC3E}">
        <p14:creationId xmlns:p14="http://schemas.microsoft.com/office/powerpoint/2010/main" val="347107184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5E13-A1C4-870D-0BC6-EF956A1B5248}"/>
              </a:ext>
            </a:extLst>
          </p:cNvPr>
          <p:cNvSpPr>
            <a:spLocks noGrp="1"/>
          </p:cNvSpPr>
          <p:nvPr>
            <p:ph type="title"/>
          </p:nvPr>
        </p:nvSpPr>
        <p:spPr>
          <a:xfrm>
            <a:off x="576072" y="384049"/>
            <a:ext cx="23039928" cy="2812752"/>
          </a:xfrm>
        </p:spPr>
        <p:txBody>
          <a:bodyPr/>
          <a:lstStyle/>
          <a:p>
            <a:pPr algn="ctr"/>
            <a:r>
              <a:rPr lang="en-US" sz="6600" dirty="0"/>
              <a:t>02 Content-based Recommender System using Unsupervised Learning</a:t>
            </a:r>
            <a:br>
              <a:rPr lang="en-US" sz="8000" dirty="0"/>
            </a:br>
            <a:r>
              <a:rPr lang="en-US" sz="4400" dirty="0"/>
              <a:t>Flowchart Of Content-based Recommender System Using User Profile And Course Genres</a:t>
            </a:r>
            <a:br>
              <a:rPr lang="en-US" dirty="0"/>
            </a:br>
            <a:endParaRPr lang="en-US" dirty="0"/>
          </a:p>
        </p:txBody>
      </p:sp>
      <p:sp>
        <p:nvSpPr>
          <p:cNvPr id="9" name="Slide Number Placeholder">
            <a:extLst>
              <a:ext uri="{FF2B5EF4-FFF2-40B4-BE49-F238E27FC236}">
                <a16:creationId xmlns:a16="http://schemas.microsoft.com/office/drawing/2014/main" id="{1DD66032-74A7-5C7F-B556-9CFDA5E820D2}"/>
              </a:ext>
            </a:extLst>
          </p:cNvPr>
          <p:cNvSpPr>
            <a:spLocks noGrp="1"/>
          </p:cNvSpPr>
          <p:nvPr>
            <p:ph type="sldNum" sz="quarter" idx="12"/>
          </p:nvPr>
        </p:nvSpPr>
        <p:spPr/>
        <p:txBody>
          <a:bodyPr/>
          <a:lstStyle>
            <a:lvl1pPr>
              <a:defRPr>
                <a:solidFill>
                  <a:schemeClr val="tx1"/>
                </a:solidFill>
              </a:defRPr>
            </a:lvl1pPr>
          </a:lstStyle>
          <a:p>
            <a:fld id="{59395FB3-9C97-154F-86B2-7E381B951268}" type="slidenum">
              <a:rPr lang="en-US" smtClean="0"/>
              <a:pPr/>
              <a:t>7</a:t>
            </a:fld>
            <a:endParaRPr lang="en-US" dirty="0"/>
          </a:p>
        </p:txBody>
      </p:sp>
      <p:pic>
        <p:nvPicPr>
          <p:cNvPr id="11" name="Picture 10">
            <a:extLst>
              <a:ext uri="{FF2B5EF4-FFF2-40B4-BE49-F238E27FC236}">
                <a16:creationId xmlns:a16="http://schemas.microsoft.com/office/drawing/2014/main" id="{12C647A5-7BD7-8889-C0D3-1CE0335AA4B2}"/>
              </a:ext>
            </a:extLst>
          </p:cNvPr>
          <p:cNvPicPr>
            <a:picLocks noChangeAspect="1"/>
          </p:cNvPicPr>
          <p:nvPr/>
        </p:nvPicPr>
        <p:blipFill>
          <a:blip r:embed="rId2"/>
          <a:stretch>
            <a:fillRect/>
          </a:stretch>
        </p:blipFill>
        <p:spPr>
          <a:xfrm>
            <a:off x="2419822" y="3628837"/>
            <a:ext cx="18794893" cy="1364500"/>
          </a:xfrm>
          <a:prstGeom prst="rect">
            <a:avLst/>
          </a:prstGeom>
        </p:spPr>
      </p:pic>
      <p:sp>
        <p:nvSpPr>
          <p:cNvPr id="13" name="TextBox 12">
            <a:extLst>
              <a:ext uri="{FF2B5EF4-FFF2-40B4-BE49-F238E27FC236}">
                <a16:creationId xmlns:a16="http://schemas.microsoft.com/office/drawing/2014/main" id="{C08723CF-A2EA-5CFB-A410-DC08F1DD761A}"/>
              </a:ext>
            </a:extLst>
          </p:cNvPr>
          <p:cNvSpPr txBox="1"/>
          <p:nvPr/>
        </p:nvSpPr>
        <p:spPr>
          <a:xfrm>
            <a:off x="1164767" y="5342649"/>
            <a:ext cx="22240025" cy="710963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r>
              <a:rPr lang="en-US" sz="2400" dirty="0"/>
              <a:t>Let's break down the flowchart based on the conversation we had:</a:t>
            </a:r>
          </a:p>
          <a:p>
            <a:pPr marL="457200" indent="-457200">
              <a:buAutoNum type="arabicPeriod"/>
            </a:pPr>
            <a:r>
              <a:rPr lang="en-US" sz="2400" b="1" dirty="0"/>
              <a:t>Raw Data: </a:t>
            </a:r>
          </a:p>
          <a:p>
            <a:pPr marL="1257588" lvl="1" indent="-342900" algn="just">
              <a:buFont typeface="Arial" panose="020B0604020202020204" pitchFamily="34" charset="0"/>
              <a:buChar char="•"/>
            </a:pPr>
            <a:r>
              <a:rPr lang="en-US" sz="2400" dirty="0"/>
              <a:t>This refers to the initial dataset containing information about users, courses, and their interactions or preferences. In our case, the raw data includes</a:t>
            </a:r>
          </a:p>
          <a:p>
            <a:pPr marL="1257588" lvl="1" indent="-342900" algn="just">
              <a:buFont typeface="Arial" panose="020B0604020202020204" pitchFamily="34" charset="0"/>
              <a:buChar char="•"/>
            </a:pPr>
            <a:r>
              <a:rPr lang="en-US" sz="2400" dirty="0"/>
              <a:t>user profiles, course genres, and possibly course ratings or interactions.</a:t>
            </a:r>
          </a:p>
          <a:p>
            <a:pPr algn="just"/>
            <a:r>
              <a:rPr lang="en-US" sz="2400" b="1" dirty="0"/>
              <a:t>2. Data Processing:</a:t>
            </a:r>
          </a:p>
          <a:p>
            <a:pPr lvl="1" algn="just"/>
            <a:r>
              <a:rPr lang="en-US" sz="2400" dirty="0"/>
              <a:t>• This step involves cleaning and preprocessing the raw data to prepare it for analysis.</a:t>
            </a:r>
          </a:p>
          <a:p>
            <a:pPr lvl="1" algn="just"/>
            <a:r>
              <a:rPr lang="en-US" sz="2400" dirty="0"/>
              <a:t>• In our context, data processing includes tasks such as handling missing values, removing duplicates, and transforming data into a suitable format for</a:t>
            </a:r>
          </a:p>
          <a:p>
            <a:pPr lvl="1" algn="just"/>
            <a:r>
              <a:rPr lang="en-US" sz="2400" dirty="0"/>
              <a:t>further analysis.</a:t>
            </a:r>
          </a:p>
          <a:p>
            <a:pPr algn="just"/>
            <a:r>
              <a:rPr lang="en-US" sz="2400" b="1" dirty="0"/>
              <a:t>3. Cleaned Dataset:</a:t>
            </a:r>
          </a:p>
          <a:p>
            <a:pPr lvl="1" algn="just"/>
            <a:r>
              <a:rPr lang="en-US" sz="2400" dirty="0"/>
              <a:t> • After data processing, we obtain a cleaned dataset that is ready for feature engineering.</a:t>
            </a:r>
          </a:p>
          <a:p>
            <a:pPr lvl="1" algn="just"/>
            <a:r>
              <a:rPr lang="en-US" sz="2400" dirty="0"/>
              <a:t>• This dataset contains all the relevant information about users and courses, with any inconsistencies or errors addressed.</a:t>
            </a:r>
          </a:p>
          <a:p>
            <a:pPr algn="just"/>
            <a:r>
              <a:rPr lang="en-US" sz="2400" b="1" dirty="0"/>
              <a:t>4. Feature Engineering:</a:t>
            </a:r>
          </a:p>
          <a:p>
            <a:pPr lvl="1" algn="just"/>
            <a:r>
              <a:rPr lang="en-US" sz="2400" dirty="0"/>
              <a:t>• Feature engineering involves creating new features or representations of the data that can be used to train a machine learning model.</a:t>
            </a:r>
          </a:p>
          <a:p>
            <a:pPr lvl="1" algn="just"/>
            <a:r>
              <a:rPr lang="en-US" sz="2400" dirty="0"/>
              <a:t>• In our case, we create user profile vectors and course genre vectors as features. These vectors capture the interests or preferences of users and the characteristics of courses, respectively.</a:t>
            </a:r>
          </a:p>
          <a:p>
            <a:pPr algn="just"/>
            <a:r>
              <a:rPr lang="en-US" sz="2400" b="1" dirty="0"/>
              <a:t>5. Features:</a:t>
            </a:r>
          </a:p>
          <a:p>
            <a:pPr lvl="1" algn="just"/>
            <a:r>
              <a:rPr lang="en-US" sz="2400" dirty="0"/>
              <a:t>• The final output of feature engineering is a set of features, represented by user profile vectors and course genre vectors.</a:t>
            </a:r>
          </a:p>
          <a:p>
            <a:pPr lvl="1" algn="just"/>
            <a:r>
              <a:rPr lang="en-US" sz="2400" dirty="0"/>
              <a:t>• These features serve as the input to the content-based recommender system. By comparing user profile vectors with course genre vectors, the system can</a:t>
            </a:r>
          </a:p>
          <a:p>
            <a:pPr lvl="1" algn="just"/>
            <a:r>
              <a:rPr lang="en-US" sz="2400" dirty="0"/>
              <a:t>generate recommendations personalized to each user's interests.</a:t>
            </a:r>
          </a:p>
        </p:txBody>
      </p:sp>
    </p:spTree>
    <p:extLst>
      <p:ext uri="{BB962C8B-B14F-4D97-AF65-F5344CB8AC3E}">
        <p14:creationId xmlns:p14="http://schemas.microsoft.com/office/powerpoint/2010/main" val="348915682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5A89-31D3-C769-71AD-38E9ADC2B454}"/>
              </a:ext>
            </a:extLst>
          </p:cNvPr>
          <p:cNvSpPr>
            <a:spLocks noGrp="1"/>
          </p:cNvSpPr>
          <p:nvPr>
            <p:ph type="title"/>
          </p:nvPr>
        </p:nvSpPr>
        <p:spPr>
          <a:xfrm>
            <a:off x="576072" y="384048"/>
            <a:ext cx="22965520" cy="2859087"/>
          </a:xfrm>
        </p:spPr>
        <p:txBody>
          <a:bodyPr/>
          <a:lstStyle/>
          <a:p>
            <a:r>
              <a:rPr lang="en-US" dirty="0"/>
              <a:t>valuation results of user profile-based recommender system </a:t>
            </a:r>
          </a:p>
        </p:txBody>
      </p:sp>
      <p:sp>
        <p:nvSpPr>
          <p:cNvPr id="9" name="Slide Number Placeholder">
            <a:extLst>
              <a:ext uri="{FF2B5EF4-FFF2-40B4-BE49-F238E27FC236}">
                <a16:creationId xmlns:a16="http://schemas.microsoft.com/office/drawing/2014/main" id="{41794889-6D85-5EF1-D228-19EEF3359F33}"/>
              </a:ext>
            </a:extLst>
          </p:cNvPr>
          <p:cNvSpPr>
            <a:spLocks noGrp="1"/>
          </p:cNvSpPr>
          <p:nvPr>
            <p:ph type="sldNum" sz="quarter" idx="12"/>
          </p:nvPr>
        </p:nvSpPr>
        <p:spPr/>
        <p:txBody>
          <a:bodyPr/>
          <a:lstStyle>
            <a:lvl1pPr>
              <a:defRPr>
                <a:solidFill>
                  <a:schemeClr val="tx1"/>
                </a:solidFill>
              </a:defRPr>
            </a:lvl1pPr>
          </a:lstStyle>
          <a:p>
            <a:fld id="{59395FB3-9C97-154F-86B2-7E381B951268}" type="slidenum">
              <a:rPr lang="en-US" smtClean="0"/>
              <a:pPr/>
              <a:t>8</a:t>
            </a:fld>
            <a:endParaRPr lang="en-US" dirty="0"/>
          </a:p>
        </p:txBody>
      </p:sp>
      <p:sp>
        <p:nvSpPr>
          <p:cNvPr id="4" name="TextBox 3">
            <a:extLst>
              <a:ext uri="{FF2B5EF4-FFF2-40B4-BE49-F238E27FC236}">
                <a16:creationId xmlns:a16="http://schemas.microsoft.com/office/drawing/2014/main" id="{02BB06D0-29E6-DE22-BDB0-641CA9888F3D}"/>
              </a:ext>
            </a:extLst>
          </p:cNvPr>
          <p:cNvSpPr txBox="1"/>
          <p:nvPr/>
        </p:nvSpPr>
        <p:spPr>
          <a:xfrm>
            <a:off x="710129" y="2018614"/>
            <a:ext cx="10636200" cy="9879628"/>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r>
              <a:rPr lang="en-US" dirty="0"/>
              <a:t>• </a:t>
            </a:r>
            <a:r>
              <a:rPr lang="en-US" sz="2400" b="1" dirty="0"/>
              <a:t>Hyper-parameter Settings: </a:t>
            </a:r>
          </a:p>
          <a:p>
            <a:pPr algn="just"/>
            <a:endParaRPr lang="en-US" sz="2400" b="1" dirty="0"/>
          </a:p>
          <a:p>
            <a:pPr algn="just"/>
            <a:r>
              <a:rPr lang="en-US" sz="2400" dirty="0"/>
              <a:t>In our discussion, we set a recommendation score threshold of 10.0 to filter out low-scoring recommendations. This threshold determines which courses are considered relevant enough to be recommended to users. Additionally, we may have adjusted other hyperparameters such as feature representation methods or similarity metrics during the implementation of the recommender system.</a:t>
            </a:r>
          </a:p>
          <a:p>
            <a:pPr algn="just"/>
            <a:endParaRPr lang="en-US" sz="2400" dirty="0"/>
          </a:p>
          <a:p>
            <a:pPr algn="just"/>
            <a:r>
              <a:rPr lang="en-US" sz="2400" dirty="0"/>
              <a:t> • </a:t>
            </a:r>
            <a:r>
              <a:rPr lang="en-US" sz="2400" b="1" dirty="0"/>
              <a:t>Average Number of New Courses Recommended per User: </a:t>
            </a:r>
          </a:p>
          <a:p>
            <a:pPr algn="just"/>
            <a:endParaRPr lang="en-US" sz="2400" b="1" dirty="0"/>
          </a:p>
          <a:p>
            <a:pPr algn="just"/>
            <a:r>
              <a:rPr lang="en-US" sz="2400" dirty="0"/>
              <a:t>We calculated the average number of new courses recommended per user in the test user dataset. This metric helps evaluate the coverage and diversity of the recommender system. In our case, the average number was approximately 61.82 courses per user. </a:t>
            </a:r>
          </a:p>
          <a:p>
            <a:pPr algn="just"/>
            <a:endParaRPr lang="en-US" sz="2400" dirty="0"/>
          </a:p>
          <a:p>
            <a:pPr algn="just"/>
            <a:r>
              <a:rPr lang="en-US" sz="2400" dirty="0"/>
              <a:t>• </a:t>
            </a:r>
            <a:r>
              <a:rPr lang="en-US" sz="2400" b="1" dirty="0"/>
              <a:t>Top-10 Most Frequently Recommended Courses: </a:t>
            </a:r>
          </a:p>
          <a:p>
            <a:pPr algn="just"/>
            <a:endParaRPr lang="en-US" sz="2400" b="1" dirty="0"/>
          </a:p>
          <a:p>
            <a:pPr algn="just"/>
            <a:r>
              <a:rPr lang="en-US" sz="2400" dirty="0"/>
              <a:t>The table represents the top 10 most frequently recommended courses based on the user </a:t>
            </a:r>
            <a:r>
              <a:rPr lang="en-US" sz="2400" dirty="0" err="1"/>
              <a:t>profilebased</a:t>
            </a:r>
            <a:r>
              <a:rPr lang="en-US" sz="2400" dirty="0"/>
              <a:t> recommender system. Each row corresponds to a course, identified by its COURSE_ID, and the number of times that course has been recommended to users, denoted by the RECOMMENDATION_COUNT column. These recommendations are generated by analyzing user profiles and course genre vectors, with courses scoring higher in relevance to a user's interests being recommended more frequently</a:t>
            </a:r>
          </a:p>
        </p:txBody>
      </p:sp>
      <p:pic>
        <p:nvPicPr>
          <p:cNvPr id="7" name="Picture 6">
            <a:extLst>
              <a:ext uri="{FF2B5EF4-FFF2-40B4-BE49-F238E27FC236}">
                <a16:creationId xmlns:a16="http://schemas.microsoft.com/office/drawing/2014/main" id="{FAB7548B-BA25-72E5-BAC8-F064C9358584}"/>
              </a:ext>
            </a:extLst>
          </p:cNvPr>
          <p:cNvPicPr>
            <a:picLocks noChangeAspect="1"/>
          </p:cNvPicPr>
          <p:nvPr/>
        </p:nvPicPr>
        <p:blipFill>
          <a:blip r:embed="rId2"/>
          <a:stretch>
            <a:fillRect/>
          </a:stretch>
        </p:blipFill>
        <p:spPr>
          <a:xfrm>
            <a:off x="12663837" y="4077062"/>
            <a:ext cx="11013209" cy="7342138"/>
          </a:xfrm>
          <a:prstGeom prst="rect">
            <a:avLst/>
          </a:prstGeom>
        </p:spPr>
      </p:pic>
    </p:spTree>
    <p:extLst>
      <p:ext uri="{BB962C8B-B14F-4D97-AF65-F5344CB8AC3E}">
        <p14:creationId xmlns:p14="http://schemas.microsoft.com/office/powerpoint/2010/main" val="248481365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574675" y="381000"/>
            <a:ext cx="23237825" cy="2153400"/>
          </a:xfrm>
        </p:spPr>
        <p:txBody>
          <a:bodyPr/>
          <a:lstStyle/>
          <a:p>
            <a:pPr algn="ctr"/>
            <a:r>
              <a:rPr lang="en-US" sz="6600" dirty="0"/>
              <a:t>Flowchart of content-based recommender system using course similarity</a:t>
            </a: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12"/>
          </p:nvPr>
        </p:nvSpPr>
        <p:spPr/>
        <p:txBody>
          <a:bodyPr/>
          <a:lstStyle>
            <a:lvl1pPr>
              <a:defRPr>
                <a:solidFill>
                  <a:schemeClr val="tx1"/>
                </a:solidFill>
              </a:defRPr>
            </a:lvl1pPr>
          </a:lstStyle>
          <a:p>
            <a:fld id="{59395FB3-9C97-154F-86B2-7E381B951268}" type="slidenum">
              <a:rPr lang="en-US" smtClean="0"/>
              <a:pPr/>
              <a:t>9</a:t>
            </a:fld>
            <a:endParaRPr lang="en-US" dirty="0"/>
          </a:p>
        </p:txBody>
      </p:sp>
      <p:pic>
        <p:nvPicPr>
          <p:cNvPr id="4" name="Picture 3">
            <a:extLst>
              <a:ext uri="{FF2B5EF4-FFF2-40B4-BE49-F238E27FC236}">
                <a16:creationId xmlns:a16="http://schemas.microsoft.com/office/drawing/2014/main" id="{51322532-5D75-A680-7EFA-B9D05940F0A0}"/>
              </a:ext>
            </a:extLst>
          </p:cNvPr>
          <p:cNvPicPr>
            <a:picLocks noChangeAspect="1"/>
          </p:cNvPicPr>
          <p:nvPr/>
        </p:nvPicPr>
        <p:blipFill>
          <a:blip r:embed="rId2"/>
          <a:stretch>
            <a:fillRect/>
          </a:stretch>
        </p:blipFill>
        <p:spPr>
          <a:xfrm>
            <a:off x="1441856" y="2289600"/>
            <a:ext cx="20991487" cy="1182620"/>
          </a:xfrm>
          <a:prstGeom prst="rect">
            <a:avLst/>
          </a:prstGeom>
        </p:spPr>
      </p:pic>
      <p:sp>
        <p:nvSpPr>
          <p:cNvPr id="6" name="TextBox 5">
            <a:extLst>
              <a:ext uri="{FF2B5EF4-FFF2-40B4-BE49-F238E27FC236}">
                <a16:creationId xmlns:a16="http://schemas.microsoft.com/office/drawing/2014/main" id="{43F56B43-470F-27EC-3EBD-A1CE7F3F29F7}"/>
              </a:ext>
            </a:extLst>
          </p:cNvPr>
          <p:cNvSpPr txBox="1"/>
          <p:nvPr/>
        </p:nvSpPr>
        <p:spPr>
          <a:xfrm>
            <a:off x="6096600" y="-113139"/>
            <a:ext cx="12193200" cy="461665"/>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endParaRPr lang="en-US" sz="2400" dirty="0"/>
          </a:p>
        </p:txBody>
      </p:sp>
      <p:sp>
        <p:nvSpPr>
          <p:cNvPr id="10" name="TextBox 9">
            <a:extLst>
              <a:ext uri="{FF2B5EF4-FFF2-40B4-BE49-F238E27FC236}">
                <a16:creationId xmlns:a16="http://schemas.microsoft.com/office/drawing/2014/main" id="{0B6D6D8A-1559-2667-14E7-F65514E0B84B}"/>
              </a:ext>
            </a:extLst>
          </p:cNvPr>
          <p:cNvSpPr txBox="1"/>
          <p:nvPr/>
        </p:nvSpPr>
        <p:spPr>
          <a:xfrm>
            <a:off x="1648800" y="3828222"/>
            <a:ext cx="21758400" cy="9325630"/>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r>
              <a:rPr lang="en-US" sz="2400" dirty="0"/>
              <a:t>Let's break down the flowchart based on the conversation we had:</a:t>
            </a:r>
          </a:p>
          <a:p>
            <a:pPr algn="just"/>
            <a:endParaRPr lang="en-US" sz="2400" dirty="0"/>
          </a:p>
          <a:p>
            <a:pPr algn="just"/>
            <a:r>
              <a:rPr lang="en-US" sz="2400" b="1" dirty="0"/>
              <a:t>1. Raw Data: </a:t>
            </a:r>
          </a:p>
          <a:p>
            <a:pPr lvl="1" algn="just"/>
            <a:endParaRPr lang="en-US" sz="2400" dirty="0"/>
          </a:p>
          <a:p>
            <a:pPr lvl="1" algn="just"/>
            <a:r>
              <a:rPr lang="en-US" sz="2400" dirty="0"/>
              <a:t>Refers to the initial dataset containing information about various courses, including their titles, descriptions, and other relevant attributes.</a:t>
            </a:r>
          </a:p>
          <a:p>
            <a:pPr lvl="1" algn="just"/>
            <a:endParaRPr lang="en-US" sz="2400" dirty="0"/>
          </a:p>
          <a:p>
            <a:pPr algn="just"/>
            <a:r>
              <a:rPr lang="en-US" sz="2400" b="1" dirty="0"/>
              <a:t>2. Data Processing: </a:t>
            </a:r>
          </a:p>
          <a:p>
            <a:pPr algn="just"/>
            <a:endParaRPr lang="en-US" sz="2400" dirty="0"/>
          </a:p>
          <a:p>
            <a:pPr lvl="1" algn="just"/>
            <a:r>
              <a:rPr lang="en-US" sz="2400" dirty="0"/>
              <a:t>Involves preprocessing the raw data, which includes tokenization and lemmatization to break down the text into individual words and convert them to their base forms.</a:t>
            </a:r>
          </a:p>
          <a:p>
            <a:pPr algn="just"/>
            <a:endParaRPr lang="en-US" sz="2400" dirty="0"/>
          </a:p>
          <a:p>
            <a:pPr algn="just"/>
            <a:r>
              <a:rPr lang="en-US" sz="2400" b="1" dirty="0"/>
              <a:t>3. Cleaned Dataset:</a:t>
            </a:r>
          </a:p>
          <a:p>
            <a:pPr algn="just"/>
            <a:r>
              <a:rPr lang="en-US" sz="2400" dirty="0"/>
              <a:t> </a:t>
            </a:r>
          </a:p>
          <a:p>
            <a:pPr lvl="1" algn="just"/>
            <a:r>
              <a:rPr lang="en-US" sz="2400" dirty="0"/>
              <a:t>After processing, the dataset undergoes cleaning, which includes removing </a:t>
            </a:r>
            <a:r>
              <a:rPr lang="en-US" sz="2400" dirty="0" err="1"/>
              <a:t>stopwords</a:t>
            </a:r>
            <a:r>
              <a:rPr lang="en-US" sz="2400" dirty="0"/>
              <a:t> (commonly used words with little semantic value) and outliers (irrelevant or noisy data points).</a:t>
            </a:r>
          </a:p>
          <a:p>
            <a:pPr lvl="1" algn="just"/>
            <a:endParaRPr lang="en-US" sz="2400" dirty="0"/>
          </a:p>
          <a:p>
            <a:pPr algn="just"/>
            <a:r>
              <a:rPr lang="en-US" sz="2400" b="1" dirty="0"/>
              <a:t>4. Feature Engineering:</a:t>
            </a:r>
          </a:p>
          <a:p>
            <a:pPr algn="just"/>
            <a:endParaRPr lang="en-US" sz="2400" dirty="0"/>
          </a:p>
          <a:p>
            <a:pPr lvl="1" algn="just"/>
            <a:r>
              <a:rPr lang="en-US" sz="2400" dirty="0"/>
              <a:t>This step involves transforming the cleaned dataset into numerical features that represent the courses. In this case, TF-IDF (Term Frequency-Inverse Document Frequency) vectors are calculated for each course based on the words they contain and their importance in the dataset.</a:t>
            </a:r>
          </a:p>
          <a:p>
            <a:pPr lvl="1" algn="just"/>
            <a:endParaRPr lang="en-US" sz="2400" dirty="0"/>
          </a:p>
          <a:p>
            <a:pPr algn="just"/>
            <a:r>
              <a:rPr lang="en-US" sz="2400" b="1" dirty="0"/>
              <a:t>5. Features: </a:t>
            </a:r>
          </a:p>
          <a:p>
            <a:pPr algn="just"/>
            <a:endParaRPr lang="en-US" sz="2400" dirty="0"/>
          </a:p>
          <a:p>
            <a:pPr lvl="1" algn="just"/>
            <a:r>
              <a:rPr lang="en-US" sz="2400" dirty="0"/>
              <a:t>Refers to the final set of features used to represent each course, which are the TF-IDF vectors obtained from the feature engineering step. These features are then used to calculate similarities between courses and generate recommendations based on content similarity.</a:t>
            </a:r>
          </a:p>
        </p:txBody>
      </p:sp>
    </p:spTree>
    <p:extLst>
      <p:ext uri="{BB962C8B-B14F-4D97-AF65-F5344CB8AC3E}">
        <p14:creationId xmlns:p14="http://schemas.microsoft.com/office/powerpoint/2010/main" val="2305756176"/>
      </p:ext>
    </p:extLst>
  </p:cSld>
  <p:clrMapOvr>
    <a:masterClrMapping/>
  </p:clrMapOvr>
  <p:transition spd="med"/>
</p:sld>
</file>

<file path=ppt/theme/theme1.xml><?xml version="1.0" encoding="utf-8"?>
<a:theme xmlns:a="http://schemas.openxmlformats.org/drawingml/2006/main" name="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Arial"/>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Presentation9" id="{D7F1AA39-D868-C04E-B986-1F6285D8BFFF}" vid="{1988E517-3D53-DD48-AC80-13E00C095909}"/>
    </a:ext>
  </a:extLst>
</a:theme>
</file>

<file path=ppt/theme/theme2.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Arial"/>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ppt/theme/theme3.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Arial"/>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0E412424FC6F041897099F0F4940CA8" ma:contentTypeVersion="5" ma:contentTypeDescription="Create a new document." ma:contentTypeScope="" ma:versionID="830227dfeaba9f186235f328e1d46c37">
  <xsd:schema xmlns:xsd="http://www.w3.org/2001/XMLSchema" xmlns:xs="http://www.w3.org/2001/XMLSchema" xmlns:p="http://schemas.microsoft.com/office/2006/metadata/properties" xmlns:ns3="0b36b798-49b3-4088-ba46-c6db5fb044eb" targetNamespace="http://schemas.microsoft.com/office/2006/metadata/properties" ma:root="true" ma:fieldsID="aa28209be25b3cad223b828a0a950968" ns3:_="">
    <xsd:import namespace="0b36b798-49b3-4088-ba46-c6db5fb044eb"/>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DateTake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36b798-49b3-4088-ba46-c6db5fb044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04D7E7-3403-4273-A2C1-D0BA958C9D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36b798-49b3-4088-ba46-c6db5fb044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BB565F-BCCC-428F-900D-FD96D0CF2C26}">
  <ds:schemaRefs>
    <ds:schemaRef ds:uri="http://schemas.microsoft.com/sharepoint/v3/contenttype/forms"/>
  </ds:schemaRefs>
</ds:datastoreItem>
</file>

<file path=customXml/itemProps3.xml><?xml version="1.0" encoding="utf-8"?>
<ds:datastoreItem xmlns:ds="http://schemas.openxmlformats.org/officeDocument/2006/customXml" ds:itemID="{63DE7261-22DC-4955-85E5-BF75BFF583DA}">
  <ds:schemaRefs>
    <ds:schemaRef ds:uri="http://purl.org/dc/elements/1.1/"/>
    <ds:schemaRef ds:uri="http://schemas.openxmlformats.org/package/2006/metadata/core-properties"/>
    <ds:schemaRef ds:uri="0b36b798-49b3-4088-ba46-c6db5fb044eb"/>
    <ds:schemaRef ds:uri="http://schemas.microsoft.com/office/2006/documentManagement/types"/>
    <ds:schemaRef ds:uri="http://purl.org/dc/dcmitype/"/>
    <ds:schemaRef ds:uri="http://schemas.microsoft.com/office/infopath/2007/PartnerControls"/>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IBM_presentation_template_v_1_5_Arial</Template>
  <TotalTime>178</TotalTime>
  <Words>3649</Words>
  <Application>Microsoft Office PowerPoint</Application>
  <PresentationFormat>Custom</PresentationFormat>
  <Paragraphs>189</Paragraphs>
  <Slides>21</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IBM presentation template</vt:lpstr>
      <vt:lpstr>Machine Learning Capstone Final Project</vt:lpstr>
      <vt:lpstr>Table of contents</vt:lpstr>
      <vt:lpstr>01 Exploratory Data Analysis Exploring Online Course Titles: Unveiling Popular IT Skills through WordCloud Analysis  </vt:lpstr>
      <vt:lpstr>Analyzing Online Course Genres: Unveiling Popular Topics and Trends</vt:lpstr>
      <vt:lpstr>Analyzing Course Enrollments: Understanding User Engagement and Interactions  </vt:lpstr>
      <vt:lpstr>Analysis: Identifying the Top 20 Most Popular Courses </vt:lpstr>
      <vt:lpstr>02 Content-based Recommender System using Unsupervised Learning Flowchart Of Content-based Recommender System Using User Profile And Course Genres </vt:lpstr>
      <vt:lpstr>valuation results of user profile-based recommender system </vt:lpstr>
      <vt:lpstr>Flowchart of content-based recommender system using course similarity</vt:lpstr>
      <vt:lpstr>valuation results of content-based recommender system using course similarity</vt:lpstr>
      <vt:lpstr>Flowchart of clustering-based recommender system </vt:lpstr>
      <vt:lpstr>Evaluation results of clustering-based recommender system</vt:lpstr>
      <vt:lpstr>03 Collaborative-filtering based Recommender System using Supervised learning Flowchart Of KNN based recommender system</vt:lpstr>
      <vt:lpstr>Flowchart of NMF based recommender system</vt:lpstr>
      <vt:lpstr>Flowchart of Neural Network Embedding based recommender system</vt:lpstr>
      <vt:lpstr>Comparison of Collaborative Filtering Models</vt:lpstr>
      <vt:lpstr>04 CONCLUSION Conclusion of Exploratory Data Analysis</vt:lpstr>
      <vt:lpstr>Conclusion of Content-based Recommender System Using  User Profile And Course Genres</vt:lpstr>
      <vt:lpstr>Conclusion of content-based recommender system using course similarity</vt:lpstr>
      <vt:lpstr>Conclusion of clustering-based recommender system</vt:lpstr>
      <vt:lpstr>Conclusion of performance of three collaborative filtering models: KNN-based recommender system, NMF-based recommender system, and Neural Network Embedding-based recommender system</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Carmen Nilda Mena Paz</dc:creator>
  <cp:keywords/>
  <dc:description/>
  <cp:lastModifiedBy>Carmen Nilda Mena Paz</cp:lastModifiedBy>
  <cp:revision>34</cp:revision>
  <cp:lastPrinted>2025-03-30T20:26:07Z</cp:lastPrinted>
  <dcterms:created xsi:type="dcterms:W3CDTF">2025-03-30T17:31:04Z</dcterms:created>
  <dcterms:modified xsi:type="dcterms:W3CDTF">2025-03-30T20:30:01Z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0x01010020E412424FC6F041897099F0F4940CA8</vt:lpwstr>
  </property>
</Properties>
</file>