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1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</a:t>
          </a:r>
          <a:r>
            <a:rPr lang="es-ES" sz="1600" smtClean="0"/>
            <a:t>post-servicio)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</a:t>
          </a:r>
          <a:r>
            <a:rPr lang="es-ES" sz="1600" dirty="0" smtClean="0"/>
            <a:t>de los mejores proveedores </a:t>
          </a:r>
          <a:r>
            <a:rPr lang="es-ES" sz="1600" dirty="0" smtClean="0"/>
            <a:t>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</a:t>
          </a:r>
          <a:r>
            <a:rPr lang="es-PE" sz="1400" dirty="0" smtClean="0"/>
            <a:t>de los mejores proveedores </a:t>
          </a:r>
          <a:r>
            <a:rPr lang="es-PE" sz="1400" dirty="0" smtClean="0"/>
            <a:t>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</a:t>
          </a:r>
          <a:r>
            <a:rPr lang="es-ES" sz="1600" kern="1200" smtClean="0"/>
            <a:t>post-servicio)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</a:t>
          </a:r>
          <a:r>
            <a:rPr lang="es-ES" sz="1600" kern="1200" dirty="0" smtClean="0"/>
            <a:t>de los mejores proveedores </a:t>
          </a:r>
          <a:r>
            <a:rPr lang="es-ES" sz="1600" kern="1200" dirty="0" smtClean="0"/>
            <a:t>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</a:t>
          </a:r>
          <a:r>
            <a:rPr lang="es-PE" sz="1400" kern="1200" dirty="0" smtClean="0"/>
            <a:t>de los mejores proveedores </a:t>
          </a:r>
          <a:r>
            <a:rPr lang="es-PE" sz="1400" kern="1200" dirty="0" smtClean="0"/>
            <a:t>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30/09/2013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</a:t>
            </a:r>
            <a:r>
              <a:rPr lang="es-MX" sz="2400" dirty="0" smtClean="0">
                <a:solidFill>
                  <a:srgbClr val="000000"/>
                </a:solidFill>
              </a:rPr>
              <a:t>11 </a:t>
            </a:r>
            <a:r>
              <a:rPr lang="es-MX" sz="2400" dirty="0" smtClean="0">
                <a:solidFill>
                  <a:srgbClr val="000000"/>
                </a:solidFill>
              </a:rPr>
              <a:t>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</a:t>
            </a:r>
            <a:r>
              <a:rPr lang="es-MX" sz="2400" dirty="0" smtClean="0">
                <a:solidFill>
                  <a:srgbClr val="000000"/>
                </a:solidFill>
              </a:rPr>
              <a:t>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1531269200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27957902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1051</Words>
  <Application>Microsoft Office PowerPoint</Application>
  <PresentationFormat>Presentación en pantalla (4:3)</PresentationFormat>
  <Paragraphs>186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195</cp:revision>
  <dcterms:created xsi:type="dcterms:W3CDTF">2006-10-30T22:13:02Z</dcterms:created>
  <dcterms:modified xsi:type="dcterms:W3CDTF">2013-09-30T23:37:50Z</dcterms:modified>
</cp:coreProperties>
</file>