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3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76" r:id="rId19"/>
    <p:sldId id="290" r:id="rId20"/>
    <p:sldId id="291" r:id="rId21"/>
    <p:sldId id="289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</a:t>
          </a:r>
          <a:r>
            <a:rPr lang="es-ES" sz="1600" smtClean="0"/>
            <a:t>post-servicio)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del mejor proveedor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Disponibilidad del proveedor, según calendario virtual.</a:t>
          </a:r>
          <a:br>
            <a:rPr lang="es-MX" sz="1600" dirty="0" smtClean="0"/>
          </a:br>
          <a:r>
            <a:rPr lang="es-MX" sz="1600" dirty="0" smtClean="0"/>
            <a:t>   b. Distanciamiento entre proveedor y cliente.</a:t>
          </a:r>
          <a:br>
            <a:rPr lang="es-MX" sz="1600" dirty="0" smtClean="0"/>
          </a:br>
          <a:r>
            <a:rPr lang="es-MX" sz="1600" dirty="0" smtClean="0"/>
            <a:t>   c.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clientes.</a:t>
          </a:r>
          <a:br>
            <a:rPr lang="es-MX" sz="1600" dirty="0" smtClean="0"/>
          </a:br>
          <a:r>
            <a:rPr lang="es-MX" sz="1600" dirty="0" smtClean="0"/>
            <a:t>   d.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</a:t>
          </a:r>
          <a:r>
            <a:rPr lang="es-ES" sz="1600" kern="1200" smtClean="0"/>
            <a:t>post-servicio)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363976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40245"/>
          <a:ext cx="8136904" cy="2074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del mejor proveedor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Disponibilidad del proveedor, según calendario virtual.</a:t>
          </a:r>
          <a:br>
            <a:rPr lang="es-MX" sz="1600" kern="1200" dirty="0" smtClean="0"/>
          </a:br>
          <a:r>
            <a:rPr lang="es-MX" sz="1600" kern="1200" dirty="0" smtClean="0"/>
            <a:t>   b. Distanciamiento entre proveedor y cliente.</a:t>
          </a:r>
          <a:br>
            <a:rPr lang="es-MX" sz="1600" kern="1200" dirty="0" smtClean="0"/>
          </a:br>
          <a:r>
            <a:rPr lang="es-MX" sz="1600" kern="1200" dirty="0" smtClean="0"/>
            <a:t>   c.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clientes.</a:t>
          </a:r>
          <a:br>
            <a:rPr lang="es-MX" sz="1600" kern="1200" dirty="0" smtClean="0"/>
          </a:br>
          <a:r>
            <a:rPr lang="es-MX" sz="1600" kern="1200" dirty="0" smtClean="0"/>
            <a:t>   d. Cumplimiento por parte del proveedor de las reglas de negocio.</a:t>
          </a:r>
          <a:endParaRPr lang="es-PE" sz="1600" kern="1200" dirty="0"/>
        </a:p>
      </dsp:txBody>
      <dsp:txXfrm>
        <a:off x="0" y="340245"/>
        <a:ext cx="8136904" cy="2074297"/>
      </dsp:txXfrm>
    </dsp:sp>
    <dsp:sp modelId="{15417C44-1630-41CC-AC5B-95723803EAAC}">
      <dsp:nvSpPr>
        <dsp:cNvPr id="0" name=""/>
        <dsp:cNvSpPr/>
      </dsp:nvSpPr>
      <dsp:spPr>
        <a:xfrm>
          <a:off x="406845" y="5980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4225" y="87185"/>
        <a:ext cx="5641072" cy="506120"/>
      </dsp:txXfrm>
    </dsp:sp>
    <dsp:sp modelId="{3C682040-43AF-4BE8-950E-E13003E6C6C7}">
      <dsp:nvSpPr>
        <dsp:cNvPr id="0" name=""/>
        <dsp:cNvSpPr/>
      </dsp:nvSpPr>
      <dsp:spPr>
        <a:xfrm>
          <a:off x="0" y="2797582"/>
          <a:ext cx="8136904" cy="925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797582"/>
        <a:ext cx="8136904" cy="925852"/>
      </dsp:txXfrm>
    </dsp:sp>
    <dsp:sp modelId="{501DDC76-9B9F-4697-8027-10EB121BC8A9}">
      <dsp:nvSpPr>
        <dsp:cNvPr id="0" name=""/>
        <dsp:cNvSpPr/>
      </dsp:nvSpPr>
      <dsp:spPr>
        <a:xfrm>
          <a:off x="406845" y="2517142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4225" y="2544522"/>
        <a:ext cx="5641072" cy="506120"/>
      </dsp:txXfrm>
    </dsp:sp>
    <dsp:sp modelId="{FC04ED5C-48CE-49A3-98DF-4CA3B004B014}">
      <dsp:nvSpPr>
        <dsp:cNvPr id="0" name=""/>
        <dsp:cNvSpPr/>
      </dsp:nvSpPr>
      <dsp:spPr>
        <a:xfrm>
          <a:off x="0" y="4106475"/>
          <a:ext cx="8136904" cy="733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91592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06475"/>
        <a:ext cx="8136904" cy="733162"/>
      </dsp:txXfrm>
    </dsp:sp>
    <dsp:sp modelId="{E74DBF66-3AE1-4F14-A029-A5F2D0C36F78}">
      <dsp:nvSpPr>
        <dsp:cNvPr id="0" name=""/>
        <dsp:cNvSpPr/>
      </dsp:nvSpPr>
      <dsp:spPr>
        <a:xfrm>
          <a:off x="406845" y="3826035"/>
          <a:ext cx="56958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4225" y="3853415"/>
        <a:ext cx="564107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7" y="107929"/>
        <a:ext cx="6915472" cy="556054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58045" y="38422"/>
        <a:ext cx="744009" cy="695067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-5400000">
        <a:off x="1039658" y="916713"/>
        <a:ext cx="6911847" cy="556054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58045" y="847207"/>
        <a:ext cx="744009" cy="695067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47743" y="1717738"/>
        <a:ext cx="6818897" cy="787745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60828" y="1658775"/>
        <a:ext cx="746529" cy="90567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del mejor proveedor al cliente, dados los factores mencionados en el objetivo específico 4.</a:t>
          </a:r>
          <a:endParaRPr lang="es-PE" sz="1400" kern="1200" dirty="0"/>
        </a:p>
      </dsp:txBody>
      <dsp:txXfrm rot="-5400000">
        <a:off x="1038857" y="2718802"/>
        <a:ext cx="6896343" cy="717332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7719" y="2733850"/>
        <a:ext cx="743861" cy="689048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630484"/>
        <a:ext cx="6869450" cy="556054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58045" y="3515805"/>
        <a:ext cx="744009" cy="695067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48632"/>
        <a:ext cx="6918730" cy="556054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3743" y="4318886"/>
        <a:ext cx="752613" cy="61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08/09/2013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Estructura </a:t>
            </a:r>
            <a:r>
              <a:rPr lang="es-MX" sz="2200" dirty="0"/>
              <a:t>de Descomposición de </a:t>
            </a:r>
            <a:r>
              <a:rPr lang="es-MX" sz="2200" dirty="0" smtClean="0"/>
              <a:t>Trabajo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/>
              <a:t>Plan de Trabajo – Tesis 2 (Gantt)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2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2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2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2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467544" y="908720"/>
            <a:ext cx="8353425" cy="496855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pt-BR" sz="2400" dirty="0" smtClean="0">
                <a:solidFill>
                  <a:srgbClr val="000000"/>
                </a:solidFill>
              </a:rPr>
              <a:t>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 de Clases de Análisis (70%)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Prototipos de Interfaz Gráfica (80%)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</p:spTree>
    <p:extLst>
      <p:ext uri="{BB962C8B-B14F-4D97-AF65-F5344CB8AC3E}">
        <p14:creationId xmlns:p14="http://schemas.microsoft.com/office/powerpoint/2010/main" val="856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Análisis </a:t>
            </a:r>
            <a:r>
              <a:rPr lang="es-MX" sz="2400" dirty="0" smtClean="0">
                <a:solidFill>
                  <a:srgbClr val="000000"/>
                </a:solidFill>
              </a:rPr>
              <a:t>(100</a:t>
            </a:r>
            <a:r>
              <a:rPr lang="es-MX" sz="2400" dirty="0">
                <a:solidFill>
                  <a:srgbClr val="000000"/>
                </a:solidFill>
              </a:rPr>
              <a:t>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Principales Prototipos de Interfaz Gráfica </a:t>
            </a:r>
            <a:r>
              <a:rPr lang="es-MX" sz="2400" dirty="0" smtClean="0">
                <a:solidFill>
                  <a:srgbClr val="000000"/>
                </a:solidFill>
              </a:rPr>
              <a:t>(100</a:t>
            </a:r>
            <a:r>
              <a:rPr lang="es-MX" sz="2400" dirty="0">
                <a:solidFill>
                  <a:srgbClr val="000000"/>
                </a:solidFill>
              </a:rPr>
              <a:t>%)</a:t>
            </a: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3456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1531269200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4173352930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</TotalTime>
  <Words>977</Words>
  <Application>Microsoft Office PowerPoint</Application>
  <PresentationFormat>Presentación en pantalla (4:3)</PresentationFormat>
  <Paragraphs>170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188</cp:revision>
  <dcterms:created xsi:type="dcterms:W3CDTF">2006-10-30T22:13:02Z</dcterms:created>
  <dcterms:modified xsi:type="dcterms:W3CDTF">2013-09-08T16:17:08Z</dcterms:modified>
</cp:coreProperties>
</file>