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Elaboración de </a:t>
          </a:r>
          <a:r>
            <a:rPr lang="es-ES" sz="1600" dirty="0" smtClean="0"/>
            <a:t>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de 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Elaboración de </a:t>
          </a:r>
          <a:r>
            <a:rPr lang="es-ES" sz="1600" kern="1200" dirty="0" smtClean="0"/>
            <a:t>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de negocio documentado.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02/11/2013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que 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1247289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21845877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623</Words>
  <Application>Microsoft Office PowerPoint</Application>
  <PresentationFormat>Presentación en pantalla (4:3)</PresentationFormat>
  <Paragraphs>91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222</cp:revision>
  <dcterms:created xsi:type="dcterms:W3CDTF">2006-10-30T22:13:02Z</dcterms:created>
  <dcterms:modified xsi:type="dcterms:W3CDTF">2013-11-02T20:46:58Z</dcterms:modified>
</cp:coreProperties>
</file>