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</p:sldMasterIdLst>
  <p:notesMasterIdLst>
    <p:notesMasterId r:id="rId13"/>
  </p:notesMasterIdLst>
  <p:sldIdLst>
    <p:sldId id="257" r:id="rId4"/>
    <p:sldId id="265" r:id="rId5"/>
    <p:sldId id="279" r:id="rId6"/>
    <p:sldId id="282" r:id="rId7"/>
    <p:sldId id="266" r:id="rId8"/>
    <p:sldId id="283" r:id="rId9"/>
    <p:sldId id="284" r:id="rId10"/>
    <p:sldId id="285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dirty="0" smtClean="0">
              <a:latin typeface="Arial"/>
              <a:ea typeface="+mn-ea"/>
              <a:cs typeface="+mn-cs"/>
            </a:rPr>
            <a:t>Facilidades para ubicación y contratación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Elaboración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</a:t>
          </a:r>
          <a:r>
            <a:rPr lang="es-MX" sz="1600" dirty="0" smtClean="0"/>
            <a:t>físico entre </a:t>
          </a:r>
          <a:r>
            <a:rPr lang="es-MX" sz="1600" dirty="0" smtClean="0"/>
            <a:t>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Caso de negocio documentado.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Modelado de los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latin typeface="Arial"/>
              <a:ea typeface="+mn-ea"/>
              <a:cs typeface="+mn-cs"/>
            </a:rPr>
            <a:t>Facilidades para ubicación y contratación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</a:t>
          </a:r>
          <a:r>
            <a:rPr lang="es-MX" sz="1600" kern="1200" dirty="0" smtClean="0"/>
            <a:t>físico entre </a:t>
          </a:r>
          <a:r>
            <a:rPr lang="es-MX" sz="1600" kern="1200" dirty="0" smtClean="0"/>
            <a:t>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66508" y="-3126412"/>
          <a:ext cx="650181" cy="706740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Caso de negocio documentado.</a:t>
          </a:r>
          <a:endParaRPr lang="es-PE" sz="1400" kern="1200" dirty="0"/>
        </a:p>
      </dsp:txBody>
      <dsp:txXfrm rot="-5400000">
        <a:off x="1057897" y="113938"/>
        <a:ext cx="7035666" cy="586703"/>
      </dsp:txXfrm>
    </dsp:sp>
    <dsp:sp modelId="{A06528E6-100A-4976-B138-5E903706F02B}">
      <dsp:nvSpPr>
        <dsp:cNvPr id="0" name=""/>
        <dsp:cNvSpPr/>
      </dsp:nvSpPr>
      <dsp:spPr>
        <a:xfrm>
          <a:off x="224311" y="926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3985" y="40600"/>
        <a:ext cx="754237" cy="733379"/>
      </dsp:txXfrm>
    </dsp:sp>
    <dsp:sp modelId="{123E87A1-D0D6-46FD-AD18-592C1BD4BACE}">
      <dsp:nvSpPr>
        <dsp:cNvPr id="0" name=""/>
        <dsp:cNvSpPr/>
      </dsp:nvSpPr>
      <dsp:spPr>
        <a:xfrm rot="5400000">
          <a:off x="4228137" y="-2271204"/>
          <a:ext cx="723236" cy="7063717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57897" y="934341"/>
        <a:ext cx="7028412" cy="652626"/>
      </dsp:txXfrm>
    </dsp:sp>
    <dsp:sp modelId="{A075BA52-9E9E-49BC-B10D-54726DBFECBB}">
      <dsp:nvSpPr>
        <dsp:cNvPr id="0" name=""/>
        <dsp:cNvSpPr/>
      </dsp:nvSpPr>
      <dsp:spPr>
        <a:xfrm>
          <a:off x="224311" y="854290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3985" y="893964"/>
        <a:ext cx="754237" cy="733379"/>
      </dsp:txXfrm>
    </dsp:sp>
    <dsp:sp modelId="{AFC1D999-AB59-46E9-9D86-EC2926324F27}">
      <dsp:nvSpPr>
        <dsp:cNvPr id="0" name=""/>
        <dsp:cNvSpPr/>
      </dsp:nvSpPr>
      <dsp:spPr>
        <a:xfrm rot="5400000">
          <a:off x="4232729" y="-1403287"/>
          <a:ext cx="657151" cy="698871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Modelado de los procesos de negocio mencionados en el objetivo específico 3.</a:t>
          </a:r>
          <a:endParaRPr lang="es-PE" sz="1400" kern="1200" dirty="0"/>
        </a:p>
      </dsp:txBody>
      <dsp:txXfrm rot="-5400000">
        <a:off x="1066948" y="1794573"/>
        <a:ext cx="6956635" cy="592993"/>
      </dsp:txXfrm>
    </dsp:sp>
    <dsp:sp modelId="{B3F5683C-6936-44A0-9206-6A2FB0D41DEA}">
      <dsp:nvSpPr>
        <dsp:cNvPr id="0" name=""/>
        <dsp:cNvSpPr/>
      </dsp:nvSpPr>
      <dsp:spPr>
        <a:xfrm>
          <a:off x="224311" y="1707653"/>
          <a:ext cx="842636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1745" y="1745087"/>
        <a:ext cx="767768" cy="691964"/>
      </dsp:txXfrm>
    </dsp:sp>
    <dsp:sp modelId="{E6AA9730-C1F3-4EA4-B4B8-FC8BA901A561}">
      <dsp:nvSpPr>
        <dsp:cNvPr id="0" name=""/>
        <dsp:cNvSpPr/>
      </dsp:nvSpPr>
      <dsp:spPr>
        <a:xfrm rot="5400000">
          <a:off x="4166111" y="-555234"/>
          <a:ext cx="838760" cy="705681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57083" y="2594739"/>
        <a:ext cx="7015873" cy="756870"/>
      </dsp:txXfrm>
    </dsp:sp>
    <dsp:sp modelId="{5D93FB81-256D-417C-9473-A7133EA5EFFF}">
      <dsp:nvSpPr>
        <dsp:cNvPr id="0" name=""/>
        <dsp:cNvSpPr/>
      </dsp:nvSpPr>
      <dsp:spPr>
        <a:xfrm>
          <a:off x="224311" y="2571286"/>
          <a:ext cx="832771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63641" y="2610616"/>
        <a:ext cx="754111" cy="727028"/>
      </dsp:txXfrm>
    </dsp:sp>
    <dsp:sp modelId="{FB62193B-2F1D-4A91-B26C-671F94C83B03}">
      <dsp:nvSpPr>
        <dsp:cNvPr id="0" name=""/>
        <dsp:cNvSpPr/>
      </dsp:nvSpPr>
      <dsp:spPr>
        <a:xfrm rot="5400000">
          <a:off x="4243093" y="339735"/>
          <a:ext cx="650181" cy="702057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57897" y="3556671"/>
        <a:ext cx="6988836" cy="586703"/>
      </dsp:txXfrm>
    </dsp:sp>
    <dsp:sp modelId="{8A58B697-73FE-43B7-BCEA-3226F7839FCE}">
      <dsp:nvSpPr>
        <dsp:cNvPr id="0" name=""/>
        <dsp:cNvSpPr/>
      </dsp:nvSpPr>
      <dsp:spPr>
        <a:xfrm>
          <a:off x="224311" y="3395998"/>
          <a:ext cx="833585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3985" y="3435672"/>
        <a:ext cx="754237" cy="733379"/>
      </dsp:txXfrm>
    </dsp:sp>
    <dsp:sp modelId="{453FC30B-1580-48DA-9784-2477E53F72C0}">
      <dsp:nvSpPr>
        <dsp:cNvPr id="0" name=""/>
        <dsp:cNvSpPr/>
      </dsp:nvSpPr>
      <dsp:spPr>
        <a:xfrm rot="5400000">
          <a:off x="4268165" y="1072393"/>
          <a:ext cx="650181" cy="707072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57896" y="4314402"/>
        <a:ext cx="7038981" cy="586703"/>
      </dsp:txXfrm>
    </dsp:sp>
    <dsp:sp modelId="{05F5B675-A481-4090-9BE1-378A47821575}">
      <dsp:nvSpPr>
        <dsp:cNvPr id="0" name=""/>
        <dsp:cNvSpPr/>
      </dsp:nvSpPr>
      <dsp:spPr>
        <a:xfrm>
          <a:off x="224311" y="4247882"/>
          <a:ext cx="833585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9446" y="4283017"/>
        <a:ext cx="763315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27/11/2013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Título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>
                <a:solidFill>
                  <a:srgbClr val="000000"/>
                </a:solidFill>
              </a:rPr>
              <a:t>Palabras-claves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smtClean="0">
                <a:solidFill>
                  <a:srgbClr val="000000"/>
                </a:solidFill>
              </a:rPr>
              <a:t>Plataforma web. C2C. </a:t>
            </a:r>
            <a:r>
              <a:rPr lang="pt-BR" sz="2000" dirty="0">
                <a:solidFill>
                  <a:srgbClr val="000000"/>
                </a:solidFill>
              </a:rPr>
              <a:t>Servicios </a:t>
            </a:r>
            <a:r>
              <a:rPr lang="pt-BR" sz="2000" dirty="0" smtClean="0">
                <a:solidFill>
                  <a:srgbClr val="000000"/>
                </a:solidFill>
              </a:rPr>
              <a:t>generales. </a:t>
            </a:r>
            <a:r>
              <a:rPr lang="pt-BR" sz="2000" dirty="0">
                <a:solidFill>
                  <a:srgbClr val="000000"/>
                </a:solidFill>
              </a:rPr>
              <a:t>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</a:t>
            </a:r>
            <a:r>
              <a:rPr lang="es-PE" sz="2000" b="1" dirty="0" smtClean="0">
                <a:solidFill>
                  <a:srgbClr val="000000"/>
                </a:solidFill>
              </a:rPr>
              <a:t>UNA PLATAFORMA WEB BASADA EN UN ESQUEMA C2C PARA </a:t>
            </a:r>
            <a:r>
              <a:rPr lang="es-PE" sz="2000" b="1" dirty="0">
                <a:solidFill>
                  <a:srgbClr val="000000"/>
                </a:solidFill>
              </a:rPr>
              <a:t>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268760"/>
            <a:ext cx="378028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MX" sz="1600" dirty="0" smtClean="0"/>
              <a:t>En </a:t>
            </a:r>
            <a:r>
              <a:rPr lang="es-MX" sz="1600" dirty="0"/>
              <a:t>el Perú el 33.7% de la población económicamente activa (PEA) lo componen los trabajadores independientes no profesionales/no técnicos al 2011 [MINTRA, 2011].</a:t>
            </a:r>
            <a:r>
              <a:rPr lang="es-PE" sz="1600" dirty="0" smtClean="0"/>
              <a:t/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MX" sz="1600" dirty="0"/>
              <a:t>Independientes que prestan servicios generales </a:t>
            </a:r>
            <a:r>
              <a:rPr lang="es-MX" sz="1600" dirty="0" smtClean="0"/>
              <a:t>(</a:t>
            </a:r>
            <a:r>
              <a:rPr lang="es-MX" sz="1600" dirty="0"/>
              <a:t>como por ejemplo carpintería, 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113805250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Proceso de </a:t>
            </a:r>
            <a:r>
              <a:rPr lang="es-MX" sz="1600" dirty="0"/>
              <a:t>b</a:t>
            </a:r>
            <a:r>
              <a:rPr lang="es-MX" sz="1600" dirty="0" smtClean="0"/>
              <a:t>úsqueda </a:t>
            </a:r>
            <a:r>
              <a:rPr lang="es-MX" sz="1600" dirty="0"/>
              <a:t>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de ferreterías.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la situación de los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C2C que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216292919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498128002"/>
              </p:ext>
            </p:extLst>
          </p:nvPr>
        </p:nvGraphicFramePr>
        <p:xfrm>
          <a:off x="395536" y="836712"/>
          <a:ext cx="835292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</TotalTime>
  <Words>636</Words>
  <Application>Microsoft Office PowerPoint</Application>
  <PresentationFormat>Presentación en pantalla (4:3)</PresentationFormat>
  <Paragraphs>90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 de Office</vt:lpstr>
      <vt:lpstr>APRESENTACAO_IS</vt:lpstr>
      <vt:lpstr>1_APRESENTACAO_IS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Christian</cp:lastModifiedBy>
  <cp:revision>232</cp:revision>
  <dcterms:created xsi:type="dcterms:W3CDTF">2006-10-30T22:13:02Z</dcterms:created>
  <dcterms:modified xsi:type="dcterms:W3CDTF">2013-11-28T04:05:17Z</dcterms:modified>
</cp:coreProperties>
</file>