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4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76" r:id="rId19"/>
    <p:sldId id="293" r:id="rId20"/>
    <p:sldId id="292" r:id="rId21"/>
    <p:sldId id="291" r:id="rId22"/>
    <p:sldId id="289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2580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</a:t>
          </a:r>
          <a:r>
            <a:rPr lang="es-ES" sz="1600" smtClean="0"/>
            <a:t>post-servicio)</a:t>
          </a: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manual y automatizada de los mejores proveedores al cliente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MX" sz="1600" dirty="0" smtClean="0"/>
            <a:t>Tipos de servicios requeridos por el cliente.</a:t>
          </a:r>
          <a:br>
            <a:rPr lang="es-MX" sz="1600" dirty="0" smtClean="0"/>
          </a:br>
          <a:r>
            <a:rPr lang="es-MX" sz="1600" dirty="0" smtClean="0"/>
            <a:t>   b. Especialidad de tipo de servicio brindado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 custScaleY="874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2.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</a:t>
          </a:r>
          <a:r>
            <a:rPr lang="es-PE" sz="1400" dirty="0" smtClean="0"/>
            <a:t>el pseudocódigo en </a:t>
          </a:r>
          <a:r>
            <a:rPr lang="es-PE" sz="1400" dirty="0" smtClean="0"/>
            <a:t>lenguaje natural y en </a:t>
          </a:r>
          <a:r>
            <a:rPr lang="es-PE" sz="1400" dirty="0" smtClean="0"/>
            <a:t>español, así como el diagrama de flujo del </a:t>
          </a:r>
          <a:r>
            <a:rPr lang="es-PE" sz="1400" dirty="0" smtClean="0"/>
            <a:t>mecanismo de búsqueda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12806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4166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04233" y="412245"/>
        <a:ext cx="1872208" cy="1872208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04078" y="412245"/>
        <a:ext cx="1872208" cy="1872208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04233" y="2612090"/>
        <a:ext cx="1872208" cy="1872208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04078" y="2612090"/>
        <a:ext cx="1872208" cy="18722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06845" y="32546"/>
        <a:ext cx="5695832" cy="590400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</a:t>
          </a:r>
          <a:r>
            <a:rPr lang="es-ES" sz="1600" kern="1200" smtClean="0"/>
            <a:t>post-servicio)</a:t>
          </a:r>
          <a:endParaRPr lang="es-PE" sz="1600" kern="1200" dirty="0"/>
        </a:p>
      </dsp:txBody>
      <dsp:txXfrm>
        <a:off x="0" y="1486946"/>
        <a:ext cx="8136904" cy="201600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06845" y="1191746"/>
        <a:ext cx="5695832" cy="590400"/>
      </dsp:txXfrm>
    </dsp:sp>
    <dsp:sp modelId="{FC04ED5C-48CE-49A3-98DF-4CA3B004B014}">
      <dsp:nvSpPr>
        <dsp:cNvPr id="0" name=""/>
        <dsp:cNvSpPr/>
      </dsp:nvSpPr>
      <dsp:spPr>
        <a:xfrm>
          <a:off x="0" y="39061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3906146"/>
        <a:ext cx="8136904" cy="960750"/>
      </dsp:txXfrm>
    </dsp:sp>
    <dsp:sp modelId="{E74DBF66-3AE1-4F14-A029-A5F2D0C36F78}">
      <dsp:nvSpPr>
        <dsp:cNvPr id="0" name=""/>
        <dsp:cNvSpPr/>
      </dsp:nvSpPr>
      <dsp:spPr>
        <a:xfrm>
          <a:off x="406845" y="36109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06845" y="3610946"/>
        <a:ext cx="5695832" cy="5904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65566"/>
          <a:ext cx="8352928" cy="22926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80" tIns="312420" rIns="6482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manual y automatizada de los mejores proveedores al cliente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MX" sz="1600" kern="1200" dirty="0" smtClean="0"/>
            <a:t>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Especialidad de tipo de servicio brindado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365566"/>
        <a:ext cx="8352928" cy="2292644"/>
      </dsp:txXfrm>
    </dsp:sp>
    <dsp:sp modelId="{15417C44-1630-41CC-AC5B-95723803EAAC}">
      <dsp:nvSpPr>
        <dsp:cNvPr id="0" name=""/>
        <dsp:cNvSpPr/>
      </dsp:nvSpPr>
      <dsp:spPr>
        <a:xfrm>
          <a:off x="417646" y="55606"/>
          <a:ext cx="584704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17646" y="55606"/>
        <a:ext cx="5847049" cy="619920"/>
      </dsp:txXfrm>
    </dsp:sp>
    <dsp:sp modelId="{3C682040-43AF-4BE8-950E-E13003E6C6C7}">
      <dsp:nvSpPr>
        <dsp:cNvPr id="0" name=""/>
        <dsp:cNvSpPr/>
      </dsp:nvSpPr>
      <dsp:spPr>
        <a:xfrm>
          <a:off x="0" y="3081571"/>
          <a:ext cx="8352928" cy="944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80" tIns="312420" rIns="6482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3081571"/>
        <a:ext cx="8352928" cy="944594"/>
      </dsp:txXfrm>
    </dsp:sp>
    <dsp:sp modelId="{501DDC76-9B9F-4697-8027-10EB121BC8A9}">
      <dsp:nvSpPr>
        <dsp:cNvPr id="0" name=""/>
        <dsp:cNvSpPr/>
      </dsp:nvSpPr>
      <dsp:spPr>
        <a:xfrm>
          <a:off x="417646" y="2771611"/>
          <a:ext cx="584704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17646" y="2771611"/>
        <a:ext cx="5847049" cy="619920"/>
      </dsp:txXfrm>
    </dsp:sp>
    <dsp:sp modelId="{FC04ED5C-48CE-49A3-98DF-4CA3B004B014}">
      <dsp:nvSpPr>
        <dsp:cNvPr id="0" name=""/>
        <dsp:cNvSpPr/>
      </dsp:nvSpPr>
      <dsp:spPr>
        <a:xfrm>
          <a:off x="0" y="4449525"/>
          <a:ext cx="8352928" cy="6794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280" tIns="312420" rIns="6482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449525"/>
        <a:ext cx="8352928" cy="679444"/>
      </dsp:txXfrm>
    </dsp:sp>
    <dsp:sp modelId="{E74DBF66-3AE1-4F14-A029-A5F2D0C36F78}">
      <dsp:nvSpPr>
        <dsp:cNvPr id="0" name=""/>
        <dsp:cNvSpPr/>
      </dsp:nvSpPr>
      <dsp:spPr>
        <a:xfrm>
          <a:off x="417646" y="4139565"/>
          <a:ext cx="5847049" cy="6199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005" tIns="0" rIns="2210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17646" y="4139565"/>
        <a:ext cx="5847049" cy="6199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204325" y="-3086820"/>
          <a:ext cx="616216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5400000">
        <a:off x="4204325" y="-3086820"/>
        <a:ext cx="616216" cy="6945553"/>
      </dsp:txXfrm>
    </dsp:sp>
    <dsp:sp modelId="{A06528E6-100A-4976-B138-5E903706F02B}">
      <dsp:nvSpPr>
        <dsp:cNvPr id="0" name=""/>
        <dsp:cNvSpPr/>
      </dsp:nvSpPr>
      <dsp:spPr>
        <a:xfrm>
          <a:off x="220443" y="820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20443" y="820"/>
        <a:ext cx="819213" cy="770271"/>
      </dsp:txXfrm>
    </dsp:sp>
    <dsp:sp modelId="{123E87A1-D0D6-46FD-AD18-592C1BD4BACE}">
      <dsp:nvSpPr>
        <dsp:cNvPr id="0" name=""/>
        <dsp:cNvSpPr/>
      </dsp:nvSpPr>
      <dsp:spPr>
        <a:xfrm rot="5400000">
          <a:off x="4202513" y="-2276223"/>
          <a:ext cx="61621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2.</a:t>
          </a:r>
          <a:endParaRPr lang="es-PE" sz="1400" kern="1200" dirty="0"/>
        </a:p>
      </dsp:txBody>
      <dsp:txXfrm rot="5400000">
        <a:off x="4202513" y="-2276223"/>
        <a:ext cx="616216" cy="6941928"/>
      </dsp:txXfrm>
    </dsp:sp>
    <dsp:sp modelId="{A075BA52-9E9E-49BC-B10D-54726DBFECBB}">
      <dsp:nvSpPr>
        <dsp:cNvPr id="0" name=""/>
        <dsp:cNvSpPr/>
      </dsp:nvSpPr>
      <dsp:spPr>
        <a:xfrm>
          <a:off x="220443" y="809605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20443" y="809605"/>
        <a:ext cx="819213" cy="770271"/>
      </dsp:txXfrm>
    </dsp:sp>
    <dsp:sp modelId="{AFC1D999-AB59-46E9-9D86-EC2926324F27}">
      <dsp:nvSpPr>
        <dsp:cNvPr id="0" name=""/>
        <dsp:cNvSpPr/>
      </dsp:nvSpPr>
      <dsp:spPr>
        <a:xfrm rot="5400000">
          <a:off x="4042011" y="-1319145"/>
          <a:ext cx="872975" cy="686151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5400000">
        <a:off x="4042011" y="-1319145"/>
        <a:ext cx="872975" cy="6861512"/>
      </dsp:txXfrm>
    </dsp:sp>
    <dsp:sp modelId="{B3F5683C-6936-44A0-9206-6A2FB0D41DEA}">
      <dsp:nvSpPr>
        <dsp:cNvPr id="0" name=""/>
        <dsp:cNvSpPr/>
      </dsp:nvSpPr>
      <dsp:spPr>
        <a:xfrm>
          <a:off x="220443" y="1618390"/>
          <a:ext cx="827299" cy="98644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20443" y="1618390"/>
        <a:ext cx="827299" cy="986440"/>
      </dsp:txXfrm>
    </dsp:sp>
    <dsp:sp modelId="{E6AA9730-C1F3-4EA4-B4B8-FC8BA901A561}">
      <dsp:nvSpPr>
        <dsp:cNvPr id="0" name=""/>
        <dsp:cNvSpPr/>
      </dsp:nvSpPr>
      <dsp:spPr>
        <a:xfrm rot="5400000">
          <a:off x="4108959" y="-390106"/>
          <a:ext cx="794944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</a:t>
          </a:r>
          <a:r>
            <a:rPr lang="es-PE" sz="1400" kern="1200" dirty="0" smtClean="0"/>
            <a:t>el pseudocódigo en </a:t>
          </a:r>
          <a:r>
            <a:rPr lang="es-PE" sz="1400" kern="1200" dirty="0" smtClean="0"/>
            <a:t>lenguaje natural y en </a:t>
          </a:r>
          <a:r>
            <a:rPr lang="es-PE" sz="1400" kern="1200" dirty="0" smtClean="0"/>
            <a:t>español, así como el diagrama de flujo del </a:t>
          </a:r>
          <a:r>
            <a:rPr lang="es-PE" sz="1400" kern="1200" dirty="0" smtClean="0"/>
            <a:t>mecanismo de búsqueda para la asignación de los mejores proveedores al cliente, dados los factores mencionados en el objetivo específico 4.</a:t>
          </a:r>
          <a:endParaRPr lang="es-PE" sz="1400" kern="1200" dirty="0"/>
        </a:p>
      </dsp:txBody>
      <dsp:txXfrm rot="5400000">
        <a:off x="4108959" y="-390106"/>
        <a:ext cx="794944" cy="6935149"/>
      </dsp:txXfrm>
    </dsp:sp>
    <dsp:sp modelId="{5D93FB81-256D-417C-9473-A7133EA5EFFF}">
      <dsp:nvSpPr>
        <dsp:cNvPr id="0" name=""/>
        <dsp:cNvSpPr/>
      </dsp:nvSpPr>
      <dsp:spPr>
        <a:xfrm>
          <a:off x="220443" y="2696574"/>
          <a:ext cx="818413" cy="7636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20443" y="2696574"/>
        <a:ext cx="818413" cy="763600"/>
      </dsp:txXfrm>
    </dsp:sp>
    <dsp:sp modelId="{FB62193B-2F1D-4A91-B26C-671F94C83B03}">
      <dsp:nvSpPr>
        <dsp:cNvPr id="0" name=""/>
        <dsp:cNvSpPr/>
      </dsp:nvSpPr>
      <dsp:spPr>
        <a:xfrm rot="5400000">
          <a:off x="4181314" y="458745"/>
          <a:ext cx="616216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5400000">
        <a:off x="4181314" y="458745"/>
        <a:ext cx="616216" cy="6899531"/>
      </dsp:txXfrm>
    </dsp:sp>
    <dsp:sp modelId="{8A58B697-73FE-43B7-BCEA-3226F7839FCE}">
      <dsp:nvSpPr>
        <dsp:cNvPr id="0" name=""/>
        <dsp:cNvSpPr/>
      </dsp:nvSpPr>
      <dsp:spPr>
        <a:xfrm>
          <a:off x="220443" y="3478203"/>
          <a:ext cx="819213" cy="77027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20443" y="3478203"/>
        <a:ext cx="819213" cy="770271"/>
      </dsp:txXfrm>
    </dsp:sp>
    <dsp:sp modelId="{453FC30B-1580-48DA-9784-2477E53F72C0}">
      <dsp:nvSpPr>
        <dsp:cNvPr id="0" name=""/>
        <dsp:cNvSpPr/>
      </dsp:nvSpPr>
      <dsp:spPr>
        <a:xfrm rot="5400000">
          <a:off x="4205954" y="1152253"/>
          <a:ext cx="616216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5400000">
        <a:off x="4205954" y="1152253"/>
        <a:ext cx="616216" cy="6948811"/>
      </dsp:txXfrm>
    </dsp:sp>
    <dsp:sp modelId="{05F5B675-A481-4090-9BE1-378A47821575}">
      <dsp:nvSpPr>
        <dsp:cNvPr id="0" name=""/>
        <dsp:cNvSpPr/>
      </dsp:nvSpPr>
      <dsp:spPr>
        <a:xfrm>
          <a:off x="220443" y="4285586"/>
          <a:ext cx="819213" cy="682144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20443" y="4285586"/>
        <a:ext cx="819213" cy="682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23/09/2013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=""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=""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=""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=""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179512" y="836712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</a:t>
            </a:r>
            <a:r>
              <a:rPr lang="es-PE" sz="2000" dirty="0" smtClean="0"/>
              <a:t>de la ciudad de Lima que </a:t>
            </a:r>
            <a:r>
              <a:rPr lang="es-PE" sz="2000" dirty="0"/>
              <a:t>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 smtClean="0">
                          <a:effectLst/>
                        </a:rPr>
                        <a:t>PSeudo</a:t>
                      </a:r>
                      <a:r>
                        <a:rPr lang="es-ES" sz="1600" b="1" dirty="0" smtClean="0">
                          <a:effectLst/>
                        </a:rPr>
                        <a:t> Intérprete (</a:t>
                      </a:r>
                      <a:r>
                        <a:rPr lang="es-ES" sz="1600" b="1" dirty="0" err="1" smtClean="0">
                          <a:effectLst/>
                        </a:rPr>
                        <a:t>PSeInt</a:t>
                      </a:r>
                      <a:r>
                        <a:rPr lang="es-ES" sz="1600" b="1" dirty="0" smtClean="0">
                          <a:effectLst/>
                        </a:rPr>
                        <a:t>): </a:t>
                      </a:r>
                      <a:r>
                        <a:rPr lang="es-ES" sz="1600" dirty="0" smtClean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  <a:endParaRPr lang="es-MX" sz="24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</a:t>
            </a:r>
            <a:r>
              <a:rPr lang="es-MX" sz="2400" dirty="0" smtClean="0"/>
              <a:t>(Diagrama de Gantt</a:t>
            </a:r>
            <a:r>
              <a:rPr lang="es-MX" sz="2400" dirty="0" smtClean="0"/>
              <a:t>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</a:t>
            </a:r>
            <a:r>
              <a:rPr lang="es-MX" sz="2400" dirty="0" smtClean="0">
                <a:solidFill>
                  <a:srgbClr val="000000"/>
                </a:solidFill>
              </a:rPr>
              <a:t>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65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</a:t>
            </a:r>
            <a:r>
              <a:rPr lang="es-MX" sz="2400" dirty="0" smtClean="0">
                <a:solidFill>
                  <a:srgbClr val="000000"/>
                </a:solidFill>
              </a:rPr>
              <a:t>búsqueda manual y automatizada de </a:t>
            </a:r>
            <a:r>
              <a:rPr lang="es-MX" sz="2400" dirty="0" smtClean="0">
                <a:solidFill>
                  <a:srgbClr val="000000"/>
                </a:solidFill>
              </a:rPr>
              <a:t>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10 clases/tablas – levantamiento de base de datos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suministradores (70%)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65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usuarios (100%)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con Google </a:t>
            </a:r>
            <a:r>
              <a:rPr lang="es-MX" sz="2400" dirty="0" err="1" smtClean="0">
                <a:solidFill>
                  <a:srgbClr val="000000"/>
                </a:solidFill>
              </a:rPr>
              <a:t>Maps</a:t>
            </a:r>
            <a:r>
              <a:rPr lang="es-MX" sz="2400" dirty="0" smtClean="0">
                <a:solidFill>
                  <a:srgbClr val="000000"/>
                </a:solidFill>
              </a:rPr>
              <a:t> para registro de ubicación de usuario (100%)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de leads (100%)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="" xmlns:p14="http://schemas.microsoft.com/office/powerpoint/2010/main" val="3456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=""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="" xmlns:p14="http://schemas.microsoft.com/office/powerpoint/2010/main" val="1531269200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/>
        </p:nvGraphicFramePr>
        <p:xfrm>
          <a:off x="323528" y="764705"/>
          <a:ext cx="835292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="" xmlns:p14="http://schemas.microsoft.com/office/powerpoint/2010/main" val="4173352930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1057</Words>
  <Application>Microsoft Office PowerPoint</Application>
  <PresentationFormat>On-screen Show (4:3)</PresentationFormat>
  <Paragraphs>182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Tema de Office</vt:lpstr>
      <vt:lpstr>APRESENTACAO_IS</vt:lpstr>
      <vt:lpstr>1_APRESENTACAO_IS</vt:lpstr>
      <vt:lpstr>2_APRESENTACAO_IS</vt:lpstr>
      <vt:lpstr>3_APRESENTACAO_IS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 Miguel Mendez Anchante</cp:lastModifiedBy>
  <cp:revision>230</cp:revision>
  <dcterms:created xsi:type="dcterms:W3CDTF">2006-10-30T22:13:02Z</dcterms:created>
  <dcterms:modified xsi:type="dcterms:W3CDTF">2013-09-23T16:12:42Z</dcterms:modified>
</cp:coreProperties>
</file>