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2c89a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2c89a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2c89a6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2c89a6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2c89a6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2c89a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2c89a6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2c89a6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2c89a6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c2c89a6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Christopher Mendoza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Gabriel Braun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Haricharan Mukthineni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is a C++ application which lets users order food from multiple restaurants.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Feature 1 includes letting the user view available restaurants and filtering them based on the cuisine they want.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Overview: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menu lets the user input whether they are ready to order or to exit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is </a:t>
            </a:r>
            <a:r>
              <a:rPr lang="en"/>
              <a:t>ready</a:t>
            </a:r>
            <a:r>
              <a:rPr lang="en"/>
              <a:t> to order they are then taken to a submenu which allows them to input the type of cuisine or to view all of the restaurants.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user input, </a:t>
            </a:r>
            <a:r>
              <a:rPr lang="en"/>
              <a:t>the</a:t>
            </a:r>
            <a:r>
              <a:rPr lang="en"/>
              <a:t> application will retrieve the restaurant names and address from the database and print them on the terminal for the user to see.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for Feature 1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675"/>
            <a:ext cx="9143998" cy="3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Main Menu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" y="1330975"/>
            <a:ext cx="9113250" cy="3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Hunger Mate Filter Menu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0350"/>
            <a:ext cx="9144001" cy="36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