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356cc3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f356cc3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8be749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8be749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2c89a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2c89a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356cc3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356cc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2c89a6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2c89a6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c2c89a6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c2c89a6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2c89a6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2c89a6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2c89a6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c2c89a6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f356cc3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f356cc3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c6f02d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ec6f02d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HungerMate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Christopher Mendoza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Gabriel Braun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Haricharan Mukthineni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Hunger Mate Restaurant Menu Options Display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675"/>
            <a:ext cx="9143999" cy="41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436825" y="2814925"/>
            <a:ext cx="53871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550" y="3563550"/>
            <a:ext cx="1732550" cy="17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HungerMate is a C++ application which lets users order food from multiple restaurants.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Feature 2 includes updates to the restaurant database and allowing users to choose restaurants and menu items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from Feature 1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</a:t>
            </a:r>
            <a:r>
              <a:rPr lang="en"/>
              <a:t>main menu that lets the user input whether they are ready to order or to exit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if the user is ready to order, they are taken to a submenu that displays all of the restaurants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may filter the restaurants by cuisine, and when they do this the application will retrieve the restaurant names that serve food according to the cuisine desired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 Overview: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2 of the HungerMate application allows users to select a restaurant, view the restaurant’s menu, and select items from the menu to add to their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also able to customize their orders by writing in a textbox after they have finished assembling their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entries have been made to the restaurant and menu tables in the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for Feature 2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350"/>
            <a:ext cx="9144000" cy="38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Hunger Mate Main Menu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" y="1330975"/>
            <a:ext cx="9113250" cy="38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Hunger Mate Filter Menu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0350"/>
            <a:ext cx="9144001" cy="36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Hunger Mate Restaurant Options Display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775"/>
            <a:ext cx="9143999" cy="414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Selections and Customizations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4025"/>
            <a:ext cx="9143999" cy="405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