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645e46f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645e46f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Rental cost flat, # of products flat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645e46f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645e46f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f645e46f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f645e46f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Case Study Findings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2A2A2A"/>
                </a:solidFill>
              </a:rPr>
              <a:t>August 11, 2019</a:t>
            </a:r>
            <a:endParaRPr sz="2000">
              <a:solidFill>
                <a:srgbClr val="2A2A2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2A2A2A"/>
                </a:solidFill>
              </a:rPr>
              <a:t>Chen Meng</a:t>
            </a:r>
            <a:endParaRPr sz="2000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28175" y="4561250"/>
            <a:ext cx="8319600" cy="506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25" y="2609125"/>
            <a:ext cx="4030051" cy="19212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Profit Margin Analysis on State Level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25" y="2640025"/>
            <a:ext cx="4013730" cy="19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4499450"/>
            <a:ext cx="8373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Key Takeaway: NJ and GA have the lowest average annual profit margins, with NJ due to relatively high cost (both fixed and variable) and GA due to relatively low gross revenue.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1139600" y="886400"/>
            <a:ext cx="6696726" cy="1691825"/>
            <a:chOff x="1139613" y="863800"/>
            <a:chExt cx="6696726" cy="1691825"/>
          </a:xfrm>
        </p:grpSpPr>
        <p:pic>
          <p:nvPicPr>
            <p:cNvPr id="66" name="Google Shape;6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9613" y="863800"/>
              <a:ext cx="6696726" cy="169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4"/>
            <p:cNvSpPr/>
            <p:nvPr/>
          </p:nvSpPr>
          <p:spPr>
            <a:xfrm>
              <a:off x="1469925" y="1078575"/>
              <a:ext cx="488400" cy="421500"/>
            </a:xfrm>
            <a:prstGeom prst="rect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596650" y="1078575"/>
              <a:ext cx="488400" cy="421500"/>
            </a:xfrm>
            <a:prstGeom prst="rect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832100" y="1312925"/>
              <a:ext cx="375900" cy="187200"/>
            </a:xfrm>
            <a:prstGeom prst="rect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97575" y="1078575"/>
              <a:ext cx="488400" cy="421500"/>
            </a:xfrm>
            <a:prstGeom prst="rect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4"/>
          <p:cNvSpPr/>
          <p:nvPr/>
        </p:nvSpPr>
        <p:spPr>
          <a:xfrm>
            <a:off x="6766811" y="1119450"/>
            <a:ext cx="708000" cy="1872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50" y="876588"/>
            <a:ext cx="3360916" cy="26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Profit Margin Analysis on Location Level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28175" y="4125075"/>
            <a:ext cx="8319600" cy="876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28175" y="4125075"/>
            <a:ext cx="83196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Key Takeaway: Number of products and location size (represented by gross revenue) are highly positively correlated with profit margin at each location. To maximize profit margin, two approaches are: increasing the breadth of products offered, and expanding location size to achieve economy of scale.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375" y="887875"/>
            <a:ext cx="3251000" cy="26836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723550" y="3571575"/>
            <a:ext cx="76332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Annual Profit Margin = </a:t>
            </a:r>
            <a:r>
              <a:rPr lang="zh-CN">
                <a:highlight>
                  <a:srgbClr val="FFFFFF"/>
                </a:highlight>
              </a:rPr>
              <a:t>-130.2898 +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0.0043 Gross Revenue + 0.0340 # Products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Both variables are statistically significant, with R^2 = 0.658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539900" y="2623750"/>
            <a:ext cx="2188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 =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-141.64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 +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0.0369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R^2 =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0.645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168550" y="2623750"/>
            <a:ext cx="2188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 =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19.04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 + 0.0159x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R^2 = 0.234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Appendix I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28175" y="4408850"/>
            <a:ext cx="8319600" cy="506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65400" y="4347050"/>
            <a:ext cx="8122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Key Takeaway: The positive relationship between profit margin and the location gross revenue is manifested the most for smaller locations (specifically with gross revenue less than 500M).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5" y="1017725"/>
            <a:ext cx="3966955" cy="317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755" y="1017725"/>
            <a:ext cx="4043361" cy="31769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5940100" y="3268375"/>
            <a:ext cx="2188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 =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24.76 + 0.0056x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R^2 = 0.05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336850" y="3253375"/>
            <a:ext cx="2188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 =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13.57 + 0.0359x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R^2 = 0.29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