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1"/>
  </p:notesMasterIdLst>
  <p:handoutMasterIdLst>
    <p:handoutMasterId r:id="rId22"/>
  </p:handoutMasterIdLst>
  <p:sldIdLst>
    <p:sldId id="257" r:id="rId5"/>
    <p:sldId id="389" r:id="rId6"/>
    <p:sldId id="384" r:id="rId7"/>
    <p:sldId id="317" r:id="rId8"/>
    <p:sldId id="277" r:id="rId9"/>
    <p:sldId id="278" r:id="rId10"/>
    <p:sldId id="392" r:id="rId11"/>
    <p:sldId id="268" r:id="rId12"/>
    <p:sldId id="279" r:id="rId13"/>
    <p:sldId id="321" r:id="rId14"/>
    <p:sldId id="393" r:id="rId15"/>
    <p:sldId id="394" r:id="rId16"/>
    <p:sldId id="395" r:id="rId17"/>
    <p:sldId id="396" r:id="rId18"/>
    <p:sldId id="397" r:id="rId19"/>
    <p:sldId id="39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0E6520-1127-4637-94EE-9466B23F8E87}" v="7" dt="2023-05-07T03:22:57.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6" autoAdjust="0"/>
    <p:restoredTop sz="93725" autoAdjust="0"/>
  </p:normalViewPr>
  <p:slideViewPr>
    <p:cSldViewPr snapToGrid="0">
      <p:cViewPr varScale="1">
        <p:scale>
          <a:sx n="61" d="100"/>
          <a:sy n="61" d="100"/>
        </p:scale>
        <p:origin x="692" y="84"/>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nsah, Christiana O." userId="4978bce3-ba6e-4bed-a651-cc6d375a5f08" providerId="ADAL" clId="{AC0E6520-1127-4637-94EE-9466B23F8E87}"/>
    <pc:docChg chg="undo redo custSel addSld delSld modSld sldOrd">
      <pc:chgData name="Mensah, Christiana O." userId="4978bce3-ba6e-4bed-a651-cc6d375a5f08" providerId="ADAL" clId="{AC0E6520-1127-4637-94EE-9466B23F8E87}" dt="2023-05-07T06:51:57.077" v="6762" actId="20577"/>
      <pc:docMkLst>
        <pc:docMk/>
      </pc:docMkLst>
      <pc:sldChg chg="addSp delSp modSp mod ord setBg">
        <pc:chgData name="Mensah, Christiana O." userId="4978bce3-ba6e-4bed-a651-cc6d375a5f08" providerId="ADAL" clId="{AC0E6520-1127-4637-94EE-9466B23F8E87}" dt="2023-05-07T00:48:38.857" v="2159" actId="27614"/>
        <pc:sldMkLst>
          <pc:docMk/>
          <pc:sldMk cId="2979876663" sldId="268"/>
        </pc:sldMkLst>
        <pc:spChg chg="del">
          <ac:chgData name="Mensah, Christiana O." userId="4978bce3-ba6e-4bed-a651-cc6d375a5f08" providerId="ADAL" clId="{AC0E6520-1127-4637-94EE-9466B23F8E87}" dt="2023-05-07T00:46:18.637" v="2133" actId="478"/>
          <ac:spMkLst>
            <pc:docMk/>
            <pc:sldMk cId="2979876663" sldId="268"/>
            <ac:spMk id="3" creationId="{B1C6A53C-7538-4FF9-BC09-EFC116FE7054}"/>
          </ac:spMkLst>
        </pc:spChg>
        <pc:spChg chg="add del mod">
          <ac:chgData name="Mensah, Christiana O." userId="4978bce3-ba6e-4bed-a651-cc6d375a5f08" providerId="ADAL" clId="{AC0E6520-1127-4637-94EE-9466B23F8E87}" dt="2023-05-07T00:46:18.637" v="2133" actId="478"/>
          <ac:spMkLst>
            <pc:docMk/>
            <pc:sldMk cId="2979876663" sldId="268"/>
            <ac:spMk id="4" creationId="{43982713-5CF2-DDD1-97D5-5C75392F3E7C}"/>
          </ac:spMkLst>
        </pc:spChg>
        <pc:spChg chg="mod">
          <ac:chgData name="Mensah, Christiana O." userId="4978bce3-ba6e-4bed-a651-cc6d375a5f08" providerId="ADAL" clId="{AC0E6520-1127-4637-94EE-9466B23F8E87}" dt="2023-05-07T00:48:31.991" v="2156" actId="26606"/>
          <ac:spMkLst>
            <pc:docMk/>
            <pc:sldMk cId="2979876663" sldId="268"/>
            <ac:spMk id="6" creationId="{ED2A30C0-1BC4-4764-9C0F-5D811CAB8312}"/>
          </ac:spMkLst>
        </pc:spChg>
        <pc:spChg chg="mod">
          <ac:chgData name="Mensah, Christiana O." userId="4978bce3-ba6e-4bed-a651-cc6d375a5f08" providerId="ADAL" clId="{AC0E6520-1127-4637-94EE-9466B23F8E87}" dt="2023-05-07T00:48:31.991" v="2156" actId="26606"/>
          <ac:spMkLst>
            <pc:docMk/>
            <pc:sldMk cId="2979876663" sldId="268"/>
            <ac:spMk id="7" creationId="{45F69D6A-822D-4DB9-A2CC-D9106F1F2B68}"/>
          </ac:spMkLst>
        </pc:spChg>
        <pc:spChg chg="mod">
          <ac:chgData name="Mensah, Christiana O." userId="4978bce3-ba6e-4bed-a651-cc6d375a5f08" providerId="ADAL" clId="{AC0E6520-1127-4637-94EE-9466B23F8E87}" dt="2023-05-07T00:48:31.991" v="2156" actId="26606"/>
          <ac:spMkLst>
            <pc:docMk/>
            <pc:sldMk cId="2979876663" sldId="268"/>
            <ac:spMk id="8" creationId="{6375D7F3-165A-439B-8D1D-6553B68C2886}"/>
          </ac:spMkLst>
        </pc:spChg>
        <pc:spChg chg="mod">
          <ac:chgData name="Mensah, Christiana O." userId="4978bce3-ba6e-4bed-a651-cc6d375a5f08" providerId="ADAL" clId="{AC0E6520-1127-4637-94EE-9466B23F8E87}" dt="2023-05-07T00:48:31.991" v="2156" actId="26606"/>
          <ac:spMkLst>
            <pc:docMk/>
            <pc:sldMk cId="2979876663" sldId="268"/>
            <ac:spMk id="9" creationId="{7AF9A883-CC44-4401-AE67-8FCEACB7DDDA}"/>
          </ac:spMkLst>
        </pc:spChg>
        <pc:spChg chg="add del mod">
          <ac:chgData name="Mensah, Christiana O." userId="4978bce3-ba6e-4bed-a651-cc6d375a5f08" providerId="ADAL" clId="{AC0E6520-1127-4637-94EE-9466B23F8E87}" dt="2023-05-07T00:46:18.637" v="2133" actId="478"/>
          <ac:spMkLst>
            <pc:docMk/>
            <pc:sldMk cId="2979876663" sldId="268"/>
            <ac:spMk id="10" creationId="{5C45E323-F4EF-C137-700D-3AA7F1B18157}"/>
          </ac:spMkLst>
        </pc:spChg>
        <pc:spChg chg="add del mod">
          <ac:chgData name="Mensah, Christiana O." userId="4978bce3-ba6e-4bed-a651-cc6d375a5f08" providerId="ADAL" clId="{AC0E6520-1127-4637-94EE-9466B23F8E87}" dt="2023-05-07T00:46:39.904" v="2134" actId="478"/>
          <ac:spMkLst>
            <pc:docMk/>
            <pc:sldMk cId="2979876663" sldId="268"/>
            <ac:spMk id="12" creationId="{CEFD135A-61E7-7A79-C488-07B0C3797D26}"/>
          </ac:spMkLst>
        </pc:spChg>
        <pc:spChg chg="add del mod">
          <ac:chgData name="Mensah, Christiana O." userId="4978bce3-ba6e-4bed-a651-cc6d375a5f08" providerId="ADAL" clId="{AC0E6520-1127-4637-94EE-9466B23F8E87}" dt="2023-05-07T00:46:39.904" v="2134" actId="478"/>
          <ac:spMkLst>
            <pc:docMk/>
            <pc:sldMk cId="2979876663" sldId="268"/>
            <ac:spMk id="14" creationId="{FCB222EE-B8ED-5674-E5A2-E62B1C45B075}"/>
          </ac:spMkLst>
        </pc:spChg>
        <pc:spChg chg="del">
          <ac:chgData name="Mensah, Christiana O." userId="4978bce3-ba6e-4bed-a651-cc6d375a5f08" providerId="ADAL" clId="{AC0E6520-1127-4637-94EE-9466B23F8E87}" dt="2023-05-07T00:46:18.637" v="2133" actId="478"/>
          <ac:spMkLst>
            <pc:docMk/>
            <pc:sldMk cId="2979876663" sldId="268"/>
            <ac:spMk id="15" creationId="{84D39D81-9726-4BD7-BDC0-FA0B2AD0D219}"/>
          </ac:spMkLst>
        </pc:spChg>
        <pc:spChg chg="add del mod">
          <ac:chgData name="Mensah, Christiana O." userId="4978bce3-ba6e-4bed-a651-cc6d375a5f08" providerId="ADAL" clId="{AC0E6520-1127-4637-94EE-9466B23F8E87}" dt="2023-05-07T00:46:39.904" v="2134" actId="478"/>
          <ac:spMkLst>
            <pc:docMk/>
            <pc:sldMk cId="2979876663" sldId="268"/>
            <ac:spMk id="18" creationId="{27722DA4-008B-FD04-52EC-9963E699FDDB}"/>
          </ac:spMkLst>
        </pc:spChg>
        <pc:spChg chg="add del mod">
          <ac:chgData name="Mensah, Christiana O." userId="4978bce3-ba6e-4bed-a651-cc6d375a5f08" providerId="ADAL" clId="{AC0E6520-1127-4637-94EE-9466B23F8E87}" dt="2023-05-07T00:46:39.904" v="2134" actId="478"/>
          <ac:spMkLst>
            <pc:docMk/>
            <pc:sldMk cId="2979876663" sldId="268"/>
            <ac:spMk id="20" creationId="{8C32AB6D-CAA0-EA35-2D1C-E501B90551CC}"/>
          </ac:spMkLst>
        </pc:spChg>
        <pc:spChg chg="add del mod">
          <ac:chgData name="Mensah, Christiana O." userId="4978bce3-ba6e-4bed-a651-cc6d375a5f08" providerId="ADAL" clId="{AC0E6520-1127-4637-94EE-9466B23F8E87}" dt="2023-05-07T00:46:39.904" v="2134" actId="478"/>
          <ac:spMkLst>
            <pc:docMk/>
            <pc:sldMk cId="2979876663" sldId="268"/>
            <ac:spMk id="22" creationId="{71F510BF-F19F-8BD1-1774-2297BA5F2C4D}"/>
          </ac:spMkLst>
        </pc:spChg>
        <pc:spChg chg="add del mod">
          <ac:chgData name="Mensah, Christiana O." userId="4978bce3-ba6e-4bed-a651-cc6d375a5f08" providerId="ADAL" clId="{AC0E6520-1127-4637-94EE-9466B23F8E87}" dt="2023-05-07T00:46:39.904" v="2134" actId="478"/>
          <ac:spMkLst>
            <pc:docMk/>
            <pc:sldMk cId="2979876663" sldId="268"/>
            <ac:spMk id="24" creationId="{80291FE6-C8D4-34AA-8B8D-5A69F40C0326}"/>
          </ac:spMkLst>
        </pc:spChg>
        <pc:spChg chg="add del mod">
          <ac:chgData name="Mensah, Christiana O." userId="4978bce3-ba6e-4bed-a651-cc6d375a5f08" providerId="ADAL" clId="{AC0E6520-1127-4637-94EE-9466B23F8E87}" dt="2023-05-07T00:46:39.904" v="2134" actId="478"/>
          <ac:spMkLst>
            <pc:docMk/>
            <pc:sldMk cId="2979876663" sldId="268"/>
            <ac:spMk id="26" creationId="{EF63CA9B-5102-D8FF-2976-BC46F548FBBC}"/>
          </ac:spMkLst>
        </pc:spChg>
        <pc:spChg chg="add del mod">
          <ac:chgData name="Mensah, Christiana O." userId="4978bce3-ba6e-4bed-a651-cc6d375a5f08" providerId="ADAL" clId="{AC0E6520-1127-4637-94EE-9466B23F8E87}" dt="2023-05-07T00:46:39.904" v="2134" actId="478"/>
          <ac:spMkLst>
            <pc:docMk/>
            <pc:sldMk cId="2979876663" sldId="268"/>
            <ac:spMk id="28" creationId="{B36D122D-603C-EF2D-4093-71BB97222E4A}"/>
          </ac:spMkLst>
        </pc:spChg>
        <pc:spChg chg="add del mod">
          <ac:chgData name="Mensah, Christiana O." userId="4978bce3-ba6e-4bed-a651-cc6d375a5f08" providerId="ADAL" clId="{AC0E6520-1127-4637-94EE-9466B23F8E87}" dt="2023-05-07T00:46:39.904" v="2134" actId="478"/>
          <ac:spMkLst>
            <pc:docMk/>
            <pc:sldMk cId="2979876663" sldId="268"/>
            <ac:spMk id="30" creationId="{CB11367C-7E92-4C28-93DE-F0CF5FB92C87}"/>
          </ac:spMkLst>
        </pc:spChg>
        <pc:spChg chg="add del mod">
          <ac:chgData name="Mensah, Christiana O." userId="4978bce3-ba6e-4bed-a651-cc6d375a5f08" providerId="ADAL" clId="{AC0E6520-1127-4637-94EE-9466B23F8E87}" dt="2023-05-07T00:46:39.904" v="2134" actId="478"/>
          <ac:spMkLst>
            <pc:docMk/>
            <pc:sldMk cId="2979876663" sldId="268"/>
            <ac:spMk id="32" creationId="{6B944474-4E5A-4615-11EF-18EF5982EC50}"/>
          </ac:spMkLst>
        </pc:spChg>
        <pc:spChg chg="add del">
          <ac:chgData name="Mensah, Christiana O." userId="4978bce3-ba6e-4bed-a651-cc6d375a5f08" providerId="ADAL" clId="{AC0E6520-1127-4637-94EE-9466B23F8E87}" dt="2023-05-07T00:48:17.755" v="2153" actId="26606"/>
          <ac:spMkLst>
            <pc:docMk/>
            <pc:sldMk cId="2979876663" sldId="268"/>
            <ac:spMk id="37" creationId="{AAA7AB09-557C-41AD-9113-FF9F68FA1035}"/>
          </ac:spMkLst>
        </pc:spChg>
        <pc:spChg chg="add del">
          <ac:chgData name="Mensah, Christiana O." userId="4978bce3-ba6e-4bed-a651-cc6d375a5f08" providerId="ADAL" clId="{AC0E6520-1127-4637-94EE-9466B23F8E87}" dt="2023-05-07T00:48:17.755" v="2153" actId="26606"/>
          <ac:spMkLst>
            <pc:docMk/>
            <pc:sldMk cId="2979876663" sldId="268"/>
            <ac:spMk id="39" creationId="{82184FF4-7029-4ED7-813A-192E60608764}"/>
          </ac:spMkLst>
        </pc:spChg>
        <pc:spChg chg="del">
          <ac:chgData name="Mensah, Christiana O." userId="4978bce3-ba6e-4bed-a651-cc6d375a5f08" providerId="ADAL" clId="{AC0E6520-1127-4637-94EE-9466B23F8E87}" dt="2023-05-07T00:46:18.637" v="2133" actId="478"/>
          <ac:spMkLst>
            <pc:docMk/>
            <pc:sldMk cId="2979876663" sldId="268"/>
            <ac:spMk id="41" creationId="{91181F6D-A54F-4289-8C36-80ECE3B2C8E2}"/>
          </ac:spMkLst>
        </pc:spChg>
        <pc:spChg chg="del">
          <ac:chgData name="Mensah, Christiana O." userId="4978bce3-ba6e-4bed-a651-cc6d375a5f08" providerId="ADAL" clId="{AC0E6520-1127-4637-94EE-9466B23F8E87}" dt="2023-05-07T00:46:18.637" v="2133" actId="478"/>
          <ac:spMkLst>
            <pc:docMk/>
            <pc:sldMk cId="2979876663" sldId="268"/>
            <ac:spMk id="42" creationId="{CCDF84CD-BC27-4182-9FBA-9D4FEED95410}"/>
          </ac:spMkLst>
        </pc:spChg>
        <pc:spChg chg="del">
          <ac:chgData name="Mensah, Christiana O." userId="4978bce3-ba6e-4bed-a651-cc6d375a5f08" providerId="ADAL" clId="{AC0E6520-1127-4637-94EE-9466B23F8E87}" dt="2023-05-07T00:46:18.637" v="2133" actId="478"/>
          <ac:spMkLst>
            <pc:docMk/>
            <pc:sldMk cId="2979876663" sldId="268"/>
            <ac:spMk id="43" creationId="{E4387CED-5FBE-4AFF-B64D-975B5574F16F}"/>
          </ac:spMkLst>
        </pc:spChg>
        <pc:spChg chg="del">
          <ac:chgData name="Mensah, Christiana O." userId="4978bce3-ba6e-4bed-a651-cc6d375a5f08" providerId="ADAL" clId="{AC0E6520-1127-4637-94EE-9466B23F8E87}" dt="2023-05-07T00:46:18.637" v="2133" actId="478"/>
          <ac:spMkLst>
            <pc:docMk/>
            <pc:sldMk cId="2979876663" sldId="268"/>
            <ac:spMk id="44" creationId="{10E83414-3440-46C7-8C07-7D073B69C422}"/>
          </ac:spMkLst>
        </pc:spChg>
        <pc:spChg chg="del">
          <ac:chgData name="Mensah, Christiana O." userId="4978bce3-ba6e-4bed-a651-cc6d375a5f08" providerId="ADAL" clId="{AC0E6520-1127-4637-94EE-9466B23F8E87}" dt="2023-05-07T00:46:18.637" v="2133" actId="478"/>
          <ac:spMkLst>
            <pc:docMk/>
            <pc:sldMk cId="2979876663" sldId="268"/>
            <ac:spMk id="45" creationId="{FE5CD03B-066A-46AF-8FB8-E8A78074ABEF}"/>
          </ac:spMkLst>
        </pc:spChg>
        <pc:spChg chg="del">
          <ac:chgData name="Mensah, Christiana O." userId="4978bce3-ba6e-4bed-a651-cc6d375a5f08" providerId="ADAL" clId="{AC0E6520-1127-4637-94EE-9466B23F8E87}" dt="2023-05-07T00:46:18.637" v="2133" actId="478"/>
          <ac:spMkLst>
            <pc:docMk/>
            <pc:sldMk cId="2979876663" sldId="268"/>
            <ac:spMk id="47" creationId="{F4640D91-CB97-4FCC-8FEF-F4B22B844DC4}"/>
          </ac:spMkLst>
        </pc:spChg>
        <pc:spChg chg="add del">
          <ac:chgData name="Mensah, Christiana O." userId="4978bce3-ba6e-4bed-a651-cc6d375a5f08" providerId="ADAL" clId="{AC0E6520-1127-4637-94EE-9466B23F8E87}" dt="2023-05-07T00:48:17.755" v="2153" actId="26606"/>
          <ac:spMkLst>
            <pc:docMk/>
            <pc:sldMk cId="2979876663" sldId="268"/>
            <ac:spMk id="50" creationId="{EF99ECAA-1F11-4937-BBA6-51935AB44C9D}"/>
          </ac:spMkLst>
        </pc:spChg>
        <pc:spChg chg="add del">
          <ac:chgData name="Mensah, Christiana O." userId="4978bce3-ba6e-4bed-a651-cc6d375a5f08" providerId="ADAL" clId="{AC0E6520-1127-4637-94EE-9466B23F8E87}" dt="2023-05-07T00:48:17.755" v="2153" actId="26606"/>
          <ac:spMkLst>
            <pc:docMk/>
            <pc:sldMk cId="2979876663" sldId="268"/>
            <ac:spMk id="51" creationId="{1DB043B4-68C6-45B9-82AC-A5800EADB8DB}"/>
          </ac:spMkLst>
        </pc:spChg>
        <pc:spChg chg="add del">
          <ac:chgData name="Mensah, Christiana O." userId="4978bce3-ba6e-4bed-a651-cc6d375a5f08" providerId="ADAL" clId="{AC0E6520-1127-4637-94EE-9466B23F8E87}" dt="2023-05-07T00:48:17.755" v="2153" actId="26606"/>
          <ac:spMkLst>
            <pc:docMk/>
            <pc:sldMk cId="2979876663" sldId="268"/>
            <ac:spMk id="53" creationId="{28A00A08-E4E6-4184-B484-E0E034072AE0}"/>
          </ac:spMkLst>
        </pc:spChg>
        <pc:spChg chg="add">
          <ac:chgData name="Mensah, Christiana O." userId="4978bce3-ba6e-4bed-a651-cc6d375a5f08" providerId="ADAL" clId="{AC0E6520-1127-4637-94EE-9466B23F8E87}" dt="2023-05-07T00:48:31.991" v="2156" actId="26606"/>
          <ac:spMkLst>
            <pc:docMk/>
            <pc:sldMk cId="2979876663" sldId="268"/>
            <ac:spMk id="54" creationId="{82184FF4-7029-4ED7-813A-192E60608764}"/>
          </ac:spMkLst>
        </pc:spChg>
        <pc:spChg chg="add">
          <ac:chgData name="Mensah, Christiana O." userId="4978bce3-ba6e-4bed-a651-cc6d375a5f08" providerId="ADAL" clId="{AC0E6520-1127-4637-94EE-9466B23F8E87}" dt="2023-05-07T00:48:31.991" v="2156" actId="26606"/>
          <ac:spMkLst>
            <pc:docMk/>
            <pc:sldMk cId="2979876663" sldId="268"/>
            <ac:spMk id="58" creationId="{AAA7AB09-557C-41AD-9113-FF9F68FA1035}"/>
          </ac:spMkLst>
        </pc:spChg>
        <pc:spChg chg="add">
          <ac:chgData name="Mensah, Christiana O." userId="4978bce3-ba6e-4bed-a651-cc6d375a5f08" providerId="ADAL" clId="{AC0E6520-1127-4637-94EE-9466B23F8E87}" dt="2023-05-07T00:48:31.991" v="2156" actId="26606"/>
          <ac:spMkLst>
            <pc:docMk/>
            <pc:sldMk cId="2979876663" sldId="268"/>
            <ac:spMk id="63" creationId="{EF99ECAA-1F11-4937-BBA6-51935AB44C9D}"/>
          </ac:spMkLst>
        </pc:spChg>
        <pc:spChg chg="add del">
          <ac:chgData name="Mensah, Christiana O." userId="4978bce3-ba6e-4bed-a651-cc6d375a5f08" providerId="ADAL" clId="{AC0E6520-1127-4637-94EE-9466B23F8E87}" dt="2023-05-07T00:48:22.152" v="2155" actId="26606"/>
          <ac:spMkLst>
            <pc:docMk/>
            <pc:sldMk cId="2979876663" sldId="268"/>
            <ac:spMk id="64" creationId="{82184FF4-7029-4ED7-813A-192E60608764}"/>
          </ac:spMkLst>
        </pc:spChg>
        <pc:spChg chg="add del">
          <ac:chgData name="Mensah, Christiana O." userId="4978bce3-ba6e-4bed-a651-cc6d375a5f08" providerId="ADAL" clId="{AC0E6520-1127-4637-94EE-9466B23F8E87}" dt="2023-05-07T00:48:22.152" v="2155" actId="26606"/>
          <ac:spMkLst>
            <pc:docMk/>
            <pc:sldMk cId="2979876663" sldId="268"/>
            <ac:spMk id="65" creationId="{AAA7AB09-557C-41AD-9113-FF9F68FA1035}"/>
          </ac:spMkLst>
        </pc:spChg>
        <pc:spChg chg="add del">
          <ac:chgData name="Mensah, Christiana O." userId="4978bce3-ba6e-4bed-a651-cc6d375a5f08" providerId="ADAL" clId="{AC0E6520-1127-4637-94EE-9466B23F8E87}" dt="2023-05-07T00:48:22.152" v="2155" actId="26606"/>
          <ac:spMkLst>
            <pc:docMk/>
            <pc:sldMk cId="2979876663" sldId="268"/>
            <ac:spMk id="66" creationId="{EF99ECAA-1F11-4937-BBA6-51935AB44C9D}"/>
          </ac:spMkLst>
        </pc:spChg>
        <pc:spChg chg="add del">
          <ac:chgData name="Mensah, Christiana O." userId="4978bce3-ba6e-4bed-a651-cc6d375a5f08" providerId="ADAL" clId="{AC0E6520-1127-4637-94EE-9466B23F8E87}" dt="2023-05-07T00:48:22.152" v="2155" actId="26606"/>
          <ac:spMkLst>
            <pc:docMk/>
            <pc:sldMk cId="2979876663" sldId="268"/>
            <ac:spMk id="72" creationId="{1DB043B4-68C6-45B9-82AC-A5800EADB8DB}"/>
          </ac:spMkLst>
        </pc:spChg>
        <pc:spChg chg="add del">
          <ac:chgData name="Mensah, Christiana O." userId="4978bce3-ba6e-4bed-a651-cc6d375a5f08" providerId="ADAL" clId="{AC0E6520-1127-4637-94EE-9466B23F8E87}" dt="2023-05-07T00:48:22.152" v="2155" actId="26606"/>
          <ac:spMkLst>
            <pc:docMk/>
            <pc:sldMk cId="2979876663" sldId="268"/>
            <ac:spMk id="73" creationId="{AD4EA4DF-0E7C-4098-86F6-7D0ACAEFC0BF}"/>
          </ac:spMkLst>
        </pc:spChg>
        <pc:spChg chg="add del">
          <ac:chgData name="Mensah, Christiana O." userId="4978bce3-ba6e-4bed-a651-cc6d375a5f08" providerId="ADAL" clId="{AC0E6520-1127-4637-94EE-9466B23F8E87}" dt="2023-05-07T00:48:22.152" v="2155" actId="26606"/>
          <ac:spMkLst>
            <pc:docMk/>
            <pc:sldMk cId="2979876663" sldId="268"/>
            <ac:spMk id="74" creationId="{FE05BC49-0F00-4C85-9AF5-A0CC5B39C8D2}"/>
          </ac:spMkLst>
        </pc:spChg>
        <pc:spChg chg="add">
          <ac:chgData name="Mensah, Christiana O." userId="4978bce3-ba6e-4bed-a651-cc6d375a5f08" providerId="ADAL" clId="{AC0E6520-1127-4637-94EE-9466B23F8E87}" dt="2023-05-07T00:48:31.991" v="2156" actId="26606"/>
          <ac:spMkLst>
            <pc:docMk/>
            <pc:sldMk cId="2979876663" sldId="268"/>
            <ac:spMk id="77" creationId="{1DB043B4-68C6-45B9-82AC-A5800EADB8DB}"/>
          </ac:spMkLst>
        </pc:spChg>
        <pc:spChg chg="add">
          <ac:chgData name="Mensah, Christiana O." userId="4978bce3-ba6e-4bed-a651-cc6d375a5f08" providerId="ADAL" clId="{AC0E6520-1127-4637-94EE-9466B23F8E87}" dt="2023-05-07T00:48:31.991" v="2156" actId="26606"/>
          <ac:spMkLst>
            <pc:docMk/>
            <pc:sldMk cId="2979876663" sldId="268"/>
            <ac:spMk id="78" creationId="{28A00A08-E4E6-4184-B484-E0E034072AE0}"/>
          </ac:spMkLst>
        </pc:spChg>
        <pc:grpChg chg="add del">
          <ac:chgData name="Mensah, Christiana O." userId="4978bce3-ba6e-4bed-a651-cc6d375a5f08" providerId="ADAL" clId="{AC0E6520-1127-4637-94EE-9466B23F8E87}" dt="2023-05-07T00:48:17.755" v="2153" actId="26606"/>
          <ac:grpSpMkLst>
            <pc:docMk/>
            <pc:sldMk cId="2979876663" sldId="268"/>
            <ac:grpSpMk id="52" creationId="{79DE9FAB-6BBA-4CFE-B67D-77B47F01ECA4}"/>
          </ac:grpSpMkLst>
        </pc:grpChg>
        <pc:grpChg chg="add del">
          <ac:chgData name="Mensah, Christiana O." userId="4978bce3-ba6e-4bed-a651-cc6d375a5f08" providerId="ADAL" clId="{AC0E6520-1127-4637-94EE-9466B23F8E87}" dt="2023-05-07T00:48:17.755" v="2153" actId="26606"/>
          <ac:grpSpMkLst>
            <pc:docMk/>
            <pc:sldMk cId="2979876663" sldId="268"/>
            <ac:grpSpMk id="55" creationId="{0780E404-3121-4F33-AF2D-65F659A97798}"/>
          </ac:grpSpMkLst>
        </pc:grpChg>
        <pc:grpChg chg="add del">
          <ac:chgData name="Mensah, Christiana O." userId="4978bce3-ba6e-4bed-a651-cc6d375a5f08" providerId="ADAL" clId="{AC0E6520-1127-4637-94EE-9466B23F8E87}" dt="2023-05-07T00:48:17.755" v="2153" actId="26606"/>
          <ac:grpSpMkLst>
            <pc:docMk/>
            <pc:sldMk cId="2979876663" sldId="268"/>
            <ac:grpSpMk id="59" creationId="{4B158E9A-DBF4-4AA7-B6B7-8C8EB2FBDD68}"/>
          </ac:grpSpMkLst>
        </pc:grpChg>
        <pc:grpChg chg="add del">
          <ac:chgData name="Mensah, Christiana O." userId="4978bce3-ba6e-4bed-a651-cc6d375a5f08" providerId="ADAL" clId="{AC0E6520-1127-4637-94EE-9466B23F8E87}" dt="2023-05-07T00:48:22.152" v="2155" actId="26606"/>
          <ac:grpSpMkLst>
            <pc:docMk/>
            <pc:sldMk cId="2979876663" sldId="268"/>
            <ac:grpSpMk id="67" creationId="{79DE9FAB-6BBA-4CFE-B67D-77B47F01ECA4}"/>
          </ac:grpSpMkLst>
        </pc:grpChg>
        <pc:grpChg chg="add">
          <ac:chgData name="Mensah, Christiana O." userId="4978bce3-ba6e-4bed-a651-cc6d375a5f08" providerId="ADAL" clId="{AC0E6520-1127-4637-94EE-9466B23F8E87}" dt="2023-05-07T00:48:31.991" v="2156" actId="26606"/>
          <ac:grpSpMkLst>
            <pc:docMk/>
            <pc:sldMk cId="2979876663" sldId="268"/>
            <ac:grpSpMk id="75" creationId="{79DE9FAB-6BBA-4CFE-B67D-77B47F01ECA4}"/>
          </ac:grpSpMkLst>
        </pc:grpChg>
        <pc:grpChg chg="add">
          <ac:chgData name="Mensah, Christiana O." userId="4978bce3-ba6e-4bed-a651-cc6d375a5f08" providerId="ADAL" clId="{AC0E6520-1127-4637-94EE-9466B23F8E87}" dt="2023-05-07T00:48:31.991" v="2156" actId="26606"/>
          <ac:grpSpMkLst>
            <pc:docMk/>
            <pc:sldMk cId="2979876663" sldId="268"/>
            <ac:grpSpMk id="79" creationId="{0780E404-3121-4F33-AF2D-65F659A97798}"/>
          </ac:grpSpMkLst>
        </pc:grpChg>
        <pc:grpChg chg="add">
          <ac:chgData name="Mensah, Christiana O." userId="4978bce3-ba6e-4bed-a651-cc6d375a5f08" providerId="ADAL" clId="{AC0E6520-1127-4637-94EE-9466B23F8E87}" dt="2023-05-07T00:48:31.991" v="2156" actId="26606"/>
          <ac:grpSpMkLst>
            <pc:docMk/>
            <pc:sldMk cId="2979876663" sldId="268"/>
            <ac:grpSpMk id="80" creationId="{4B158E9A-DBF4-4AA7-B6B7-8C8EB2FBDD68}"/>
          </ac:grpSpMkLst>
        </pc:grpChg>
        <pc:picChg chg="del">
          <ac:chgData name="Mensah, Christiana O." userId="4978bce3-ba6e-4bed-a651-cc6d375a5f08" providerId="ADAL" clId="{AC0E6520-1127-4637-94EE-9466B23F8E87}" dt="2023-05-07T00:45:56.725" v="2131" actId="478"/>
          <ac:picMkLst>
            <pc:docMk/>
            <pc:sldMk cId="2979876663" sldId="268"/>
            <ac:picMk id="17" creationId="{05ED5B1E-974F-476C-A3C9-572D3602E95E}"/>
          </ac:picMkLst>
        </pc:picChg>
        <pc:picChg chg="add mod ord">
          <ac:chgData name="Mensah, Christiana O." userId="4978bce3-ba6e-4bed-a651-cc6d375a5f08" providerId="ADAL" clId="{AC0E6520-1127-4637-94EE-9466B23F8E87}" dt="2023-05-07T00:48:38.857" v="2159" actId="27614"/>
          <ac:picMkLst>
            <pc:docMk/>
            <pc:sldMk cId="2979876663" sldId="268"/>
            <ac:picMk id="34" creationId="{6407B091-346C-FDB5-134F-4A9E951C1FFA}"/>
          </ac:picMkLst>
        </pc:picChg>
        <pc:picChg chg="del">
          <ac:chgData name="Mensah, Christiana O." userId="4978bce3-ba6e-4bed-a651-cc6d375a5f08" providerId="ADAL" clId="{AC0E6520-1127-4637-94EE-9466B23F8E87}" dt="2023-05-07T00:45:59.240" v="2132" actId="478"/>
          <ac:picMkLst>
            <pc:docMk/>
            <pc:sldMk cId="2979876663" sldId="268"/>
            <ac:picMk id="36" creationId="{F3CCCCDF-EA66-4F5E-98F3-A05239CBBAC4}"/>
          </ac:picMkLst>
        </pc:picChg>
        <pc:picChg chg="del">
          <ac:chgData name="Mensah, Christiana O." userId="4978bce3-ba6e-4bed-a651-cc6d375a5f08" providerId="ADAL" clId="{AC0E6520-1127-4637-94EE-9466B23F8E87}" dt="2023-05-07T00:46:18.637" v="2133" actId="478"/>
          <ac:picMkLst>
            <pc:docMk/>
            <pc:sldMk cId="2979876663" sldId="268"/>
            <ac:picMk id="38" creationId="{8A6BB597-41F4-432E-8432-8F39511B2941}"/>
          </ac:picMkLst>
        </pc:picChg>
        <pc:picChg chg="del">
          <ac:chgData name="Mensah, Christiana O." userId="4978bce3-ba6e-4bed-a651-cc6d375a5f08" providerId="ADAL" clId="{AC0E6520-1127-4637-94EE-9466B23F8E87}" dt="2023-05-07T00:46:18.637" v="2133" actId="478"/>
          <ac:picMkLst>
            <pc:docMk/>
            <pc:sldMk cId="2979876663" sldId="268"/>
            <ac:picMk id="40" creationId="{76B2FC80-9F3B-46D8-94D9-882D90A858F6}"/>
          </ac:picMkLst>
        </pc:picChg>
      </pc:sldChg>
      <pc:sldChg chg="del">
        <pc:chgData name="Mensah, Christiana O." userId="4978bce3-ba6e-4bed-a651-cc6d375a5f08" providerId="ADAL" clId="{AC0E6520-1127-4637-94EE-9466B23F8E87}" dt="2023-05-07T00:53:30.952" v="2335" actId="47"/>
        <pc:sldMkLst>
          <pc:docMk/>
          <pc:sldMk cId="3891345585" sldId="270"/>
        </pc:sldMkLst>
      </pc:sldChg>
      <pc:sldChg chg="del">
        <pc:chgData name="Mensah, Christiana O." userId="4978bce3-ba6e-4bed-a651-cc6d375a5f08" providerId="ADAL" clId="{AC0E6520-1127-4637-94EE-9466B23F8E87}" dt="2023-05-07T00:53:17.965" v="2333" actId="47"/>
        <pc:sldMkLst>
          <pc:docMk/>
          <pc:sldMk cId="2624630061" sldId="272"/>
        </pc:sldMkLst>
      </pc:sldChg>
      <pc:sldChg chg="addSp delSp modSp mod setBg">
        <pc:chgData name="Mensah, Christiana O." userId="4978bce3-ba6e-4bed-a651-cc6d375a5f08" providerId="ADAL" clId="{AC0E6520-1127-4637-94EE-9466B23F8E87}" dt="2023-05-06T23:42:00.172" v="1345" actId="20577"/>
        <pc:sldMkLst>
          <pc:docMk/>
          <pc:sldMk cId="3740286033" sldId="277"/>
        </pc:sldMkLst>
        <pc:spChg chg="add mod">
          <ac:chgData name="Mensah, Christiana O." userId="4978bce3-ba6e-4bed-a651-cc6d375a5f08" providerId="ADAL" clId="{AC0E6520-1127-4637-94EE-9466B23F8E87}" dt="2023-05-06T23:42:00.172" v="1345" actId="20577"/>
          <ac:spMkLst>
            <pc:docMk/>
            <pc:sldMk cId="3740286033" sldId="277"/>
            <ac:spMk id="3" creationId="{C00F5F85-D4B9-8002-5638-3874C21A1040}"/>
          </ac:spMkLst>
        </pc:spChg>
        <pc:spChg chg="mod ord">
          <ac:chgData name="Mensah, Christiana O." userId="4978bce3-ba6e-4bed-a651-cc6d375a5f08" providerId="ADAL" clId="{AC0E6520-1127-4637-94EE-9466B23F8E87}" dt="2023-05-06T23:36:00.376" v="1141" actId="26606"/>
          <ac:spMkLst>
            <pc:docMk/>
            <pc:sldMk cId="3740286033" sldId="277"/>
            <ac:spMk id="4" creationId="{E39EF484-38C8-4EDC-ACF5-695CFB216839}"/>
          </ac:spMkLst>
        </pc:spChg>
        <pc:spChg chg="mod ord">
          <ac:chgData name="Mensah, Christiana O." userId="4978bce3-ba6e-4bed-a651-cc6d375a5f08" providerId="ADAL" clId="{AC0E6520-1127-4637-94EE-9466B23F8E87}" dt="2023-05-06T23:36:00.376" v="1141" actId="26606"/>
          <ac:spMkLst>
            <pc:docMk/>
            <pc:sldMk cId="3740286033" sldId="277"/>
            <ac:spMk id="5" creationId="{AFD183D7-B16E-4A9D-BC4B-D1EC347BF97E}"/>
          </ac:spMkLst>
        </pc:spChg>
        <pc:spChg chg="mod ord">
          <ac:chgData name="Mensah, Christiana O." userId="4978bce3-ba6e-4bed-a651-cc6d375a5f08" providerId="ADAL" clId="{AC0E6520-1127-4637-94EE-9466B23F8E87}" dt="2023-05-06T23:36:00.376" v="1141" actId="26606"/>
          <ac:spMkLst>
            <pc:docMk/>
            <pc:sldMk cId="3740286033" sldId="277"/>
            <ac:spMk id="6" creationId="{705C33DF-36C9-49E9-B48D-A320B179C4D4}"/>
          </ac:spMkLst>
        </pc:spChg>
        <pc:spChg chg="mod">
          <ac:chgData name="Mensah, Christiana O." userId="4978bce3-ba6e-4bed-a651-cc6d375a5f08" providerId="ADAL" clId="{AC0E6520-1127-4637-94EE-9466B23F8E87}" dt="2023-05-06T23:36:00.376" v="1141" actId="26606"/>
          <ac:spMkLst>
            <pc:docMk/>
            <pc:sldMk cId="3740286033" sldId="277"/>
            <ac:spMk id="7" creationId="{3E174092-82D3-44E0-8948-4096232ED0A7}"/>
          </ac:spMkLst>
        </pc:spChg>
        <pc:spChg chg="add">
          <ac:chgData name="Mensah, Christiana O." userId="4978bce3-ba6e-4bed-a651-cc6d375a5f08" providerId="ADAL" clId="{AC0E6520-1127-4637-94EE-9466B23F8E87}" dt="2023-05-06T23:36:00.376" v="1141" actId="26606"/>
          <ac:spMkLst>
            <pc:docMk/>
            <pc:sldMk cId="3740286033" sldId="277"/>
            <ac:spMk id="17" creationId="{A5931BE0-4B93-4D6C-878E-ACC59D6B4587}"/>
          </ac:spMkLst>
        </pc:spChg>
        <pc:spChg chg="add">
          <ac:chgData name="Mensah, Christiana O." userId="4978bce3-ba6e-4bed-a651-cc6d375a5f08" providerId="ADAL" clId="{AC0E6520-1127-4637-94EE-9466B23F8E87}" dt="2023-05-06T23:36:00.376" v="1141" actId="26606"/>
          <ac:spMkLst>
            <pc:docMk/>
            <pc:sldMk cId="3740286033" sldId="277"/>
            <ac:spMk id="19" creationId="{34F32A54-C851-4ADC-B81A-DEE6F5A090E5}"/>
          </ac:spMkLst>
        </pc:spChg>
        <pc:graphicFrameChg chg="del">
          <ac:chgData name="Mensah, Christiana O." userId="4978bce3-ba6e-4bed-a651-cc6d375a5f08" providerId="ADAL" clId="{AC0E6520-1127-4637-94EE-9466B23F8E87}" dt="2023-05-06T23:34:10.369" v="1130" actId="478"/>
          <ac:graphicFrameMkLst>
            <pc:docMk/>
            <pc:sldMk cId="3740286033" sldId="277"/>
            <ac:graphicFrameMk id="11" creationId="{E4A6D503-95F0-4FD3-86D4-D1170C6E2B64}"/>
          </ac:graphicFrameMkLst>
        </pc:graphicFrameChg>
        <pc:picChg chg="add mod">
          <ac:chgData name="Mensah, Christiana O." userId="4978bce3-ba6e-4bed-a651-cc6d375a5f08" providerId="ADAL" clId="{AC0E6520-1127-4637-94EE-9466B23F8E87}" dt="2023-05-06T23:36:50.849" v="1147" actId="1076"/>
          <ac:picMkLst>
            <pc:docMk/>
            <pc:sldMk cId="3740286033" sldId="277"/>
            <ac:picMk id="9" creationId="{9C22D3BA-290E-D263-7DA5-FA384181D2FA}"/>
          </ac:picMkLst>
        </pc:picChg>
        <pc:picChg chg="add mod">
          <ac:chgData name="Mensah, Christiana O." userId="4978bce3-ba6e-4bed-a651-cc6d375a5f08" providerId="ADAL" clId="{AC0E6520-1127-4637-94EE-9466B23F8E87}" dt="2023-05-06T23:36:43.950" v="1146" actId="14100"/>
          <ac:picMkLst>
            <pc:docMk/>
            <pc:sldMk cId="3740286033" sldId="277"/>
            <ac:picMk id="12" creationId="{64B8DE2B-D76E-906A-297C-9E94F092229F}"/>
          </ac:picMkLst>
        </pc:picChg>
      </pc:sldChg>
      <pc:sldChg chg="addSp delSp modSp mod setBg">
        <pc:chgData name="Mensah, Christiana O." userId="4978bce3-ba6e-4bed-a651-cc6d375a5f08" providerId="ADAL" clId="{AC0E6520-1127-4637-94EE-9466B23F8E87}" dt="2023-05-07T06:10:36.372" v="6756" actId="207"/>
        <pc:sldMkLst>
          <pc:docMk/>
          <pc:sldMk cId="2496947791" sldId="278"/>
        </pc:sldMkLst>
        <pc:spChg chg="mod">
          <ac:chgData name="Mensah, Christiana O." userId="4978bce3-ba6e-4bed-a651-cc6d375a5f08" providerId="ADAL" clId="{AC0E6520-1127-4637-94EE-9466B23F8E87}" dt="2023-05-06T23:50:45.940" v="1433" actId="26606"/>
          <ac:spMkLst>
            <pc:docMk/>
            <pc:sldMk cId="2496947791" sldId="278"/>
            <ac:spMk id="2" creationId="{FCB102D8-1D22-4940-AF19-07CF3A0DC5F4}"/>
          </ac:spMkLst>
        </pc:spChg>
        <pc:spChg chg="add del mod">
          <ac:chgData name="Mensah, Christiana O." userId="4978bce3-ba6e-4bed-a651-cc6d375a5f08" providerId="ADAL" clId="{AC0E6520-1127-4637-94EE-9466B23F8E87}" dt="2023-05-06T23:43:36.593" v="1366" actId="22"/>
          <ac:spMkLst>
            <pc:docMk/>
            <pc:sldMk cId="2496947791" sldId="278"/>
            <ac:spMk id="4" creationId="{8CB32D21-FEF3-072B-36F3-6309B584BD16}"/>
          </ac:spMkLst>
        </pc:spChg>
        <pc:spChg chg="add del mod">
          <ac:chgData name="Mensah, Christiana O." userId="4978bce3-ba6e-4bed-a651-cc6d375a5f08" providerId="ADAL" clId="{AC0E6520-1127-4637-94EE-9466B23F8E87}" dt="2023-05-06T23:44:35.608" v="1378" actId="22"/>
          <ac:spMkLst>
            <pc:docMk/>
            <pc:sldMk cId="2496947791" sldId="278"/>
            <ac:spMk id="8" creationId="{5BA9C6EE-9A09-2DA3-90E8-D7E697883671}"/>
          </ac:spMkLst>
        </pc:spChg>
        <pc:spChg chg="add del mod">
          <ac:chgData name="Mensah, Christiana O." userId="4978bce3-ba6e-4bed-a651-cc6d375a5f08" providerId="ADAL" clId="{AC0E6520-1127-4637-94EE-9466B23F8E87}" dt="2023-05-06T23:44:19.434" v="1375" actId="478"/>
          <ac:spMkLst>
            <pc:docMk/>
            <pc:sldMk cId="2496947791" sldId="278"/>
            <ac:spMk id="9" creationId="{6767221B-9AED-EE02-2C7F-3EF4E38AAC67}"/>
          </ac:spMkLst>
        </pc:spChg>
        <pc:spChg chg="mod">
          <ac:chgData name="Mensah, Christiana O." userId="4978bce3-ba6e-4bed-a651-cc6d375a5f08" providerId="ADAL" clId="{AC0E6520-1127-4637-94EE-9466B23F8E87}" dt="2023-05-06T23:45:03.193" v="1383" actId="26606"/>
          <ac:spMkLst>
            <pc:docMk/>
            <pc:sldMk cId="2496947791" sldId="278"/>
            <ac:spMk id="14" creationId="{DC738669-5750-45EA-9715-A0041D4C569B}"/>
          </ac:spMkLst>
        </pc:spChg>
        <pc:spChg chg="mod">
          <ac:chgData name="Mensah, Christiana O." userId="4978bce3-ba6e-4bed-a651-cc6d375a5f08" providerId="ADAL" clId="{AC0E6520-1127-4637-94EE-9466B23F8E87}" dt="2023-05-06T23:45:03.193" v="1383" actId="26606"/>
          <ac:spMkLst>
            <pc:docMk/>
            <pc:sldMk cId="2496947791" sldId="278"/>
            <ac:spMk id="15" creationId="{CD05A243-8080-4F6D-8538-65CDDF891BA6}"/>
          </ac:spMkLst>
        </pc:spChg>
        <pc:spChg chg="mod">
          <ac:chgData name="Mensah, Christiana O." userId="4978bce3-ba6e-4bed-a651-cc6d375a5f08" providerId="ADAL" clId="{AC0E6520-1127-4637-94EE-9466B23F8E87}" dt="2023-05-06T23:45:03.193" v="1383" actId="26606"/>
          <ac:spMkLst>
            <pc:docMk/>
            <pc:sldMk cId="2496947791" sldId="278"/>
            <ac:spMk id="16" creationId="{3F8A62C8-5437-4C47-AC0F-0605F84CBA57}"/>
          </ac:spMkLst>
        </pc:spChg>
        <pc:spChg chg="add del mod">
          <ac:chgData name="Mensah, Christiana O." userId="4978bce3-ba6e-4bed-a651-cc6d375a5f08" providerId="ADAL" clId="{AC0E6520-1127-4637-94EE-9466B23F8E87}" dt="2023-05-06T23:44:40.681" v="1380" actId="478"/>
          <ac:spMkLst>
            <pc:docMk/>
            <pc:sldMk cId="2496947791" sldId="278"/>
            <ac:spMk id="17" creationId="{BF162974-5FB4-C7A5-FD9E-260201EAA969}"/>
          </ac:spMkLst>
        </pc:spChg>
        <pc:spChg chg="add mod ord">
          <ac:chgData name="Mensah, Christiana O." userId="4978bce3-ba6e-4bed-a651-cc6d375a5f08" providerId="ADAL" clId="{AC0E6520-1127-4637-94EE-9466B23F8E87}" dt="2023-05-07T06:10:36.372" v="6756" actId="207"/>
          <ac:spMkLst>
            <pc:docMk/>
            <pc:sldMk cId="2496947791" sldId="278"/>
            <ac:spMk id="19" creationId="{0D9B3FA7-EA15-F460-59D0-BFE843ACEDF7}"/>
          </ac:spMkLst>
        </pc:spChg>
        <pc:spChg chg="add del">
          <ac:chgData name="Mensah, Christiana O." userId="4978bce3-ba6e-4bed-a651-cc6d375a5f08" providerId="ADAL" clId="{AC0E6520-1127-4637-94EE-9466B23F8E87}" dt="2023-05-06T23:49:51.213" v="1422" actId="26606"/>
          <ac:spMkLst>
            <pc:docMk/>
            <pc:sldMk cId="2496947791" sldId="278"/>
            <ac:spMk id="24" creationId="{A5931BE0-4B93-4D6C-878E-ACC59D6B4587}"/>
          </ac:spMkLst>
        </pc:spChg>
        <pc:spChg chg="add del">
          <ac:chgData name="Mensah, Christiana O." userId="4978bce3-ba6e-4bed-a651-cc6d375a5f08" providerId="ADAL" clId="{AC0E6520-1127-4637-94EE-9466B23F8E87}" dt="2023-05-06T23:49:51.213" v="1422" actId="26606"/>
          <ac:spMkLst>
            <pc:docMk/>
            <pc:sldMk cId="2496947791" sldId="278"/>
            <ac:spMk id="26" creationId="{6959C3E7-D59B-44C4-9BBD-3BC2A41A0CB1}"/>
          </ac:spMkLst>
        </pc:spChg>
        <pc:spChg chg="add del">
          <ac:chgData name="Mensah, Christiana O." userId="4978bce3-ba6e-4bed-a651-cc6d375a5f08" providerId="ADAL" clId="{AC0E6520-1127-4637-94EE-9466B23F8E87}" dt="2023-05-06T23:50:45.940" v="1433" actId="26606"/>
          <ac:spMkLst>
            <pc:docMk/>
            <pc:sldMk cId="2496947791" sldId="278"/>
            <ac:spMk id="33" creationId="{A5931BE0-4B93-4D6C-878E-ACC59D6B4587}"/>
          </ac:spMkLst>
        </pc:spChg>
        <pc:spChg chg="add del">
          <ac:chgData name="Mensah, Christiana O." userId="4978bce3-ba6e-4bed-a651-cc6d375a5f08" providerId="ADAL" clId="{AC0E6520-1127-4637-94EE-9466B23F8E87}" dt="2023-05-06T23:49:02.538" v="1418" actId="26606"/>
          <ac:spMkLst>
            <pc:docMk/>
            <pc:sldMk cId="2496947791" sldId="278"/>
            <ac:spMk id="36" creationId="{A5931BE0-4B93-4D6C-878E-ACC59D6B4587}"/>
          </ac:spMkLst>
        </pc:spChg>
        <pc:spChg chg="add del">
          <ac:chgData name="Mensah, Christiana O." userId="4978bce3-ba6e-4bed-a651-cc6d375a5f08" providerId="ADAL" clId="{AC0E6520-1127-4637-94EE-9466B23F8E87}" dt="2023-05-06T23:49:02.538" v="1418" actId="26606"/>
          <ac:spMkLst>
            <pc:docMk/>
            <pc:sldMk cId="2496947791" sldId="278"/>
            <ac:spMk id="43" creationId="{D166A8AB-8924-421C-BCED-B54DBC4054E0}"/>
          </ac:spMkLst>
        </pc:spChg>
        <pc:spChg chg="add">
          <ac:chgData name="Mensah, Christiana O." userId="4978bce3-ba6e-4bed-a651-cc6d375a5f08" providerId="ADAL" clId="{AC0E6520-1127-4637-94EE-9466B23F8E87}" dt="2023-05-06T23:50:45.940" v="1433" actId="26606"/>
          <ac:spMkLst>
            <pc:docMk/>
            <pc:sldMk cId="2496947791" sldId="278"/>
            <ac:spMk id="51" creationId="{A5931BE0-4B93-4D6C-878E-ACC59D6B4587}"/>
          </ac:spMkLst>
        </pc:spChg>
        <pc:spChg chg="add">
          <ac:chgData name="Mensah, Christiana O." userId="4978bce3-ba6e-4bed-a651-cc6d375a5f08" providerId="ADAL" clId="{AC0E6520-1127-4637-94EE-9466B23F8E87}" dt="2023-05-06T23:50:45.940" v="1433" actId="26606"/>
          <ac:spMkLst>
            <pc:docMk/>
            <pc:sldMk cId="2496947791" sldId="278"/>
            <ac:spMk id="57" creationId="{20373973-4586-48A3-ADF2-95A571530B4D}"/>
          </ac:spMkLst>
        </pc:spChg>
        <pc:grpChg chg="add del">
          <ac:chgData name="Mensah, Christiana O." userId="4978bce3-ba6e-4bed-a651-cc6d375a5f08" providerId="ADAL" clId="{AC0E6520-1127-4637-94EE-9466B23F8E87}" dt="2023-05-06T23:49:51.213" v="1422" actId="26606"/>
          <ac:grpSpMkLst>
            <pc:docMk/>
            <pc:sldMk cId="2496947791" sldId="278"/>
            <ac:grpSpMk id="28" creationId="{3654876B-FB01-4E58-9C9F-3D510011B13A}"/>
          </ac:grpSpMkLst>
        </pc:grpChg>
        <pc:grpChg chg="add del">
          <ac:chgData name="Mensah, Christiana O." userId="4978bce3-ba6e-4bed-a651-cc6d375a5f08" providerId="ADAL" clId="{AC0E6520-1127-4637-94EE-9466B23F8E87}" dt="2023-05-06T23:50:45.940" v="1433" actId="26606"/>
          <ac:grpSpMkLst>
            <pc:docMk/>
            <pc:sldMk cId="2496947791" sldId="278"/>
            <ac:grpSpMk id="34" creationId="{F4BF4F49-03E6-41CC-AF55-AD65DEBF06C6}"/>
          </ac:grpSpMkLst>
        </pc:grpChg>
        <pc:grpChg chg="add del">
          <ac:chgData name="Mensah, Christiana O." userId="4978bce3-ba6e-4bed-a651-cc6d375a5f08" providerId="ADAL" clId="{AC0E6520-1127-4637-94EE-9466B23F8E87}" dt="2023-05-06T23:49:02.538" v="1418" actId="26606"/>
          <ac:grpSpMkLst>
            <pc:docMk/>
            <pc:sldMk cId="2496947791" sldId="278"/>
            <ac:grpSpMk id="38" creationId="{9F2D4ED5-DC78-4C88-97AA-483206C53E90}"/>
          </ac:grpSpMkLst>
        </pc:grpChg>
        <pc:grpChg chg="add del">
          <ac:chgData name="Mensah, Christiana O." userId="4978bce3-ba6e-4bed-a651-cc6d375a5f08" providerId="ADAL" clId="{AC0E6520-1127-4637-94EE-9466B23F8E87}" dt="2023-05-06T23:50:45.940" v="1433" actId="26606"/>
          <ac:grpSpMkLst>
            <pc:docMk/>
            <pc:sldMk cId="2496947791" sldId="278"/>
            <ac:grpSpMk id="42" creationId="{DA51DAFE-3CF2-44EC-B173-C51A29866644}"/>
          </ac:grpSpMkLst>
        </pc:grpChg>
        <pc:grpChg chg="add">
          <ac:chgData name="Mensah, Christiana O." userId="4978bce3-ba6e-4bed-a651-cc6d375a5f08" providerId="ADAL" clId="{AC0E6520-1127-4637-94EE-9466B23F8E87}" dt="2023-05-06T23:50:45.940" v="1433" actId="26606"/>
          <ac:grpSpMkLst>
            <pc:docMk/>
            <pc:sldMk cId="2496947791" sldId="278"/>
            <ac:grpSpMk id="53" creationId="{5A492954-D4E6-4FAF-94AC-292DFFFDC504}"/>
          </ac:grpSpMkLst>
        </pc:grpChg>
        <pc:graphicFrameChg chg="del modGraphic">
          <ac:chgData name="Mensah, Christiana O." userId="4978bce3-ba6e-4bed-a651-cc6d375a5f08" providerId="ADAL" clId="{AC0E6520-1127-4637-94EE-9466B23F8E87}" dt="2023-05-06T23:43:03.788" v="1365" actId="478"/>
          <ac:graphicFrameMkLst>
            <pc:docMk/>
            <pc:sldMk cId="2496947791" sldId="278"/>
            <ac:graphicFrameMk id="13" creationId="{914D6EE3-4782-45C1-A75C-003483879C97}"/>
          </ac:graphicFrameMkLst>
        </pc:graphicFrameChg>
        <pc:picChg chg="add del mod ord">
          <ac:chgData name="Mensah, Christiana O." userId="4978bce3-ba6e-4bed-a651-cc6d375a5f08" providerId="ADAL" clId="{AC0E6520-1127-4637-94EE-9466B23F8E87}" dt="2023-05-06T23:43:58.550" v="1370" actId="478"/>
          <ac:picMkLst>
            <pc:docMk/>
            <pc:sldMk cId="2496947791" sldId="278"/>
            <ac:picMk id="6" creationId="{828B8C42-8720-16CA-2001-EA0310547ED8}"/>
          </ac:picMkLst>
        </pc:picChg>
        <pc:picChg chg="add del mod ord">
          <ac:chgData name="Mensah, Christiana O." userId="4978bce3-ba6e-4bed-a651-cc6d375a5f08" providerId="ADAL" clId="{AC0E6520-1127-4637-94EE-9466B23F8E87}" dt="2023-05-06T23:44:42.340" v="1381" actId="478"/>
          <ac:picMkLst>
            <pc:docMk/>
            <pc:sldMk cId="2496947791" sldId="278"/>
            <ac:picMk id="11" creationId="{D84F315C-2055-82DE-EE1F-8BFD00A0A322}"/>
          </ac:picMkLst>
        </pc:picChg>
        <pc:picChg chg="add mod ord">
          <ac:chgData name="Mensah, Christiana O." userId="4978bce3-ba6e-4bed-a651-cc6d375a5f08" providerId="ADAL" clId="{AC0E6520-1127-4637-94EE-9466B23F8E87}" dt="2023-05-06T23:50:45.940" v="1433" actId="26606"/>
          <ac:picMkLst>
            <pc:docMk/>
            <pc:sldMk cId="2496947791" sldId="278"/>
            <ac:picMk id="21" creationId="{240307F2-7901-3A1D-6DED-1716A108C1AB}"/>
          </ac:picMkLst>
        </pc:picChg>
      </pc:sldChg>
      <pc:sldChg chg="addSp delSp modSp mod">
        <pc:chgData name="Mensah, Christiana O." userId="4978bce3-ba6e-4bed-a651-cc6d375a5f08" providerId="ADAL" clId="{AC0E6520-1127-4637-94EE-9466B23F8E87}" dt="2023-05-07T00:55:24.990" v="2368" actId="1076"/>
        <pc:sldMkLst>
          <pc:docMk/>
          <pc:sldMk cId="395518310" sldId="279"/>
        </pc:sldMkLst>
        <pc:spChg chg="add del mod">
          <ac:chgData name="Mensah, Christiana O." userId="4978bce3-ba6e-4bed-a651-cc6d375a5f08" providerId="ADAL" clId="{AC0E6520-1127-4637-94EE-9466B23F8E87}" dt="2023-05-07T00:52:43.899" v="2328" actId="478"/>
          <ac:spMkLst>
            <pc:docMk/>
            <pc:sldMk cId="395518310" sldId="279"/>
            <ac:spMk id="3" creationId="{DAC77898-2482-5282-539C-9A4A0F425DB6}"/>
          </ac:spMkLst>
        </pc:spChg>
        <pc:spChg chg="add mod">
          <ac:chgData name="Mensah, Christiana O." userId="4978bce3-ba6e-4bed-a651-cc6d375a5f08" providerId="ADAL" clId="{AC0E6520-1127-4637-94EE-9466B23F8E87}" dt="2023-05-07T00:55:08.395" v="2364" actId="403"/>
          <ac:spMkLst>
            <pc:docMk/>
            <pc:sldMk cId="395518310" sldId="279"/>
            <ac:spMk id="4" creationId="{B4C6C55F-B21C-5E0D-4196-49E3DE3A3350}"/>
          </ac:spMkLst>
        </pc:spChg>
        <pc:spChg chg="mod">
          <ac:chgData name="Mensah, Christiana O." userId="4978bce3-ba6e-4bed-a651-cc6d375a5f08" providerId="ADAL" clId="{AC0E6520-1127-4637-94EE-9466B23F8E87}" dt="2023-05-07T00:55:24.990" v="2368" actId="1076"/>
          <ac:spMkLst>
            <pc:docMk/>
            <pc:sldMk cId="395518310" sldId="279"/>
            <ac:spMk id="14" creationId="{C15EE852-24F1-4643-8082-AB45CFF2BA10}"/>
          </ac:spMkLst>
        </pc:spChg>
        <pc:spChg chg="del mod">
          <ac:chgData name="Mensah, Christiana O." userId="4978bce3-ba6e-4bed-a651-cc6d375a5f08" providerId="ADAL" clId="{AC0E6520-1127-4637-94EE-9466B23F8E87}" dt="2023-05-07T00:52:33.201" v="2326" actId="478"/>
          <ac:spMkLst>
            <pc:docMk/>
            <pc:sldMk cId="395518310" sldId="279"/>
            <ac:spMk id="15" creationId="{4139825C-53C7-44F4-A064-9795CECD081B}"/>
          </ac:spMkLst>
        </pc:spChg>
      </pc:sldChg>
      <pc:sldChg chg="del">
        <pc:chgData name="Mensah, Christiana O." userId="4978bce3-ba6e-4bed-a651-cc6d375a5f08" providerId="ADAL" clId="{AC0E6520-1127-4637-94EE-9466B23F8E87}" dt="2023-05-07T00:53:27.836" v="2334" actId="47"/>
        <pc:sldMkLst>
          <pc:docMk/>
          <pc:sldMk cId="1420547054" sldId="281"/>
        </pc:sldMkLst>
      </pc:sldChg>
      <pc:sldChg chg="addSp delSp modSp mod">
        <pc:chgData name="Mensah, Christiana O." userId="4978bce3-ba6e-4bed-a651-cc6d375a5f08" providerId="ADAL" clId="{AC0E6520-1127-4637-94EE-9466B23F8E87}" dt="2023-05-07T06:08:30.043" v="6750" actId="6549"/>
        <pc:sldMkLst>
          <pc:docMk/>
          <pc:sldMk cId="560021826" sldId="317"/>
        </pc:sldMkLst>
        <pc:spChg chg="add mod">
          <ac:chgData name="Mensah, Christiana O." userId="4978bce3-ba6e-4bed-a651-cc6d375a5f08" providerId="ADAL" clId="{AC0E6520-1127-4637-94EE-9466B23F8E87}" dt="2023-05-07T05:56:02.654" v="6733" actId="20577"/>
          <ac:spMkLst>
            <pc:docMk/>
            <pc:sldMk cId="560021826" sldId="317"/>
            <ac:spMk id="5" creationId="{3A239A1B-B41B-018E-8A00-72C2372CED77}"/>
          </ac:spMkLst>
        </pc:spChg>
        <pc:spChg chg="add mod ord">
          <ac:chgData name="Mensah, Christiana O." userId="4978bce3-ba6e-4bed-a651-cc6d375a5f08" providerId="ADAL" clId="{AC0E6520-1127-4637-94EE-9466B23F8E87}" dt="2023-05-07T06:08:30.043" v="6750" actId="6549"/>
          <ac:spMkLst>
            <pc:docMk/>
            <pc:sldMk cId="560021826" sldId="317"/>
            <ac:spMk id="6" creationId="{73C26926-FF68-7910-48A8-BE60DCA7B524}"/>
          </ac:spMkLst>
        </pc:spChg>
        <pc:spChg chg="add del mod">
          <ac:chgData name="Mensah, Christiana O." userId="4978bce3-ba6e-4bed-a651-cc6d375a5f08" providerId="ADAL" clId="{AC0E6520-1127-4637-94EE-9466B23F8E87}" dt="2023-05-06T23:12:59.524" v="1003" actId="478"/>
          <ac:spMkLst>
            <pc:docMk/>
            <pc:sldMk cId="560021826" sldId="317"/>
            <ac:spMk id="9" creationId="{FA441800-61DC-4E41-224A-22763F10CFDA}"/>
          </ac:spMkLst>
        </pc:spChg>
        <pc:spChg chg="mod">
          <ac:chgData name="Mensah, Christiana O." userId="4978bce3-ba6e-4bed-a651-cc6d375a5f08" providerId="ADAL" clId="{AC0E6520-1127-4637-94EE-9466B23F8E87}" dt="2023-05-06T22:41:09.386" v="341" actId="14100"/>
          <ac:spMkLst>
            <pc:docMk/>
            <pc:sldMk cId="560021826" sldId="317"/>
            <ac:spMk id="15" creationId="{40F1DF5B-353A-4270-8C10-6A1509441174}"/>
          </ac:spMkLst>
        </pc:spChg>
        <pc:spChg chg="mod">
          <ac:chgData name="Mensah, Christiana O." userId="4978bce3-ba6e-4bed-a651-cc6d375a5f08" providerId="ADAL" clId="{AC0E6520-1127-4637-94EE-9466B23F8E87}" dt="2023-05-07T05:50:44.803" v="6413" actId="20577"/>
          <ac:spMkLst>
            <pc:docMk/>
            <pc:sldMk cId="560021826" sldId="317"/>
            <ac:spMk id="16" creationId="{4BDCF583-1D5D-4235-97C2-39272B80A0B1}"/>
          </ac:spMkLst>
        </pc:spChg>
        <pc:picChg chg="add del mod ord">
          <ac:chgData name="Mensah, Christiana O." userId="4978bce3-ba6e-4bed-a651-cc6d375a5f08" providerId="ADAL" clId="{AC0E6520-1127-4637-94EE-9466B23F8E87}" dt="2023-05-07T05:56:55.424" v="6741" actId="1076"/>
          <ac:picMkLst>
            <pc:docMk/>
            <pc:sldMk cId="560021826" sldId="317"/>
            <ac:picMk id="8" creationId="{5FED7C55-F545-49A1-90FD-D853A25AB453}"/>
          </ac:picMkLst>
        </pc:picChg>
      </pc:sldChg>
      <pc:sldChg chg="modSp mod">
        <pc:chgData name="Mensah, Christiana O." userId="4978bce3-ba6e-4bed-a651-cc6d375a5f08" providerId="ADAL" clId="{AC0E6520-1127-4637-94EE-9466B23F8E87}" dt="2023-05-07T01:33:49.129" v="3051" actId="20577"/>
        <pc:sldMkLst>
          <pc:docMk/>
          <pc:sldMk cId="3521561301" sldId="321"/>
        </pc:sldMkLst>
        <pc:spChg chg="mod">
          <ac:chgData name="Mensah, Christiana O." userId="4978bce3-ba6e-4bed-a651-cc6d375a5f08" providerId="ADAL" clId="{AC0E6520-1127-4637-94EE-9466B23F8E87}" dt="2023-05-07T01:33:49.129" v="3051" actId="20577"/>
          <ac:spMkLst>
            <pc:docMk/>
            <pc:sldMk cId="3521561301" sldId="321"/>
            <ac:spMk id="11" creationId="{581E8936-2270-47FE-94A4-398CB123EF90}"/>
          </ac:spMkLst>
        </pc:spChg>
        <pc:spChg chg="mod">
          <ac:chgData name="Mensah, Christiana O." userId="4978bce3-ba6e-4bed-a651-cc6d375a5f08" providerId="ADAL" clId="{AC0E6520-1127-4637-94EE-9466B23F8E87}" dt="2023-05-07T01:18:05.227" v="2947" actId="20577"/>
          <ac:spMkLst>
            <pc:docMk/>
            <pc:sldMk cId="3521561301" sldId="321"/>
            <ac:spMk id="13" creationId="{C0287FEC-3826-4868-8D93-52429C6156F5}"/>
          </ac:spMkLst>
        </pc:spChg>
      </pc:sldChg>
      <pc:sldChg chg="addSp delSp modSp mod">
        <pc:chgData name="Mensah, Christiana O." userId="4978bce3-ba6e-4bed-a651-cc6d375a5f08" providerId="ADAL" clId="{AC0E6520-1127-4637-94EE-9466B23F8E87}" dt="2023-05-07T06:07:13.486" v="6742" actId="33524"/>
        <pc:sldMkLst>
          <pc:docMk/>
          <pc:sldMk cId="2158886557" sldId="384"/>
        </pc:sldMkLst>
        <pc:spChg chg="mod">
          <ac:chgData name="Mensah, Christiana O." userId="4978bce3-ba6e-4bed-a651-cc6d375a5f08" providerId="ADAL" clId="{AC0E6520-1127-4637-94EE-9466B23F8E87}" dt="2023-05-07T05:47:24.303" v="6304" actId="20577"/>
          <ac:spMkLst>
            <pc:docMk/>
            <pc:sldMk cId="2158886557" sldId="384"/>
            <ac:spMk id="11" creationId="{23418ADF-358F-4647-A511-FCFFEDA83429}"/>
          </ac:spMkLst>
        </pc:spChg>
        <pc:spChg chg="mod">
          <ac:chgData name="Mensah, Christiana O." userId="4978bce3-ba6e-4bed-a651-cc6d375a5f08" providerId="ADAL" clId="{AC0E6520-1127-4637-94EE-9466B23F8E87}" dt="2023-05-07T06:07:13.486" v="6742" actId="33524"/>
          <ac:spMkLst>
            <pc:docMk/>
            <pc:sldMk cId="2158886557" sldId="384"/>
            <ac:spMk id="12" creationId="{E5127060-CDBF-435F-9009-A5451CCE305D}"/>
          </ac:spMkLst>
        </pc:spChg>
        <pc:graphicFrameChg chg="add del mod modGraphic">
          <ac:chgData name="Mensah, Christiana O." userId="4978bce3-ba6e-4bed-a651-cc6d375a5f08" providerId="ADAL" clId="{AC0E6520-1127-4637-94EE-9466B23F8E87}" dt="2023-05-06T03:56:18.961" v="177" actId="478"/>
          <ac:graphicFrameMkLst>
            <pc:docMk/>
            <pc:sldMk cId="2158886557" sldId="384"/>
            <ac:graphicFrameMk id="2" creationId="{858D2AC4-1493-1787-F383-0238C8E61E6B}"/>
          </ac:graphicFrameMkLst>
        </pc:graphicFrameChg>
        <pc:picChg chg="mod">
          <ac:chgData name="Mensah, Christiana O." userId="4978bce3-ba6e-4bed-a651-cc6d375a5f08" providerId="ADAL" clId="{AC0E6520-1127-4637-94EE-9466B23F8E87}" dt="2023-05-06T03:59:04.767" v="205" actId="14100"/>
          <ac:picMkLst>
            <pc:docMk/>
            <pc:sldMk cId="2158886557" sldId="384"/>
            <ac:picMk id="18" creationId="{E2536017-F539-430C-A901-70AB81CA612A}"/>
          </ac:picMkLst>
        </pc:picChg>
        <pc:picChg chg="mod">
          <ac:chgData name="Mensah, Christiana O." userId="4978bce3-ba6e-4bed-a651-cc6d375a5f08" providerId="ADAL" clId="{AC0E6520-1127-4637-94EE-9466B23F8E87}" dt="2023-05-06T03:59:08.545" v="206" actId="14100"/>
          <ac:picMkLst>
            <pc:docMk/>
            <pc:sldMk cId="2158886557" sldId="384"/>
            <ac:picMk id="20" creationId="{528A7D8D-1AB5-46C4-93FA-D92C2FD51692}"/>
          </ac:picMkLst>
        </pc:picChg>
        <pc:picChg chg="mod">
          <ac:chgData name="Mensah, Christiana O." userId="4978bce3-ba6e-4bed-a651-cc6d375a5f08" providerId="ADAL" clId="{AC0E6520-1127-4637-94EE-9466B23F8E87}" dt="2023-05-06T03:59:12.441" v="207" actId="14100"/>
          <ac:picMkLst>
            <pc:docMk/>
            <pc:sldMk cId="2158886557" sldId="384"/>
            <ac:picMk id="23" creationId="{2B3C4F95-A0FA-45D9-BF43-1C398F65B891}"/>
          </ac:picMkLst>
        </pc:picChg>
        <pc:picChg chg="mod">
          <ac:chgData name="Mensah, Christiana O." userId="4978bce3-ba6e-4bed-a651-cc6d375a5f08" providerId="ADAL" clId="{AC0E6520-1127-4637-94EE-9466B23F8E87}" dt="2023-05-06T03:59:18.576" v="208" actId="14100"/>
          <ac:picMkLst>
            <pc:docMk/>
            <pc:sldMk cId="2158886557" sldId="384"/>
            <ac:picMk id="25" creationId="{B7353C46-ACC1-4078-85C2-26B57B0E58B7}"/>
          </ac:picMkLst>
        </pc:picChg>
      </pc:sldChg>
      <pc:sldChg chg="modSp mod">
        <pc:chgData name="Mensah, Christiana O." userId="4978bce3-ba6e-4bed-a651-cc6d375a5f08" providerId="ADAL" clId="{AC0E6520-1127-4637-94EE-9466B23F8E87}" dt="2023-05-07T01:33:15.915" v="3040" actId="20577"/>
        <pc:sldMkLst>
          <pc:docMk/>
          <pc:sldMk cId="2313234867" sldId="389"/>
        </pc:sldMkLst>
        <pc:spChg chg="mod">
          <ac:chgData name="Mensah, Christiana O." userId="4978bce3-ba6e-4bed-a651-cc6d375a5f08" providerId="ADAL" clId="{AC0E6520-1127-4637-94EE-9466B23F8E87}" dt="2023-05-07T01:33:15.915" v="3040" actId="20577"/>
          <ac:spMkLst>
            <pc:docMk/>
            <pc:sldMk cId="2313234867" sldId="389"/>
            <ac:spMk id="3" creationId="{D3B60D6F-4D0F-4D33-B2A7-159C8583FF00}"/>
          </ac:spMkLst>
        </pc:spChg>
        <pc:spChg chg="mod">
          <ac:chgData name="Mensah, Christiana O." userId="4978bce3-ba6e-4bed-a651-cc6d375a5f08" providerId="ADAL" clId="{AC0E6520-1127-4637-94EE-9466B23F8E87}" dt="2023-05-06T03:45:25.345" v="154" actId="20577"/>
          <ac:spMkLst>
            <pc:docMk/>
            <pc:sldMk cId="2313234867" sldId="389"/>
            <ac:spMk id="13" creationId="{915FE2C5-E66A-4405-B19E-2C5C546C98E4}"/>
          </ac:spMkLst>
        </pc:spChg>
        <pc:spChg chg="mod">
          <ac:chgData name="Mensah, Christiana O." userId="4978bce3-ba6e-4bed-a651-cc6d375a5f08" providerId="ADAL" clId="{AC0E6520-1127-4637-94EE-9466B23F8E87}" dt="2023-05-06T03:44:44.456" v="133" actId="20577"/>
          <ac:spMkLst>
            <pc:docMk/>
            <pc:sldMk cId="2313234867" sldId="389"/>
            <ac:spMk id="14" creationId="{B01DF4D0-78BC-4C8C-9570-26F0B225433A}"/>
          </ac:spMkLst>
        </pc:spChg>
      </pc:sldChg>
      <pc:sldChg chg="modSp mod">
        <pc:chgData name="Mensah, Christiana O." userId="4978bce3-ba6e-4bed-a651-cc6d375a5f08" providerId="ADAL" clId="{AC0E6520-1127-4637-94EE-9466B23F8E87}" dt="2023-05-07T01:20:34.231" v="3018" actId="20577"/>
        <pc:sldMkLst>
          <pc:docMk/>
          <pc:sldMk cId="3247798845" sldId="391"/>
        </pc:sldMkLst>
        <pc:spChg chg="mod">
          <ac:chgData name="Mensah, Christiana O." userId="4978bce3-ba6e-4bed-a651-cc6d375a5f08" providerId="ADAL" clId="{AC0E6520-1127-4637-94EE-9466B23F8E87}" dt="2023-05-07T01:20:34.231" v="3018" actId="20577"/>
          <ac:spMkLst>
            <pc:docMk/>
            <pc:sldMk cId="3247798845" sldId="391"/>
            <ac:spMk id="23" creationId="{8E5E4638-9BCB-4C2E-914F-CC868E2020D5}"/>
          </ac:spMkLst>
        </pc:spChg>
      </pc:sldChg>
      <pc:sldChg chg="addSp delSp modSp add mod">
        <pc:chgData name="Mensah, Christiana O." userId="4978bce3-ba6e-4bed-a651-cc6d375a5f08" providerId="ADAL" clId="{AC0E6520-1127-4637-94EE-9466B23F8E87}" dt="2023-05-07T00:44:25.952" v="2130" actId="1076"/>
        <pc:sldMkLst>
          <pc:docMk/>
          <pc:sldMk cId="1006147638" sldId="392"/>
        </pc:sldMkLst>
        <pc:spChg chg="mod">
          <ac:chgData name="Mensah, Christiana O." userId="4978bce3-ba6e-4bed-a651-cc6d375a5f08" providerId="ADAL" clId="{AC0E6520-1127-4637-94EE-9466B23F8E87}" dt="2023-05-07T00:41:10.835" v="2109" actId="26606"/>
          <ac:spMkLst>
            <pc:docMk/>
            <pc:sldMk cId="1006147638" sldId="392"/>
            <ac:spMk id="2" creationId="{FCB102D8-1D22-4940-AF19-07CF3A0DC5F4}"/>
          </ac:spMkLst>
        </pc:spChg>
        <pc:spChg chg="mod ord">
          <ac:chgData name="Mensah, Christiana O." userId="4978bce3-ba6e-4bed-a651-cc6d375a5f08" providerId="ADAL" clId="{AC0E6520-1127-4637-94EE-9466B23F8E87}" dt="2023-05-07T00:44:25.952" v="2130" actId="1076"/>
          <ac:spMkLst>
            <pc:docMk/>
            <pc:sldMk cId="1006147638" sldId="392"/>
            <ac:spMk id="19" creationId="{0D9B3FA7-EA15-F460-59D0-BFE843ACEDF7}"/>
          </ac:spMkLst>
        </pc:spChg>
        <pc:spChg chg="add del">
          <ac:chgData name="Mensah, Christiana O." userId="4978bce3-ba6e-4bed-a651-cc6d375a5f08" providerId="ADAL" clId="{AC0E6520-1127-4637-94EE-9466B23F8E87}" dt="2023-05-07T00:33:54.791" v="1970" actId="26606"/>
          <ac:spMkLst>
            <pc:docMk/>
            <pc:sldMk cId="1006147638" sldId="392"/>
            <ac:spMk id="51" creationId="{A5931BE0-4B93-4D6C-878E-ACC59D6B4587}"/>
          </ac:spMkLst>
        </pc:spChg>
        <pc:spChg chg="add del">
          <ac:chgData name="Mensah, Christiana O." userId="4978bce3-ba6e-4bed-a651-cc6d375a5f08" providerId="ADAL" clId="{AC0E6520-1127-4637-94EE-9466B23F8E87}" dt="2023-05-07T00:33:54.791" v="1970" actId="26606"/>
          <ac:spMkLst>
            <pc:docMk/>
            <pc:sldMk cId="1006147638" sldId="392"/>
            <ac:spMk id="57" creationId="{20373973-4586-48A3-ADF2-95A571530B4D}"/>
          </ac:spMkLst>
        </pc:spChg>
        <pc:spChg chg="add del">
          <ac:chgData name="Mensah, Christiana O." userId="4978bce3-ba6e-4bed-a651-cc6d375a5f08" providerId="ADAL" clId="{AC0E6520-1127-4637-94EE-9466B23F8E87}" dt="2023-05-07T00:33:48.366" v="1967" actId="26606"/>
          <ac:spMkLst>
            <pc:docMk/>
            <pc:sldMk cId="1006147638" sldId="392"/>
            <ac:spMk id="62" creationId="{A5931BE0-4B93-4D6C-878E-ACC59D6B4587}"/>
          </ac:spMkLst>
        </pc:spChg>
        <pc:spChg chg="add del">
          <ac:chgData name="Mensah, Christiana O." userId="4978bce3-ba6e-4bed-a651-cc6d375a5f08" providerId="ADAL" clId="{AC0E6520-1127-4637-94EE-9466B23F8E87}" dt="2023-05-07T00:33:48.366" v="1967" actId="26606"/>
          <ac:spMkLst>
            <pc:docMk/>
            <pc:sldMk cId="1006147638" sldId="392"/>
            <ac:spMk id="64" creationId="{6B425BBD-042F-4CF8-A9EE-42CC14D252C9}"/>
          </ac:spMkLst>
        </pc:spChg>
        <pc:spChg chg="add del">
          <ac:chgData name="Mensah, Christiana O." userId="4978bce3-ba6e-4bed-a651-cc6d375a5f08" providerId="ADAL" clId="{AC0E6520-1127-4637-94EE-9466B23F8E87}" dt="2023-05-07T00:33:54.785" v="1969" actId="26606"/>
          <ac:spMkLst>
            <pc:docMk/>
            <pc:sldMk cId="1006147638" sldId="392"/>
            <ac:spMk id="76" creationId="{A5931BE0-4B93-4D6C-878E-ACC59D6B4587}"/>
          </ac:spMkLst>
        </pc:spChg>
        <pc:spChg chg="add del">
          <ac:chgData name="Mensah, Christiana O." userId="4978bce3-ba6e-4bed-a651-cc6d375a5f08" providerId="ADAL" clId="{AC0E6520-1127-4637-94EE-9466B23F8E87}" dt="2023-05-07T00:34:05.367" v="1972" actId="26606"/>
          <ac:spMkLst>
            <pc:docMk/>
            <pc:sldMk cId="1006147638" sldId="392"/>
            <ac:spMk id="81" creationId="{A5931BE0-4B93-4D6C-878E-ACC59D6B4587}"/>
          </ac:spMkLst>
        </pc:spChg>
        <pc:spChg chg="add del">
          <ac:chgData name="Mensah, Christiana O." userId="4978bce3-ba6e-4bed-a651-cc6d375a5f08" providerId="ADAL" clId="{AC0E6520-1127-4637-94EE-9466B23F8E87}" dt="2023-05-07T00:41:10.835" v="2109" actId="26606"/>
          <ac:spMkLst>
            <pc:docMk/>
            <pc:sldMk cId="1006147638" sldId="392"/>
            <ac:spMk id="86" creationId="{A5931BE0-4B93-4D6C-878E-ACC59D6B4587}"/>
          </ac:spMkLst>
        </pc:spChg>
        <pc:spChg chg="add del">
          <ac:chgData name="Mensah, Christiana O." userId="4978bce3-ba6e-4bed-a651-cc6d375a5f08" providerId="ADAL" clId="{AC0E6520-1127-4637-94EE-9466B23F8E87}" dt="2023-05-07T00:41:10.835" v="2109" actId="26606"/>
          <ac:spMkLst>
            <pc:docMk/>
            <pc:sldMk cId="1006147638" sldId="392"/>
            <ac:spMk id="93" creationId="{D166A8AB-8924-421C-BCED-B54DBC4054E0}"/>
          </ac:spMkLst>
        </pc:spChg>
        <pc:spChg chg="add del">
          <ac:chgData name="Mensah, Christiana O." userId="4978bce3-ba6e-4bed-a651-cc6d375a5f08" providerId="ADAL" clId="{AC0E6520-1127-4637-94EE-9466B23F8E87}" dt="2023-05-07T00:41:10.835" v="2109" actId="26606"/>
          <ac:spMkLst>
            <pc:docMk/>
            <pc:sldMk cId="1006147638" sldId="392"/>
            <ac:spMk id="98" creationId="{A5931BE0-4B93-4D6C-878E-ACC59D6B4587}"/>
          </ac:spMkLst>
        </pc:spChg>
        <pc:spChg chg="add del">
          <ac:chgData name="Mensah, Christiana O." userId="4978bce3-ba6e-4bed-a651-cc6d375a5f08" providerId="ADAL" clId="{AC0E6520-1127-4637-94EE-9466B23F8E87}" dt="2023-05-07T00:41:10.835" v="2109" actId="26606"/>
          <ac:spMkLst>
            <pc:docMk/>
            <pc:sldMk cId="1006147638" sldId="392"/>
            <ac:spMk id="104" creationId="{1AC4FAA8-29F9-468B-BCFF-A8B11A2A12CF}"/>
          </ac:spMkLst>
        </pc:spChg>
        <pc:grpChg chg="add del">
          <ac:chgData name="Mensah, Christiana O." userId="4978bce3-ba6e-4bed-a651-cc6d375a5f08" providerId="ADAL" clId="{AC0E6520-1127-4637-94EE-9466B23F8E87}" dt="2023-05-07T00:33:54.791" v="1970" actId="26606"/>
          <ac:grpSpMkLst>
            <pc:docMk/>
            <pc:sldMk cId="1006147638" sldId="392"/>
            <ac:grpSpMk id="53" creationId="{5A492954-D4E6-4FAF-94AC-292DFFFDC504}"/>
          </ac:grpSpMkLst>
        </pc:grpChg>
        <pc:grpChg chg="add del">
          <ac:chgData name="Mensah, Christiana O." userId="4978bce3-ba6e-4bed-a651-cc6d375a5f08" providerId="ADAL" clId="{AC0E6520-1127-4637-94EE-9466B23F8E87}" dt="2023-05-07T00:33:48.366" v="1967" actId="26606"/>
          <ac:grpSpMkLst>
            <pc:docMk/>
            <pc:sldMk cId="1006147638" sldId="392"/>
            <ac:grpSpMk id="66" creationId="{F8ED97E8-4320-4F9F-8AB2-2EC6D9FC971E}"/>
          </ac:grpSpMkLst>
        </pc:grpChg>
        <pc:grpChg chg="add del">
          <ac:chgData name="Mensah, Christiana O." userId="4978bce3-ba6e-4bed-a651-cc6d375a5f08" providerId="ADAL" clId="{AC0E6520-1127-4637-94EE-9466B23F8E87}" dt="2023-05-07T00:33:48.366" v="1967" actId="26606"/>
          <ac:grpSpMkLst>
            <pc:docMk/>
            <pc:sldMk cId="1006147638" sldId="392"/>
            <ac:grpSpMk id="70" creationId="{3F071BFC-FCD5-404E-90E6-D59655774776}"/>
          </ac:grpSpMkLst>
        </pc:grpChg>
        <pc:grpChg chg="add del">
          <ac:chgData name="Mensah, Christiana O." userId="4978bce3-ba6e-4bed-a651-cc6d375a5f08" providerId="ADAL" clId="{AC0E6520-1127-4637-94EE-9466B23F8E87}" dt="2023-05-07T00:33:54.785" v="1969" actId="26606"/>
          <ac:grpSpMkLst>
            <pc:docMk/>
            <pc:sldMk cId="1006147638" sldId="392"/>
            <ac:grpSpMk id="77" creationId="{D0342557-9691-41B1-9FFF-027845ED041F}"/>
          </ac:grpSpMkLst>
        </pc:grpChg>
        <pc:grpChg chg="add del">
          <ac:chgData name="Mensah, Christiana O." userId="4978bce3-ba6e-4bed-a651-cc6d375a5f08" providerId="ADAL" clId="{AC0E6520-1127-4637-94EE-9466B23F8E87}" dt="2023-05-07T00:41:10.835" v="2109" actId="26606"/>
          <ac:grpSpMkLst>
            <pc:docMk/>
            <pc:sldMk cId="1006147638" sldId="392"/>
            <ac:grpSpMk id="88" creationId="{9F2D4ED5-DC78-4C88-97AA-483206C53E90}"/>
          </ac:grpSpMkLst>
        </pc:grpChg>
        <pc:grpChg chg="add del">
          <ac:chgData name="Mensah, Christiana O." userId="4978bce3-ba6e-4bed-a651-cc6d375a5f08" providerId="ADAL" clId="{AC0E6520-1127-4637-94EE-9466B23F8E87}" dt="2023-05-07T00:41:10.835" v="2109" actId="26606"/>
          <ac:grpSpMkLst>
            <pc:docMk/>
            <pc:sldMk cId="1006147638" sldId="392"/>
            <ac:grpSpMk id="100" creationId="{11F8F457-0192-4F9A-9EEF-D784521FAC11}"/>
          </ac:grpSpMkLst>
        </pc:grpChg>
        <pc:picChg chg="add mod ord">
          <ac:chgData name="Mensah, Christiana O." userId="4978bce3-ba6e-4bed-a651-cc6d375a5f08" providerId="ADAL" clId="{AC0E6520-1127-4637-94EE-9466B23F8E87}" dt="2023-05-07T00:43:39.603" v="2129" actId="14100"/>
          <ac:picMkLst>
            <pc:docMk/>
            <pc:sldMk cId="1006147638" sldId="392"/>
            <ac:picMk id="4" creationId="{22E653C7-8B9C-6FD5-D924-F6A6C6628EB3}"/>
          </ac:picMkLst>
        </pc:picChg>
        <pc:picChg chg="add mod ord">
          <ac:chgData name="Mensah, Christiana O." userId="4978bce3-ba6e-4bed-a651-cc6d375a5f08" providerId="ADAL" clId="{AC0E6520-1127-4637-94EE-9466B23F8E87}" dt="2023-05-07T00:43:33.862" v="2128" actId="1076"/>
          <ac:picMkLst>
            <pc:docMk/>
            <pc:sldMk cId="1006147638" sldId="392"/>
            <ac:picMk id="6" creationId="{72071F53-6189-CF03-CC44-315A41F011E2}"/>
          </ac:picMkLst>
        </pc:picChg>
        <pc:picChg chg="del">
          <ac:chgData name="Mensah, Christiana O." userId="4978bce3-ba6e-4bed-a651-cc6d375a5f08" providerId="ADAL" clId="{AC0E6520-1127-4637-94EE-9466B23F8E87}" dt="2023-05-07T00:31:40.048" v="1959" actId="478"/>
          <ac:picMkLst>
            <pc:docMk/>
            <pc:sldMk cId="1006147638" sldId="392"/>
            <ac:picMk id="21" creationId="{240307F2-7901-3A1D-6DED-1716A108C1AB}"/>
          </ac:picMkLst>
        </pc:picChg>
      </pc:sldChg>
      <pc:sldChg chg="addSp delSp modSp new mod">
        <pc:chgData name="Mensah, Christiana O." userId="4978bce3-ba6e-4bed-a651-cc6d375a5f08" providerId="ADAL" clId="{AC0E6520-1127-4637-94EE-9466B23F8E87}" dt="2023-05-07T02:51:43.930" v="3941" actId="14100"/>
        <pc:sldMkLst>
          <pc:docMk/>
          <pc:sldMk cId="581136260" sldId="393"/>
        </pc:sldMkLst>
        <pc:spChg chg="mod">
          <ac:chgData name="Mensah, Christiana O." userId="4978bce3-ba6e-4bed-a651-cc6d375a5f08" providerId="ADAL" clId="{AC0E6520-1127-4637-94EE-9466B23F8E87}" dt="2023-05-07T02:51:43.930" v="3941" actId="14100"/>
          <ac:spMkLst>
            <pc:docMk/>
            <pc:sldMk cId="581136260" sldId="393"/>
            <ac:spMk id="2" creationId="{F55CA4CF-F910-162D-A6D7-C64338643938}"/>
          </ac:spMkLst>
        </pc:spChg>
        <pc:spChg chg="mod">
          <ac:chgData name="Mensah, Christiana O." userId="4978bce3-ba6e-4bed-a651-cc6d375a5f08" providerId="ADAL" clId="{AC0E6520-1127-4637-94EE-9466B23F8E87}" dt="2023-05-07T02:51:37.043" v="3940" actId="14100"/>
          <ac:spMkLst>
            <pc:docMk/>
            <pc:sldMk cId="581136260" sldId="393"/>
            <ac:spMk id="3" creationId="{2D7DEC41-9C61-9C3B-D1B6-071C19EC8DFF}"/>
          </ac:spMkLst>
        </pc:spChg>
        <pc:spChg chg="add mod">
          <ac:chgData name="Mensah, Christiana O." userId="4978bce3-ba6e-4bed-a651-cc6d375a5f08" providerId="ADAL" clId="{AC0E6520-1127-4637-94EE-9466B23F8E87}" dt="2023-05-07T02:51:29.416" v="3939" actId="14100"/>
          <ac:spMkLst>
            <pc:docMk/>
            <pc:sldMk cId="581136260" sldId="393"/>
            <ac:spMk id="7" creationId="{7B3B8B1D-8B1A-1080-E50D-50B5ADBFC77C}"/>
          </ac:spMkLst>
        </pc:spChg>
        <pc:spChg chg="add mod">
          <ac:chgData name="Mensah, Christiana O." userId="4978bce3-ba6e-4bed-a651-cc6d375a5f08" providerId="ADAL" clId="{AC0E6520-1127-4637-94EE-9466B23F8E87}" dt="2023-05-07T02:51:00.082" v="3936" actId="14100"/>
          <ac:spMkLst>
            <pc:docMk/>
            <pc:sldMk cId="581136260" sldId="393"/>
            <ac:spMk id="9" creationId="{994CE1A7-C56E-A2B3-8EA8-9E7456F9DE25}"/>
          </ac:spMkLst>
        </pc:spChg>
        <pc:spChg chg="add mod">
          <ac:chgData name="Mensah, Christiana O." userId="4978bce3-ba6e-4bed-a651-cc6d375a5f08" providerId="ADAL" clId="{AC0E6520-1127-4637-94EE-9466B23F8E87}" dt="2023-05-07T02:50:36.064" v="3933" actId="1076"/>
          <ac:spMkLst>
            <pc:docMk/>
            <pc:sldMk cId="581136260" sldId="393"/>
            <ac:spMk id="11" creationId="{28A07D34-167B-F17C-0A18-9EFE48B79303}"/>
          </ac:spMkLst>
        </pc:spChg>
        <pc:graphicFrameChg chg="add del mod modGraphic">
          <ac:chgData name="Mensah, Christiana O." userId="4978bce3-ba6e-4bed-a651-cc6d375a5f08" providerId="ADAL" clId="{AC0E6520-1127-4637-94EE-9466B23F8E87}" dt="2023-05-07T02:10:25.412" v="3116" actId="478"/>
          <ac:graphicFrameMkLst>
            <pc:docMk/>
            <pc:sldMk cId="581136260" sldId="393"/>
            <ac:graphicFrameMk id="8" creationId="{1E4D04B3-BB39-6832-5765-3B2E052CA1C7}"/>
          </ac:graphicFrameMkLst>
        </pc:graphicFrameChg>
        <pc:graphicFrameChg chg="add mod modGraphic">
          <ac:chgData name="Mensah, Christiana O." userId="4978bce3-ba6e-4bed-a651-cc6d375a5f08" providerId="ADAL" clId="{AC0E6520-1127-4637-94EE-9466B23F8E87}" dt="2023-05-07T02:50:25.096" v="3931" actId="1076"/>
          <ac:graphicFrameMkLst>
            <pc:docMk/>
            <pc:sldMk cId="581136260" sldId="393"/>
            <ac:graphicFrameMk id="10" creationId="{A089420B-81E8-6450-F96F-B9C87CF7798D}"/>
          </ac:graphicFrameMkLst>
        </pc:graphicFrameChg>
      </pc:sldChg>
      <pc:sldChg chg="modSp add mod">
        <pc:chgData name="Mensah, Christiana O." userId="4978bce3-ba6e-4bed-a651-cc6d375a5f08" providerId="ADAL" clId="{AC0E6520-1127-4637-94EE-9466B23F8E87}" dt="2023-05-07T02:52:03.459" v="3944" actId="14100"/>
        <pc:sldMkLst>
          <pc:docMk/>
          <pc:sldMk cId="3320497762" sldId="394"/>
        </pc:sldMkLst>
        <pc:spChg chg="mod">
          <ac:chgData name="Mensah, Christiana O." userId="4978bce3-ba6e-4bed-a651-cc6d375a5f08" providerId="ADAL" clId="{AC0E6520-1127-4637-94EE-9466B23F8E87}" dt="2023-05-07T02:52:03.459" v="3944" actId="14100"/>
          <ac:spMkLst>
            <pc:docMk/>
            <pc:sldMk cId="3320497762" sldId="394"/>
            <ac:spMk id="2" creationId="{F55CA4CF-F910-162D-A6D7-C64338643938}"/>
          </ac:spMkLst>
        </pc:spChg>
        <pc:spChg chg="mod">
          <ac:chgData name="Mensah, Christiana O." userId="4978bce3-ba6e-4bed-a651-cc6d375a5f08" providerId="ADAL" clId="{AC0E6520-1127-4637-94EE-9466B23F8E87}" dt="2023-05-07T02:51:59.118" v="3943" actId="14100"/>
          <ac:spMkLst>
            <pc:docMk/>
            <pc:sldMk cId="3320497762" sldId="394"/>
            <ac:spMk id="3" creationId="{2D7DEC41-9C61-9C3B-D1B6-071C19EC8DFF}"/>
          </ac:spMkLst>
        </pc:spChg>
        <pc:spChg chg="mod">
          <ac:chgData name="Mensah, Christiana O." userId="4978bce3-ba6e-4bed-a651-cc6d375a5f08" providerId="ADAL" clId="{AC0E6520-1127-4637-94EE-9466B23F8E87}" dt="2023-05-07T02:51:54.662" v="3942" actId="14100"/>
          <ac:spMkLst>
            <pc:docMk/>
            <pc:sldMk cId="3320497762" sldId="394"/>
            <ac:spMk id="7" creationId="{7B3B8B1D-8B1A-1080-E50D-50B5ADBFC77C}"/>
          </ac:spMkLst>
        </pc:spChg>
        <pc:spChg chg="mod">
          <ac:chgData name="Mensah, Christiana O." userId="4978bce3-ba6e-4bed-a651-cc6d375a5f08" providerId="ADAL" clId="{AC0E6520-1127-4637-94EE-9466B23F8E87}" dt="2023-05-07T02:48:48.204" v="3912" actId="1076"/>
          <ac:spMkLst>
            <pc:docMk/>
            <pc:sldMk cId="3320497762" sldId="394"/>
            <ac:spMk id="9" creationId="{994CE1A7-C56E-A2B3-8EA8-9E7456F9DE25}"/>
          </ac:spMkLst>
        </pc:spChg>
        <pc:spChg chg="mod">
          <ac:chgData name="Mensah, Christiana O." userId="4978bce3-ba6e-4bed-a651-cc6d375a5f08" providerId="ADAL" clId="{AC0E6520-1127-4637-94EE-9466B23F8E87}" dt="2023-05-07T02:49:02.282" v="3913" actId="1076"/>
          <ac:spMkLst>
            <pc:docMk/>
            <pc:sldMk cId="3320497762" sldId="394"/>
            <ac:spMk id="11" creationId="{28A07D34-167B-F17C-0A18-9EFE48B79303}"/>
          </ac:spMkLst>
        </pc:spChg>
      </pc:sldChg>
      <pc:sldChg chg="addSp delSp modSp new mod">
        <pc:chgData name="Mensah, Christiana O." userId="4978bce3-ba6e-4bed-a651-cc6d375a5f08" providerId="ADAL" clId="{AC0E6520-1127-4637-94EE-9466B23F8E87}" dt="2023-05-07T06:51:57.077" v="6762" actId="20577"/>
        <pc:sldMkLst>
          <pc:docMk/>
          <pc:sldMk cId="310681392" sldId="395"/>
        </pc:sldMkLst>
        <pc:spChg chg="mod">
          <ac:chgData name="Mensah, Christiana O." userId="4978bce3-ba6e-4bed-a651-cc6d375a5f08" providerId="ADAL" clId="{AC0E6520-1127-4637-94EE-9466B23F8E87}" dt="2023-05-07T02:38:10.740" v="3849" actId="14100"/>
          <ac:spMkLst>
            <pc:docMk/>
            <pc:sldMk cId="310681392" sldId="395"/>
            <ac:spMk id="2" creationId="{D0017055-3245-BA44-07B6-251940C5C4CB}"/>
          </ac:spMkLst>
        </pc:spChg>
        <pc:spChg chg="mod">
          <ac:chgData name="Mensah, Christiana O." userId="4978bce3-ba6e-4bed-a651-cc6d375a5f08" providerId="ADAL" clId="{AC0E6520-1127-4637-94EE-9466B23F8E87}" dt="2023-05-07T03:42:00.663" v="4125" actId="1076"/>
          <ac:spMkLst>
            <pc:docMk/>
            <pc:sldMk cId="310681392" sldId="395"/>
            <ac:spMk id="3" creationId="{9772D04F-19F7-21D1-8B46-4091626A662C}"/>
          </ac:spMkLst>
        </pc:spChg>
        <pc:spChg chg="del">
          <ac:chgData name="Mensah, Christiana O." userId="4978bce3-ba6e-4bed-a651-cc6d375a5f08" providerId="ADAL" clId="{AC0E6520-1127-4637-94EE-9466B23F8E87}" dt="2023-05-07T02:44:48.776" v="3885" actId="478"/>
          <ac:spMkLst>
            <pc:docMk/>
            <pc:sldMk cId="310681392" sldId="395"/>
            <ac:spMk id="4" creationId="{DB33DE45-AD4D-67BA-A42D-D86BBD7EFE14}"/>
          </ac:spMkLst>
        </pc:spChg>
        <pc:spChg chg="add mod">
          <ac:chgData name="Mensah, Christiana O." userId="4978bce3-ba6e-4bed-a651-cc6d375a5f08" providerId="ADAL" clId="{AC0E6520-1127-4637-94EE-9466B23F8E87}" dt="2023-05-07T03:41:56.873" v="4124" actId="255"/>
          <ac:spMkLst>
            <pc:docMk/>
            <pc:sldMk cId="310681392" sldId="395"/>
            <ac:spMk id="8" creationId="{8C62FBED-D899-FF89-DFAD-6BF028ECE8EE}"/>
          </ac:spMkLst>
        </pc:spChg>
        <pc:spChg chg="add del mod">
          <ac:chgData name="Mensah, Christiana O." userId="4978bce3-ba6e-4bed-a651-cc6d375a5f08" providerId="ADAL" clId="{AC0E6520-1127-4637-94EE-9466B23F8E87}" dt="2023-05-07T02:44:42.120" v="3884" actId="22"/>
          <ac:spMkLst>
            <pc:docMk/>
            <pc:sldMk cId="310681392" sldId="395"/>
            <ac:spMk id="10" creationId="{C6B17A0B-A246-4B92-EC83-DF41FB3044C8}"/>
          </ac:spMkLst>
        </pc:spChg>
        <pc:spChg chg="add mod">
          <ac:chgData name="Mensah, Christiana O." userId="4978bce3-ba6e-4bed-a651-cc6d375a5f08" providerId="ADAL" clId="{AC0E6520-1127-4637-94EE-9466B23F8E87}" dt="2023-05-07T06:51:45.345" v="6759" actId="14100"/>
          <ac:spMkLst>
            <pc:docMk/>
            <pc:sldMk cId="310681392" sldId="395"/>
            <ac:spMk id="12" creationId="{3205B10A-527C-D976-2397-FDAB8DD0A7C2}"/>
          </ac:spMkLst>
        </pc:spChg>
        <pc:spChg chg="add mod">
          <ac:chgData name="Mensah, Christiana O." userId="4978bce3-ba6e-4bed-a651-cc6d375a5f08" providerId="ADAL" clId="{AC0E6520-1127-4637-94EE-9466B23F8E87}" dt="2023-05-07T06:51:57.077" v="6762" actId="20577"/>
          <ac:spMkLst>
            <pc:docMk/>
            <pc:sldMk cId="310681392" sldId="395"/>
            <ac:spMk id="14" creationId="{97F0BADC-2AF7-B3E8-D116-79811D658922}"/>
          </ac:spMkLst>
        </pc:spChg>
        <pc:graphicFrameChg chg="add del mod">
          <ac:chgData name="Mensah, Christiana O." userId="4978bce3-ba6e-4bed-a651-cc6d375a5f08" providerId="ADAL" clId="{AC0E6520-1127-4637-94EE-9466B23F8E87}" dt="2023-05-07T02:46:10.747" v="3894" actId="478"/>
          <ac:graphicFrameMkLst>
            <pc:docMk/>
            <pc:sldMk cId="310681392" sldId="395"/>
            <ac:graphicFrameMk id="13" creationId="{4636E409-A222-2EDF-91BB-3B5EDF2C4C29}"/>
          </ac:graphicFrameMkLst>
        </pc:graphicFrameChg>
      </pc:sldChg>
      <pc:sldChg chg="modSp add mod">
        <pc:chgData name="Mensah, Christiana O." userId="4978bce3-ba6e-4bed-a651-cc6d375a5f08" providerId="ADAL" clId="{AC0E6520-1127-4637-94EE-9466B23F8E87}" dt="2023-05-07T06:11:17.928" v="6758" actId="1076"/>
        <pc:sldMkLst>
          <pc:docMk/>
          <pc:sldMk cId="2000215788" sldId="396"/>
        </pc:sldMkLst>
        <pc:spChg chg="mod">
          <ac:chgData name="Mensah, Christiana O." userId="4978bce3-ba6e-4bed-a651-cc6d375a5f08" providerId="ADAL" clId="{AC0E6520-1127-4637-94EE-9466B23F8E87}" dt="2023-05-07T06:11:17.928" v="6758" actId="1076"/>
          <ac:spMkLst>
            <pc:docMk/>
            <pc:sldMk cId="2000215788" sldId="396"/>
            <ac:spMk id="3" creationId="{9772D04F-19F7-21D1-8B46-4091626A662C}"/>
          </ac:spMkLst>
        </pc:spChg>
        <pc:spChg chg="mod">
          <ac:chgData name="Mensah, Christiana O." userId="4978bce3-ba6e-4bed-a651-cc6d375a5f08" providerId="ADAL" clId="{AC0E6520-1127-4637-94EE-9466B23F8E87}" dt="2023-05-07T05:28:38.536" v="5431" actId="14100"/>
          <ac:spMkLst>
            <pc:docMk/>
            <pc:sldMk cId="2000215788" sldId="396"/>
            <ac:spMk id="8" creationId="{8C62FBED-D899-FF89-DFAD-6BF028ECE8EE}"/>
          </ac:spMkLst>
        </pc:spChg>
        <pc:spChg chg="mod">
          <ac:chgData name="Mensah, Christiana O." userId="4978bce3-ba6e-4bed-a651-cc6d375a5f08" providerId="ADAL" clId="{AC0E6520-1127-4637-94EE-9466B23F8E87}" dt="2023-05-07T05:36:34.744" v="5800" actId="20577"/>
          <ac:spMkLst>
            <pc:docMk/>
            <pc:sldMk cId="2000215788" sldId="396"/>
            <ac:spMk id="12" creationId="{3205B10A-527C-D976-2397-FDAB8DD0A7C2}"/>
          </ac:spMkLst>
        </pc:spChg>
        <pc:spChg chg="mod">
          <ac:chgData name="Mensah, Christiana O." userId="4978bce3-ba6e-4bed-a651-cc6d375a5f08" providerId="ADAL" clId="{AC0E6520-1127-4637-94EE-9466B23F8E87}" dt="2023-05-07T05:37:22.239" v="5823" actId="20577"/>
          <ac:spMkLst>
            <pc:docMk/>
            <pc:sldMk cId="2000215788" sldId="396"/>
            <ac:spMk id="14" creationId="{97F0BADC-2AF7-B3E8-D116-79811D658922}"/>
          </ac:spMkLst>
        </pc:spChg>
      </pc:sldChg>
      <pc:sldChg chg="modSp add mod">
        <pc:chgData name="Mensah, Christiana O." userId="4978bce3-ba6e-4bed-a651-cc6d375a5f08" providerId="ADAL" clId="{AC0E6520-1127-4637-94EE-9466B23F8E87}" dt="2023-05-07T05:41:51.281" v="6278" actId="20577"/>
        <pc:sldMkLst>
          <pc:docMk/>
          <pc:sldMk cId="565544451" sldId="397"/>
        </pc:sldMkLst>
        <pc:spChg chg="mod">
          <ac:chgData name="Mensah, Christiana O." userId="4978bce3-ba6e-4bed-a651-cc6d375a5f08" providerId="ADAL" clId="{AC0E6520-1127-4637-94EE-9466B23F8E87}" dt="2023-05-07T03:41:39.428" v="4123" actId="14100"/>
          <ac:spMkLst>
            <pc:docMk/>
            <pc:sldMk cId="565544451" sldId="397"/>
            <ac:spMk id="3" creationId="{9772D04F-19F7-21D1-8B46-4091626A662C}"/>
          </ac:spMkLst>
        </pc:spChg>
        <pc:spChg chg="mod">
          <ac:chgData name="Mensah, Christiana O." userId="4978bce3-ba6e-4bed-a651-cc6d375a5f08" providerId="ADAL" clId="{AC0E6520-1127-4637-94EE-9466B23F8E87}" dt="2023-05-07T03:41:29.214" v="4121" actId="6549"/>
          <ac:spMkLst>
            <pc:docMk/>
            <pc:sldMk cId="565544451" sldId="397"/>
            <ac:spMk id="8" creationId="{8C62FBED-D899-FF89-DFAD-6BF028ECE8EE}"/>
          </ac:spMkLst>
        </pc:spChg>
        <pc:spChg chg="mod">
          <ac:chgData name="Mensah, Christiana O." userId="4978bce3-ba6e-4bed-a651-cc6d375a5f08" providerId="ADAL" clId="{AC0E6520-1127-4637-94EE-9466B23F8E87}" dt="2023-05-07T03:05:05.163" v="4102" actId="20577"/>
          <ac:spMkLst>
            <pc:docMk/>
            <pc:sldMk cId="565544451" sldId="397"/>
            <ac:spMk id="12" creationId="{3205B10A-527C-D976-2397-FDAB8DD0A7C2}"/>
          </ac:spMkLst>
        </pc:spChg>
        <pc:spChg chg="mod">
          <ac:chgData name="Mensah, Christiana O." userId="4978bce3-ba6e-4bed-a651-cc6d375a5f08" providerId="ADAL" clId="{AC0E6520-1127-4637-94EE-9466B23F8E87}" dt="2023-05-07T05:41:51.281" v="6278" actId="20577"/>
          <ac:spMkLst>
            <pc:docMk/>
            <pc:sldMk cId="565544451" sldId="397"/>
            <ac:spMk id="14" creationId="{97F0BADC-2AF7-B3E8-D116-79811D65892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5/6/2023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5/6/2023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Friday, May 5, 2023</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Christiana Mensah</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Friday, May 5, 2023</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Christiana Mensah</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Friday, May 5, 2023</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Christiana Mensah</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Friday, May 5, 2023</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Christiana Mensah</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Friday, May 5, 2023</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Christiana Mensah</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Friday, May 5, 2023</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Christiana Mensah</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Friday, May 5, 2023</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Christiana Mensah</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Friday, May 5, 2023</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Christiana Mensah</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Friday, May 5, 2023</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Christiana Mensah</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Friday, May 5, 2023</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Christiana Mensah</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Friday, May 5, 2023</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Christiana Mensah</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Friday, May 5, 2023</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Christiana Mensah</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Friday, May 5, 2023</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Christiana Mensah</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Friday, May 5, 2023</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Christiana Mensah</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Friday, May 5, 2023</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Christiana Mensah</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hyperlink" Target="https://github.com/cmensah11/ForcastingCase" TargetMode="External"/><Relationship Id="rId1" Type="http://schemas.openxmlformats.org/officeDocument/2006/relationships/slideLayout" Target="../slideLayouts/slideLayout12.xml"/><Relationship Id="rId4" Type="http://schemas.openxmlformats.org/officeDocument/2006/relationships/image" Target="../media/image19.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github.com/cmensah11/ForcastingCase/blob/main/Forcasting_Case.ipynb"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Forecast Analysis and SQL Queries</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Christiana Mensah</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Forecast Assumptions</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097176" y="4147819"/>
            <a:ext cx="6543961" cy="2078257"/>
          </a:xfrm>
        </p:spPr>
        <p:txBody>
          <a:bodyPr>
            <a:normAutofit lnSpcReduction="10000"/>
          </a:bodyPr>
          <a:lstStyle/>
          <a:p>
            <a:pPr>
              <a:spcBef>
                <a:spcPts val="600"/>
              </a:spcBef>
              <a:spcAft>
                <a:spcPts val="0"/>
              </a:spcAft>
            </a:pPr>
            <a:r>
              <a:rPr lang="en-US" sz="1600" dirty="0"/>
              <a:t>The following are assumptions typical of time series data: </a:t>
            </a:r>
          </a:p>
          <a:p>
            <a:pPr marL="285750" indent="-285750">
              <a:spcBef>
                <a:spcPts val="600"/>
              </a:spcBef>
              <a:spcAft>
                <a:spcPts val="0"/>
              </a:spcAft>
              <a:buFont typeface="Arial" panose="020B0604020202020204" pitchFamily="34" charset="0"/>
              <a:buChar char="•"/>
            </a:pPr>
            <a:r>
              <a:rPr lang="en-US" sz="1600" dirty="0"/>
              <a:t>It was assumed that the data is stationary and that the mean and variance are constant over time. </a:t>
            </a:r>
          </a:p>
          <a:p>
            <a:pPr marL="285750" indent="-285750">
              <a:spcBef>
                <a:spcPts val="600"/>
              </a:spcBef>
              <a:spcAft>
                <a:spcPts val="0"/>
              </a:spcAft>
              <a:buFont typeface="Arial" panose="020B0604020202020204" pitchFamily="34" charset="0"/>
              <a:buChar char="•"/>
            </a:pPr>
            <a:r>
              <a:rPr lang="en-US" sz="1600" dirty="0"/>
              <a:t>It can also be assumed, that the data is seasonal but there wasn’t enough data to truly prove that fact because the little there was wasn’t below the significant level.</a:t>
            </a:r>
          </a:p>
          <a:p>
            <a:pPr marL="285750" indent="-285750">
              <a:spcBef>
                <a:spcPts val="600"/>
              </a:spcBef>
              <a:spcAft>
                <a:spcPts val="0"/>
              </a:spcAft>
              <a:buFont typeface="Arial" panose="020B0604020202020204" pitchFamily="34" charset="0"/>
              <a:buChar char="•"/>
            </a:pPr>
            <a:r>
              <a:rPr lang="en-US" sz="1600" dirty="0"/>
              <a:t>Having more data would have been helpful to ascertain seasonality.</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Friday, May 5, 2023</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Christiana Mensah</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Tree>
    <p:extLst>
      <p:ext uri="{BB962C8B-B14F-4D97-AF65-F5344CB8AC3E}">
        <p14:creationId xmlns:p14="http://schemas.microsoft.com/office/powerpoint/2010/main" val="3521561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CA4CF-F910-162D-A6D7-C64338643938}"/>
              </a:ext>
            </a:extLst>
          </p:cNvPr>
          <p:cNvSpPr>
            <a:spLocks noGrp="1"/>
          </p:cNvSpPr>
          <p:nvPr>
            <p:ph type="ctrTitle"/>
          </p:nvPr>
        </p:nvSpPr>
        <p:spPr>
          <a:xfrm>
            <a:off x="2685449" y="389841"/>
            <a:ext cx="8955688" cy="1081608"/>
          </a:xfrm>
        </p:spPr>
        <p:txBody>
          <a:bodyPr/>
          <a:lstStyle/>
          <a:p>
            <a:r>
              <a:rPr lang="en-US" sz="2800" dirty="0"/>
              <a:t>2.1.	Which product category has the highest percent of reseller customers</a:t>
            </a:r>
            <a:br>
              <a:rPr lang="en-US" sz="3600" dirty="0"/>
            </a:br>
            <a:endParaRPr lang="en-US" sz="3600" dirty="0"/>
          </a:p>
        </p:txBody>
      </p:sp>
      <p:sp>
        <p:nvSpPr>
          <p:cNvPr id="3" name="Subtitle 2">
            <a:extLst>
              <a:ext uri="{FF2B5EF4-FFF2-40B4-BE49-F238E27FC236}">
                <a16:creationId xmlns:a16="http://schemas.microsoft.com/office/drawing/2014/main" id="{2D7DEC41-9C61-9C3B-D1B6-071C19EC8DFF}"/>
              </a:ext>
            </a:extLst>
          </p:cNvPr>
          <p:cNvSpPr>
            <a:spLocks noGrp="1"/>
          </p:cNvSpPr>
          <p:nvPr>
            <p:ph type="subTitle" idx="1"/>
          </p:nvPr>
        </p:nvSpPr>
        <p:spPr>
          <a:xfrm>
            <a:off x="2685448" y="1305341"/>
            <a:ext cx="9159711" cy="2342998"/>
          </a:xfrm>
        </p:spPr>
        <p:txBody>
          <a:bodyPr/>
          <a:lstStyle/>
          <a:p>
            <a:pPr>
              <a:spcBef>
                <a:spcPts val="600"/>
              </a:spcBef>
              <a:spcAft>
                <a:spcPts val="0"/>
              </a:spcAft>
            </a:pPr>
            <a:r>
              <a:rPr lang="en-US" sz="1800" b="1" dirty="0"/>
              <a:t>Solution</a:t>
            </a:r>
          </a:p>
          <a:p>
            <a:pPr>
              <a:spcBef>
                <a:spcPts val="600"/>
              </a:spcBef>
              <a:spcAft>
                <a:spcPts val="0"/>
              </a:spcAft>
            </a:pPr>
            <a:r>
              <a:rPr lang="en-US" sz="1800" i="1" dirty="0"/>
              <a:t>Select </a:t>
            </a:r>
            <a:r>
              <a:rPr lang="en-US" sz="1800" i="1" dirty="0" err="1"/>
              <a:t>Product.category</a:t>
            </a:r>
            <a:r>
              <a:rPr lang="en-US" sz="1800" i="1" dirty="0"/>
              <a:t>, (count(</a:t>
            </a:r>
            <a:r>
              <a:rPr lang="en-US" sz="1800" i="1" dirty="0" err="1"/>
              <a:t>reseller_flag</a:t>
            </a:r>
            <a:r>
              <a:rPr lang="en-US" sz="1800" i="1" dirty="0"/>
              <a:t>)/count(</a:t>
            </a:r>
            <a:r>
              <a:rPr lang="en-US" sz="1800" i="1" dirty="0" err="1"/>
              <a:t>Customer.customer_id</a:t>
            </a:r>
            <a:r>
              <a:rPr lang="en-US" sz="1800" i="1" dirty="0"/>
              <a:t>)* 100) as "Premium Customer Percent" from Customer </a:t>
            </a:r>
          </a:p>
          <a:p>
            <a:pPr>
              <a:spcBef>
                <a:spcPts val="600"/>
              </a:spcBef>
              <a:spcAft>
                <a:spcPts val="0"/>
              </a:spcAft>
            </a:pPr>
            <a:r>
              <a:rPr lang="en-US" sz="1800" i="1" dirty="0"/>
              <a:t>join  Order on  </a:t>
            </a:r>
            <a:r>
              <a:rPr lang="en-US" sz="1800" i="1" dirty="0" err="1"/>
              <a:t>Customer.customer_id</a:t>
            </a:r>
            <a:r>
              <a:rPr lang="en-US" sz="1800" i="1" dirty="0"/>
              <a:t> = </a:t>
            </a:r>
            <a:r>
              <a:rPr lang="en-US" sz="1800" i="1" dirty="0" err="1"/>
              <a:t>Order.customer_id</a:t>
            </a:r>
            <a:r>
              <a:rPr lang="en-US" sz="1800" i="1" dirty="0"/>
              <a:t> </a:t>
            </a:r>
          </a:p>
          <a:p>
            <a:pPr>
              <a:spcBef>
                <a:spcPts val="600"/>
              </a:spcBef>
              <a:spcAft>
                <a:spcPts val="0"/>
              </a:spcAft>
            </a:pPr>
            <a:r>
              <a:rPr lang="en-US" sz="1800" i="1" dirty="0"/>
              <a:t>join Product on </a:t>
            </a:r>
            <a:r>
              <a:rPr lang="en-US" sz="1800" i="1" dirty="0" err="1"/>
              <a:t>Order.product_id</a:t>
            </a:r>
            <a:r>
              <a:rPr lang="en-US" sz="1800" i="1" dirty="0"/>
              <a:t> =  </a:t>
            </a:r>
            <a:r>
              <a:rPr lang="en-US" sz="1800" i="1" dirty="0" err="1"/>
              <a:t>Product.product_id</a:t>
            </a:r>
            <a:r>
              <a:rPr lang="en-US" sz="1800" i="1" dirty="0"/>
              <a:t> </a:t>
            </a:r>
          </a:p>
          <a:p>
            <a:pPr>
              <a:spcBef>
                <a:spcPts val="600"/>
              </a:spcBef>
              <a:spcAft>
                <a:spcPts val="0"/>
              </a:spcAft>
            </a:pPr>
            <a:r>
              <a:rPr lang="en-US" sz="1800" i="1" dirty="0"/>
              <a:t>where </a:t>
            </a:r>
            <a:r>
              <a:rPr lang="en-US" sz="1800" i="1" dirty="0" err="1"/>
              <a:t>reseseller_flag</a:t>
            </a:r>
            <a:r>
              <a:rPr lang="en-US" sz="1800" i="1" dirty="0"/>
              <a:t> like 'Y’  group by category </a:t>
            </a:r>
          </a:p>
          <a:p>
            <a:pPr>
              <a:spcBef>
                <a:spcPts val="600"/>
              </a:spcBef>
              <a:spcAft>
                <a:spcPts val="0"/>
              </a:spcAft>
            </a:pPr>
            <a:r>
              <a:rPr lang="en-US" sz="1800" i="1" dirty="0"/>
              <a:t>order by "Premium Customer Percent" Desc  Limit by 1</a:t>
            </a:r>
          </a:p>
        </p:txBody>
      </p:sp>
      <p:sp>
        <p:nvSpPr>
          <p:cNvPr id="4" name="Date Placeholder 3">
            <a:extLst>
              <a:ext uri="{FF2B5EF4-FFF2-40B4-BE49-F238E27FC236}">
                <a16:creationId xmlns:a16="http://schemas.microsoft.com/office/drawing/2014/main" id="{E41E772C-9F78-D0EC-8490-EAB4D80D7926}"/>
              </a:ext>
            </a:extLst>
          </p:cNvPr>
          <p:cNvSpPr>
            <a:spLocks noGrp="1"/>
          </p:cNvSpPr>
          <p:nvPr>
            <p:ph type="dt" sz="half" idx="10"/>
          </p:nvPr>
        </p:nvSpPr>
        <p:spPr/>
        <p:txBody>
          <a:bodyPr/>
          <a:lstStyle/>
          <a:p>
            <a:r>
              <a:rPr lang="en-US"/>
              <a:t>Friday, May 5, 2023</a:t>
            </a:r>
            <a:endParaRPr lang="en-US" dirty="0"/>
          </a:p>
        </p:txBody>
      </p:sp>
      <p:sp>
        <p:nvSpPr>
          <p:cNvPr id="5" name="Footer Placeholder 4">
            <a:extLst>
              <a:ext uri="{FF2B5EF4-FFF2-40B4-BE49-F238E27FC236}">
                <a16:creationId xmlns:a16="http://schemas.microsoft.com/office/drawing/2014/main" id="{A66DDD2F-6D88-4A7D-04D2-3016288484F0}"/>
              </a:ext>
            </a:extLst>
          </p:cNvPr>
          <p:cNvSpPr>
            <a:spLocks noGrp="1"/>
          </p:cNvSpPr>
          <p:nvPr>
            <p:ph type="ftr" sz="quarter" idx="11"/>
          </p:nvPr>
        </p:nvSpPr>
        <p:spPr/>
        <p:txBody>
          <a:bodyPr/>
          <a:lstStyle/>
          <a:p>
            <a:r>
              <a:rPr lang="en-US"/>
              <a:t>Christiana Mensah</a:t>
            </a:r>
          </a:p>
        </p:txBody>
      </p:sp>
      <p:sp>
        <p:nvSpPr>
          <p:cNvPr id="6" name="Slide Number Placeholder 5">
            <a:extLst>
              <a:ext uri="{FF2B5EF4-FFF2-40B4-BE49-F238E27FC236}">
                <a16:creationId xmlns:a16="http://schemas.microsoft.com/office/drawing/2014/main" id="{C339A067-9296-56CE-D36E-AC7C3DA9823E}"/>
              </a:ext>
            </a:extLst>
          </p:cNvPr>
          <p:cNvSpPr>
            <a:spLocks noGrp="1"/>
          </p:cNvSpPr>
          <p:nvPr>
            <p:ph type="sldNum" sz="quarter" idx="12"/>
          </p:nvPr>
        </p:nvSpPr>
        <p:spPr/>
        <p:txBody>
          <a:bodyPr/>
          <a:lstStyle/>
          <a:p>
            <a:fld id="{DBA1B0FB-D917-4C8C-928F-313BD683BF39}" type="slidenum">
              <a:rPr lang="en-US" smtClean="0"/>
              <a:t>11</a:t>
            </a:fld>
            <a:endParaRPr lang="en-US"/>
          </a:p>
        </p:txBody>
      </p:sp>
      <p:sp>
        <p:nvSpPr>
          <p:cNvPr id="7" name="TextBox 6">
            <a:extLst>
              <a:ext uri="{FF2B5EF4-FFF2-40B4-BE49-F238E27FC236}">
                <a16:creationId xmlns:a16="http://schemas.microsoft.com/office/drawing/2014/main" id="{7B3B8B1D-8B1A-1080-E50D-50B5ADBFC77C}"/>
              </a:ext>
            </a:extLst>
          </p:cNvPr>
          <p:cNvSpPr txBox="1"/>
          <p:nvPr/>
        </p:nvSpPr>
        <p:spPr>
          <a:xfrm>
            <a:off x="541073" y="548598"/>
            <a:ext cx="1913369" cy="2123658"/>
          </a:xfrm>
          <a:prstGeom prst="rect">
            <a:avLst/>
          </a:prstGeom>
          <a:noFill/>
        </p:spPr>
        <p:txBody>
          <a:bodyPr wrap="square" rtlCol="0">
            <a:spAutoFit/>
          </a:bodyPr>
          <a:lstStyle/>
          <a:p>
            <a:r>
              <a:rPr lang="en-US" sz="4400" dirty="0">
                <a:latin typeface="+mj-lt"/>
                <a:ea typeface="+mj-ea"/>
                <a:cs typeface="+mj-cs"/>
              </a:rPr>
              <a:t>2.0.	</a:t>
            </a:r>
          </a:p>
          <a:p>
            <a:r>
              <a:rPr lang="en-US" sz="4400" dirty="0">
                <a:latin typeface="+mj-lt"/>
                <a:ea typeface="+mj-ea"/>
                <a:cs typeface="+mj-cs"/>
              </a:rPr>
              <a:t>SQL Quiz</a:t>
            </a:r>
          </a:p>
        </p:txBody>
      </p:sp>
      <p:sp>
        <p:nvSpPr>
          <p:cNvPr id="9" name="Subtitle 2">
            <a:extLst>
              <a:ext uri="{FF2B5EF4-FFF2-40B4-BE49-F238E27FC236}">
                <a16:creationId xmlns:a16="http://schemas.microsoft.com/office/drawing/2014/main" id="{994CE1A7-C56E-A2B3-8EA8-9E7456F9DE25}"/>
              </a:ext>
            </a:extLst>
          </p:cNvPr>
          <p:cNvSpPr txBox="1">
            <a:spLocks/>
          </p:cNvSpPr>
          <p:nvPr/>
        </p:nvSpPr>
        <p:spPr>
          <a:xfrm>
            <a:off x="1865313" y="3964089"/>
            <a:ext cx="5192111" cy="1945824"/>
          </a:xfrm>
          <a:prstGeom prst="rect">
            <a:avLst/>
          </a:prstGeom>
        </p:spPr>
        <p:txBody>
          <a:bodyPr vert="horz" wrap="square" lIns="0" tIns="0" rIns="0" bIns="0" rtlCol="0">
            <a:noAutofit/>
          </a:bodyPr>
          <a:lstStyle>
            <a:lvl1pPr marL="0" indent="0" algn="l" defTabSz="914400" rtl="0" eaLnBrk="1" latinLnBrk="0" hangingPunct="1">
              <a:lnSpc>
                <a:spcPct val="100000"/>
              </a:lnSpc>
              <a:spcBef>
                <a:spcPts val="1000"/>
              </a:spcBef>
              <a:spcAft>
                <a:spcPts val="800"/>
              </a:spcAft>
              <a:buFont typeface="Arial" panose="020B0604020202020204" pitchFamily="34" charset="0"/>
              <a:buNone/>
              <a:defRPr sz="2400" kern="1200">
                <a:solidFill>
                  <a:schemeClr val="tx1">
                    <a:alpha val="80000"/>
                  </a:schemeClr>
                </a:solidFill>
                <a:latin typeface="+mn-lt"/>
                <a:ea typeface="+mn-ea"/>
                <a:cs typeface="+mn-cs"/>
              </a:defRPr>
            </a:lvl1pPr>
            <a:lvl2pPr marL="457200" indent="0" algn="ctr" defTabSz="914400" rtl="0" eaLnBrk="1" latinLnBrk="0" hangingPunct="1">
              <a:lnSpc>
                <a:spcPct val="110000"/>
              </a:lnSpc>
              <a:spcBef>
                <a:spcPts val="500"/>
              </a:spcBef>
              <a:spcAft>
                <a:spcPts val="800"/>
              </a:spcAft>
              <a:buFont typeface="Arial" panose="020B0604020202020204" pitchFamily="34" charset="0"/>
              <a:buNone/>
              <a:defRPr sz="2000" kern="1200">
                <a:solidFill>
                  <a:schemeClr val="tx1">
                    <a:alpha val="60000"/>
                  </a:schemeClr>
                </a:solidFill>
                <a:latin typeface="+mn-lt"/>
                <a:ea typeface="+mn-ea"/>
                <a:cs typeface="+mn-cs"/>
              </a:defRPr>
            </a:lvl2pPr>
            <a:lvl3pPr marL="914400" indent="0" algn="ctr" defTabSz="914400" rtl="0" eaLnBrk="1" latinLnBrk="0" hangingPunct="1">
              <a:lnSpc>
                <a:spcPct val="110000"/>
              </a:lnSpc>
              <a:spcBef>
                <a:spcPts val="500"/>
              </a:spcBef>
              <a:spcAft>
                <a:spcPts val="800"/>
              </a:spcAft>
              <a:buFont typeface="Arial" panose="020B0604020202020204" pitchFamily="34" charset="0"/>
              <a:buNone/>
              <a:defRPr sz="1800" kern="1200">
                <a:solidFill>
                  <a:schemeClr val="tx1">
                    <a:alpha val="60000"/>
                  </a:schemeClr>
                </a:solidFill>
                <a:latin typeface="+mn-lt"/>
                <a:ea typeface="+mn-ea"/>
                <a:cs typeface="+mn-cs"/>
              </a:defRPr>
            </a:lvl3pPr>
            <a:lvl4pPr marL="1371600" indent="0" algn="ctr" defTabSz="914400" rtl="0" eaLnBrk="1" latinLnBrk="0" hangingPunct="1">
              <a:lnSpc>
                <a:spcPct val="110000"/>
              </a:lnSpc>
              <a:spcBef>
                <a:spcPts val="500"/>
              </a:spcBef>
              <a:spcAft>
                <a:spcPts val="800"/>
              </a:spcAft>
              <a:buFont typeface="Arial" panose="020B0604020202020204" pitchFamily="34" charset="0"/>
              <a:buNone/>
              <a:defRPr sz="1600" kern="1200">
                <a:solidFill>
                  <a:schemeClr val="tx1">
                    <a:alpha val="60000"/>
                  </a:schemeClr>
                </a:solidFill>
                <a:latin typeface="+mn-lt"/>
                <a:ea typeface="+mn-ea"/>
                <a:cs typeface="+mn-cs"/>
              </a:defRPr>
            </a:lvl4pPr>
            <a:lvl5pPr marL="1828800" indent="0" algn="ctr" defTabSz="914400" rtl="0" eaLnBrk="1" latinLnBrk="0" hangingPunct="1">
              <a:lnSpc>
                <a:spcPct val="110000"/>
              </a:lnSpc>
              <a:spcBef>
                <a:spcPts val="500"/>
              </a:spcBef>
              <a:spcAft>
                <a:spcPts val="800"/>
              </a:spcAft>
              <a:buFont typeface="Arial" panose="020B0604020202020204" pitchFamily="34" charset="0"/>
              <a:buNone/>
              <a:defRPr sz="1600" kern="1200">
                <a:solidFill>
                  <a:schemeClr val="tx1">
                    <a:alpha val="60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600"/>
              </a:spcBef>
              <a:spcAft>
                <a:spcPts val="0"/>
              </a:spcAft>
            </a:pPr>
            <a:r>
              <a:rPr lang="en-US" sz="1800" dirty="0"/>
              <a:t>Given the following information, I realize a reseller flag shows repeat customer and assumed that there is either a ‘Y’ for yes or ‘N’ for No value in the column.</a:t>
            </a:r>
          </a:p>
          <a:p>
            <a:pPr>
              <a:spcBef>
                <a:spcPts val="600"/>
              </a:spcBef>
              <a:spcAft>
                <a:spcPts val="0"/>
              </a:spcAft>
            </a:pPr>
            <a:r>
              <a:rPr lang="en-US" sz="1800" dirty="0"/>
              <a:t>Based on this I decided to calculate the premium customer percentage and then display the count of it by category.</a:t>
            </a:r>
          </a:p>
        </p:txBody>
      </p:sp>
      <p:graphicFrame>
        <p:nvGraphicFramePr>
          <p:cNvPr id="10" name="Table 9">
            <a:extLst>
              <a:ext uri="{FF2B5EF4-FFF2-40B4-BE49-F238E27FC236}">
                <a16:creationId xmlns:a16="http://schemas.microsoft.com/office/drawing/2014/main" id="{A089420B-81E8-6450-F96F-B9C87CF7798D}"/>
              </a:ext>
            </a:extLst>
          </p:cNvPr>
          <p:cNvGraphicFramePr>
            <a:graphicFrameLocks noGrp="1"/>
          </p:cNvGraphicFramePr>
          <p:nvPr>
            <p:extLst>
              <p:ext uri="{D42A27DB-BD31-4B8C-83A1-F6EECF244321}">
                <p14:modId xmlns:p14="http://schemas.microsoft.com/office/powerpoint/2010/main" val="1557586803"/>
              </p:ext>
            </p:extLst>
          </p:nvPr>
        </p:nvGraphicFramePr>
        <p:xfrm>
          <a:off x="7672553" y="4078014"/>
          <a:ext cx="4172605" cy="1590269"/>
        </p:xfrm>
        <a:graphic>
          <a:graphicData uri="http://schemas.openxmlformats.org/drawingml/2006/table">
            <a:tbl>
              <a:tblPr>
                <a:tableStyleId>{5C22544A-7EE6-4342-B048-85BDC9FD1C3A}</a:tableStyleId>
              </a:tblPr>
              <a:tblGrid>
                <a:gridCol w="2185651">
                  <a:extLst>
                    <a:ext uri="{9D8B030D-6E8A-4147-A177-3AD203B41FA5}">
                      <a16:colId xmlns:a16="http://schemas.microsoft.com/office/drawing/2014/main" val="951719429"/>
                    </a:ext>
                  </a:extLst>
                </a:gridCol>
                <a:gridCol w="1986954">
                  <a:extLst>
                    <a:ext uri="{9D8B030D-6E8A-4147-A177-3AD203B41FA5}">
                      <a16:colId xmlns:a16="http://schemas.microsoft.com/office/drawing/2014/main" val="1532817328"/>
                    </a:ext>
                  </a:extLst>
                </a:gridCol>
              </a:tblGrid>
              <a:tr h="602209">
                <a:tc>
                  <a:txBody>
                    <a:bodyPr/>
                    <a:lstStyle/>
                    <a:p>
                      <a:pPr algn="l" fontAlgn="b"/>
                      <a:r>
                        <a:rPr lang="en-US" sz="1600" u="none" strike="noStrike" dirty="0">
                          <a:effectLst/>
                        </a:rPr>
                        <a:t>Customer: </a:t>
                      </a:r>
                      <a:r>
                        <a:rPr lang="en-US" sz="1600" u="none" strike="noStrike" dirty="0" err="1">
                          <a:effectLst/>
                        </a:rPr>
                        <a:t>customer_id</a:t>
                      </a:r>
                      <a:r>
                        <a:rPr lang="en-US" sz="1600" u="none" strike="noStrike" dirty="0">
                          <a:effectLst/>
                        </a:rPr>
                        <a:t>, name, </a:t>
                      </a:r>
                      <a:r>
                        <a:rPr lang="en-US" sz="1600" u="none" strike="noStrike" dirty="0" err="1">
                          <a:effectLst/>
                        </a:rPr>
                        <a:t>reseller_flag</a:t>
                      </a:r>
                      <a:endParaRPr lang="en-US" sz="1600" b="0" i="0" u="none" strike="noStrike" dirty="0">
                        <a:solidFill>
                          <a:srgbClr val="000000"/>
                        </a:solidFill>
                        <a:effectLst/>
                        <a:latin typeface="Arial" panose="020B0604020202020204" pitchFamily="34" charset="0"/>
                      </a:endParaRPr>
                    </a:p>
                  </a:txBody>
                  <a:tcPr marL="6350" marR="6350" marT="6350" marB="0" anchor="b"/>
                </a:tc>
                <a:tc>
                  <a:txBody>
                    <a:bodyPr/>
                    <a:lstStyle/>
                    <a:p>
                      <a:pPr algn="l" fontAlgn="b"/>
                      <a:r>
                        <a:rPr lang="en-US" sz="1200" u="none" strike="noStrike" dirty="0">
                          <a:effectLst/>
                        </a:rPr>
                        <a:t>( name here is customer name ) </a:t>
                      </a:r>
                      <a:endParaRPr lang="en-US" sz="1200" b="0" i="0" u="none" strike="noStrike" dirty="0">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568277832"/>
                  </a:ext>
                </a:extLst>
              </a:tr>
              <a:tr h="352595">
                <a:tc gridSpan="2">
                  <a:txBody>
                    <a:bodyPr/>
                    <a:lstStyle/>
                    <a:p>
                      <a:pPr algn="l" fontAlgn="b"/>
                      <a:r>
                        <a:rPr lang="en-US" sz="1600" u="none" strike="noStrike" dirty="0">
                          <a:effectLst/>
                        </a:rPr>
                        <a:t>Order: </a:t>
                      </a:r>
                      <a:r>
                        <a:rPr lang="en-US" sz="1600" u="none" strike="noStrike" dirty="0" err="1">
                          <a:effectLst/>
                        </a:rPr>
                        <a:t>order_id</a:t>
                      </a:r>
                      <a:r>
                        <a:rPr lang="en-US" sz="1600" u="none" strike="noStrike" dirty="0">
                          <a:effectLst/>
                        </a:rPr>
                        <a:t>, </a:t>
                      </a:r>
                      <a:r>
                        <a:rPr lang="en-US" sz="1600" u="none" strike="noStrike" dirty="0" err="1">
                          <a:effectLst/>
                        </a:rPr>
                        <a:t>order_item_id</a:t>
                      </a:r>
                      <a:r>
                        <a:rPr lang="en-US" sz="1600" u="none" strike="noStrike" dirty="0">
                          <a:effectLst/>
                        </a:rPr>
                        <a:t>, </a:t>
                      </a:r>
                      <a:r>
                        <a:rPr lang="en-US" sz="1600" u="none" strike="noStrike" dirty="0" err="1">
                          <a:effectLst/>
                        </a:rPr>
                        <a:t>customer_id</a:t>
                      </a:r>
                      <a:r>
                        <a:rPr lang="en-US" sz="1600" u="none" strike="noStrike" dirty="0">
                          <a:effectLst/>
                        </a:rPr>
                        <a:t>, date, </a:t>
                      </a:r>
                      <a:r>
                        <a:rPr lang="en-US" sz="1600" u="none" strike="noStrike" dirty="0" err="1">
                          <a:effectLst/>
                        </a:rPr>
                        <a:t>product_id</a:t>
                      </a:r>
                      <a:r>
                        <a:rPr lang="en-US" sz="1600" u="none" strike="noStrike" dirty="0">
                          <a:effectLst/>
                        </a:rPr>
                        <a:t>, revenue</a:t>
                      </a:r>
                      <a:endParaRPr lang="en-US" sz="1600" b="0" i="0" u="none" strike="noStrike" dirty="0">
                        <a:solidFill>
                          <a:srgbClr val="000000"/>
                        </a:solidFill>
                        <a:effectLst/>
                        <a:latin typeface="Arial" panose="020B0604020202020204" pitchFamily="34" charset="0"/>
                      </a:endParaRPr>
                    </a:p>
                  </a:txBody>
                  <a:tcPr marL="6350" marR="6350" marT="6350" marB="0" anchor="b"/>
                </a:tc>
                <a:tc hMerge="1">
                  <a:txBody>
                    <a:bodyPr/>
                    <a:lstStyle/>
                    <a:p>
                      <a:endParaRPr lang="en-US"/>
                    </a:p>
                  </a:txBody>
                  <a:tcPr/>
                </a:tc>
                <a:extLst>
                  <a:ext uri="{0D108BD9-81ED-4DB2-BD59-A6C34878D82A}">
                    <a16:rowId xmlns:a16="http://schemas.microsoft.com/office/drawing/2014/main" val="207287366"/>
                  </a:ext>
                </a:extLst>
              </a:tr>
              <a:tr h="352595">
                <a:tc>
                  <a:txBody>
                    <a:bodyPr/>
                    <a:lstStyle/>
                    <a:p>
                      <a:pPr algn="l" fontAlgn="b"/>
                      <a:r>
                        <a:rPr lang="en-US" sz="1600" u="none" strike="noStrike" dirty="0">
                          <a:effectLst/>
                        </a:rPr>
                        <a:t>Product: </a:t>
                      </a:r>
                      <a:r>
                        <a:rPr lang="en-US" sz="1600" u="none" strike="noStrike" dirty="0" err="1">
                          <a:effectLst/>
                        </a:rPr>
                        <a:t>product_id</a:t>
                      </a:r>
                      <a:r>
                        <a:rPr lang="en-US" sz="1600" u="none" strike="noStrike" dirty="0">
                          <a:effectLst/>
                        </a:rPr>
                        <a:t>, name, category</a:t>
                      </a:r>
                      <a:endParaRPr lang="en-US" sz="1600" b="0" i="0" u="none" strike="noStrike" dirty="0">
                        <a:solidFill>
                          <a:srgbClr val="000000"/>
                        </a:solidFill>
                        <a:effectLst/>
                        <a:latin typeface="Arial" panose="020B0604020202020204" pitchFamily="34" charset="0"/>
                      </a:endParaRPr>
                    </a:p>
                  </a:txBody>
                  <a:tcPr marL="6350" marR="6350" marT="6350" marB="0" anchor="b"/>
                </a:tc>
                <a:tc>
                  <a:txBody>
                    <a:bodyPr/>
                    <a:lstStyle/>
                    <a:p>
                      <a:pPr algn="l" fontAlgn="b"/>
                      <a:r>
                        <a:rPr lang="en-US" sz="1200" u="none" strike="noStrike" dirty="0">
                          <a:effectLst/>
                        </a:rPr>
                        <a:t>( name here is product name) </a:t>
                      </a:r>
                      <a:endParaRPr lang="en-US" sz="1200" b="0" i="0" u="none" strike="noStrike" dirty="0">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3074119817"/>
                  </a:ext>
                </a:extLst>
              </a:tr>
            </a:tbl>
          </a:graphicData>
        </a:graphic>
      </p:graphicFrame>
      <p:sp>
        <p:nvSpPr>
          <p:cNvPr id="11" name="TextBox 10">
            <a:extLst>
              <a:ext uri="{FF2B5EF4-FFF2-40B4-BE49-F238E27FC236}">
                <a16:creationId xmlns:a16="http://schemas.microsoft.com/office/drawing/2014/main" id="{28A07D34-167B-F17C-0A18-9EFE48B79303}"/>
              </a:ext>
            </a:extLst>
          </p:cNvPr>
          <p:cNvSpPr txBox="1"/>
          <p:nvPr/>
        </p:nvSpPr>
        <p:spPr>
          <a:xfrm>
            <a:off x="346842" y="3960990"/>
            <a:ext cx="1566041" cy="369332"/>
          </a:xfrm>
          <a:prstGeom prst="rect">
            <a:avLst/>
          </a:prstGeom>
          <a:noFill/>
        </p:spPr>
        <p:txBody>
          <a:bodyPr wrap="square" rtlCol="0">
            <a:spAutoFit/>
          </a:bodyPr>
          <a:lstStyle/>
          <a:p>
            <a:r>
              <a:rPr lang="en-US" dirty="0"/>
              <a:t>Explanation:</a:t>
            </a:r>
          </a:p>
        </p:txBody>
      </p:sp>
    </p:spTree>
    <p:extLst>
      <p:ext uri="{BB962C8B-B14F-4D97-AF65-F5344CB8AC3E}">
        <p14:creationId xmlns:p14="http://schemas.microsoft.com/office/powerpoint/2010/main" val="581136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CA4CF-F910-162D-A6D7-C64338643938}"/>
              </a:ext>
            </a:extLst>
          </p:cNvPr>
          <p:cNvSpPr>
            <a:spLocks noGrp="1"/>
          </p:cNvSpPr>
          <p:nvPr>
            <p:ph type="ctrTitle"/>
          </p:nvPr>
        </p:nvSpPr>
        <p:spPr>
          <a:xfrm>
            <a:off x="2521820" y="389841"/>
            <a:ext cx="9119316" cy="755787"/>
          </a:xfrm>
        </p:spPr>
        <p:txBody>
          <a:bodyPr/>
          <a:lstStyle/>
          <a:p>
            <a:r>
              <a:rPr lang="en-US" sz="2000" dirty="0"/>
              <a:t>2.2.	How many new customers did we acquire in 2018. (If a customer made their first purchase, then we call them as new customer (for that order only))</a:t>
            </a:r>
            <a:br>
              <a:rPr lang="en-US" sz="2000" dirty="0"/>
            </a:br>
            <a:br>
              <a:rPr lang="en-US" sz="2000" dirty="0"/>
            </a:br>
            <a:endParaRPr lang="en-US" sz="2000" dirty="0"/>
          </a:p>
        </p:txBody>
      </p:sp>
      <p:sp>
        <p:nvSpPr>
          <p:cNvPr id="3" name="Subtitle 2">
            <a:extLst>
              <a:ext uri="{FF2B5EF4-FFF2-40B4-BE49-F238E27FC236}">
                <a16:creationId xmlns:a16="http://schemas.microsoft.com/office/drawing/2014/main" id="{2D7DEC41-9C61-9C3B-D1B6-071C19EC8DFF}"/>
              </a:ext>
            </a:extLst>
          </p:cNvPr>
          <p:cNvSpPr>
            <a:spLocks noGrp="1"/>
          </p:cNvSpPr>
          <p:nvPr>
            <p:ph type="subTitle" idx="1"/>
          </p:nvPr>
        </p:nvSpPr>
        <p:spPr>
          <a:xfrm>
            <a:off x="2521820" y="1304385"/>
            <a:ext cx="9323338" cy="1756877"/>
          </a:xfrm>
        </p:spPr>
        <p:txBody>
          <a:bodyPr/>
          <a:lstStyle/>
          <a:p>
            <a:pPr>
              <a:spcBef>
                <a:spcPts val="600"/>
              </a:spcBef>
              <a:spcAft>
                <a:spcPts val="0"/>
              </a:spcAft>
            </a:pPr>
            <a:r>
              <a:rPr lang="en-US" sz="1800" b="1" i="1" dirty="0"/>
              <a:t>Solution</a:t>
            </a:r>
          </a:p>
          <a:p>
            <a:pPr>
              <a:spcBef>
                <a:spcPts val="600"/>
              </a:spcBef>
              <a:spcAft>
                <a:spcPts val="0"/>
              </a:spcAft>
            </a:pPr>
            <a:r>
              <a:rPr lang="en-US" sz="1800" i="1" dirty="0"/>
              <a:t>select  count(</a:t>
            </a:r>
            <a:r>
              <a:rPr lang="en-US" sz="1800" i="1" dirty="0" err="1"/>
              <a:t>Customer.customer_id</a:t>
            </a:r>
            <a:r>
              <a:rPr lang="en-US" sz="1800" i="1" dirty="0"/>
              <a:t>) </a:t>
            </a:r>
          </a:p>
          <a:p>
            <a:pPr>
              <a:spcBef>
                <a:spcPts val="600"/>
              </a:spcBef>
              <a:spcAft>
                <a:spcPts val="0"/>
              </a:spcAft>
            </a:pPr>
            <a:r>
              <a:rPr lang="en-US" sz="1800" i="1" dirty="0"/>
              <a:t>from (select </a:t>
            </a:r>
            <a:r>
              <a:rPr lang="en-US" sz="1800" i="1" dirty="0" err="1"/>
              <a:t>customer_id</a:t>
            </a:r>
            <a:r>
              <a:rPr lang="en-US" sz="1800" i="1" dirty="0"/>
              <a:t> from Order where date BETWEEN '$2018-01-01' AND '$2018-12-31') AS result </a:t>
            </a:r>
          </a:p>
          <a:p>
            <a:pPr>
              <a:spcBef>
                <a:spcPts val="600"/>
              </a:spcBef>
              <a:spcAft>
                <a:spcPts val="0"/>
              </a:spcAft>
            </a:pPr>
            <a:r>
              <a:rPr lang="en-US" sz="1800" i="1" dirty="0"/>
              <a:t>join Customer on </a:t>
            </a:r>
            <a:r>
              <a:rPr lang="en-US" sz="1800" i="1" dirty="0" err="1"/>
              <a:t>result.customer_id</a:t>
            </a:r>
            <a:r>
              <a:rPr lang="en-US" sz="1800" i="1" dirty="0"/>
              <a:t> = </a:t>
            </a:r>
            <a:r>
              <a:rPr lang="en-US" sz="1800" i="1" dirty="0" err="1"/>
              <a:t>Customer.customer_id</a:t>
            </a:r>
            <a:endParaRPr lang="en-US" sz="1800" i="1" dirty="0"/>
          </a:p>
          <a:p>
            <a:pPr>
              <a:spcBef>
                <a:spcPts val="600"/>
              </a:spcBef>
              <a:spcAft>
                <a:spcPts val="0"/>
              </a:spcAft>
            </a:pPr>
            <a:r>
              <a:rPr lang="en-US" sz="1800" i="1" dirty="0"/>
              <a:t>having count(</a:t>
            </a:r>
            <a:r>
              <a:rPr lang="en-US" sz="1800" i="1" dirty="0" err="1"/>
              <a:t>customer_id</a:t>
            </a:r>
            <a:r>
              <a:rPr lang="en-US" sz="1800" i="1" dirty="0"/>
              <a:t>) &gt;1</a:t>
            </a:r>
          </a:p>
        </p:txBody>
      </p:sp>
      <p:sp>
        <p:nvSpPr>
          <p:cNvPr id="4" name="Date Placeholder 3">
            <a:extLst>
              <a:ext uri="{FF2B5EF4-FFF2-40B4-BE49-F238E27FC236}">
                <a16:creationId xmlns:a16="http://schemas.microsoft.com/office/drawing/2014/main" id="{E41E772C-9F78-D0EC-8490-EAB4D80D7926}"/>
              </a:ext>
            </a:extLst>
          </p:cNvPr>
          <p:cNvSpPr>
            <a:spLocks noGrp="1"/>
          </p:cNvSpPr>
          <p:nvPr>
            <p:ph type="dt" sz="half" idx="10"/>
          </p:nvPr>
        </p:nvSpPr>
        <p:spPr/>
        <p:txBody>
          <a:bodyPr/>
          <a:lstStyle/>
          <a:p>
            <a:r>
              <a:rPr lang="en-US"/>
              <a:t>Friday, May 5, 2023</a:t>
            </a:r>
            <a:endParaRPr lang="en-US" dirty="0"/>
          </a:p>
        </p:txBody>
      </p:sp>
      <p:sp>
        <p:nvSpPr>
          <p:cNvPr id="5" name="Footer Placeholder 4">
            <a:extLst>
              <a:ext uri="{FF2B5EF4-FFF2-40B4-BE49-F238E27FC236}">
                <a16:creationId xmlns:a16="http://schemas.microsoft.com/office/drawing/2014/main" id="{A66DDD2F-6D88-4A7D-04D2-3016288484F0}"/>
              </a:ext>
            </a:extLst>
          </p:cNvPr>
          <p:cNvSpPr>
            <a:spLocks noGrp="1"/>
          </p:cNvSpPr>
          <p:nvPr>
            <p:ph type="ftr" sz="quarter" idx="11"/>
          </p:nvPr>
        </p:nvSpPr>
        <p:spPr/>
        <p:txBody>
          <a:bodyPr/>
          <a:lstStyle/>
          <a:p>
            <a:r>
              <a:rPr lang="en-US"/>
              <a:t>Christiana Mensah</a:t>
            </a:r>
          </a:p>
        </p:txBody>
      </p:sp>
      <p:sp>
        <p:nvSpPr>
          <p:cNvPr id="6" name="Slide Number Placeholder 5">
            <a:extLst>
              <a:ext uri="{FF2B5EF4-FFF2-40B4-BE49-F238E27FC236}">
                <a16:creationId xmlns:a16="http://schemas.microsoft.com/office/drawing/2014/main" id="{C339A067-9296-56CE-D36E-AC7C3DA9823E}"/>
              </a:ext>
            </a:extLst>
          </p:cNvPr>
          <p:cNvSpPr>
            <a:spLocks noGrp="1"/>
          </p:cNvSpPr>
          <p:nvPr>
            <p:ph type="sldNum" sz="quarter" idx="12"/>
          </p:nvPr>
        </p:nvSpPr>
        <p:spPr/>
        <p:txBody>
          <a:bodyPr/>
          <a:lstStyle/>
          <a:p>
            <a:fld id="{DBA1B0FB-D917-4C8C-928F-313BD683BF39}" type="slidenum">
              <a:rPr lang="en-US" smtClean="0"/>
              <a:t>12</a:t>
            </a:fld>
            <a:endParaRPr lang="en-US"/>
          </a:p>
        </p:txBody>
      </p:sp>
      <p:sp>
        <p:nvSpPr>
          <p:cNvPr id="7" name="TextBox 6">
            <a:extLst>
              <a:ext uri="{FF2B5EF4-FFF2-40B4-BE49-F238E27FC236}">
                <a16:creationId xmlns:a16="http://schemas.microsoft.com/office/drawing/2014/main" id="{7B3B8B1D-8B1A-1080-E50D-50B5ADBFC77C}"/>
              </a:ext>
            </a:extLst>
          </p:cNvPr>
          <p:cNvSpPr txBox="1"/>
          <p:nvPr/>
        </p:nvSpPr>
        <p:spPr>
          <a:xfrm>
            <a:off x="541074" y="548598"/>
            <a:ext cx="1797866" cy="2123658"/>
          </a:xfrm>
          <a:prstGeom prst="rect">
            <a:avLst/>
          </a:prstGeom>
          <a:noFill/>
        </p:spPr>
        <p:txBody>
          <a:bodyPr wrap="square" rtlCol="0">
            <a:spAutoFit/>
          </a:bodyPr>
          <a:lstStyle/>
          <a:p>
            <a:r>
              <a:rPr lang="en-US" sz="4400" dirty="0">
                <a:latin typeface="+mj-lt"/>
                <a:ea typeface="+mj-ea"/>
                <a:cs typeface="+mj-cs"/>
              </a:rPr>
              <a:t>2.0.	</a:t>
            </a:r>
          </a:p>
          <a:p>
            <a:r>
              <a:rPr lang="en-US" sz="4400" dirty="0">
                <a:latin typeface="+mj-lt"/>
                <a:ea typeface="+mj-ea"/>
                <a:cs typeface="+mj-cs"/>
              </a:rPr>
              <a:t>SQL Quiz</a:t>
            </a:r>
          </a:p>
        </p:txBody>
      </p:sp>
      <p:sp>
        <p:nvSpPr>
          <p:cNvPr id="9" name="Subtitle 2">
            <a:extLst>
              <a:ext uri="{FF2B5EF4-FFF2-40B4-BE49-F238E27FC236}">
                <a16:creationId xmlns:a16="http://schemas.microsoft.com/office/drawing/2014/main" id="{994CE1A7-C56E-A2B3-8EA8-9E7456F9DE25}"/>
              </a:ext>
            </a:extLst>
          </p:cNvPr>
          <p:cNvSpPr txBox="1">
            <a:spLocks/>
          </p:cNvSpPr>
          <p:nvPr/>
        </p:nvSpPr>
        <p:spPr>
          <a:xfrm>
            <a:off x="1686700" y="3794074"/>
            <a:ext cx="5192111" cy="1876095"/>
          </a:xfrm>
          <a:prstGeom prst="rect">
            <a:avLst/>
          </a:prstGeom>
        </p:spPr>
        <p:txBody>
          <a:bodyPr vert="horz" wrap="square" lIns="0" tIns="0" rIns="0" bIns="0" rtlCol="0">
            <a:noAutofit/>
          </a:bodyPr>
          <a:lstStyle>
            <a:lvl1pPr marL="0" indent="0" algn="l" defTabSz="914400" rtl="0" eaLnBrk="1" latinLnBrk="0" hangingPunct="1">
              <a:lnSpc>
                <a:spcPct val="100000"/>
              </a:lnSpc>
              <a:spcBef>
                <a:spcPts val="1000"/>
              </a:spcBef>
              <a:spcAft>
                <a:spcPts val="800"/>
              </a:spcAft>
              <a:buFont typeface="Arial" panose="020B0604020202020204" pitchFamily="34" charset="0"/>
              <a:buNone/>
              <a:defRPr sz="2400" kern="1200">
                <a:solidFill>
                  <a:schemeClr val="tx1">
                    <a:alpha val="80000"/>
                  </a:schemeClr>
                </a:solidFill>
                <a:latin typeface="+mn-lt"/>
                <a:ea typeface="+mn-ea"/>
                <a:cs typeface="+mn-cs"/>
              </a:defRPr>
            </a:lvl1pPr>
            <a:lvl2pPr marL="457200" indent="0" algn="ctr" defTabSz="914400" rtl="0" eaLnBrk="1" latinLnBrk="0" hangingPunct="1">
              <a:lnSpc>
                <a:spcPct val="110000"/>
              </a:lnSpc>
              <a:spcBef>
                <a:spcPts val="500"/>
              </a:spcBef>
              <a:spcAft>
                <a:spcPts val="800"/>
              </a:spcAft>
              <a:buFont typeface="Arial" panose="020B0604020202020204" pitchFamily="34" charset="0"/>
              <a:buNone/>
              <a:defRPr sz="2000" kern="1200">
                <a:solidFill>
                  <a:schemeClr val="tx1">
                    <a:alpha val="60000"/>
                  </a:schemeClr>
                </a:solidFill>
                <a:latin typeface="+mn-lt"/>
                <a:ea typeface="+mn-ea"/>
                <a:cs typeface="+mn-cs"/>
              </a:defRPr>
            </a:lvl2pPr>
            <a:lvl3pPr marL="914400" indent="0" algn="ctr" defTabSz="914400" rtl="0" eaLnBrk="1" latinLnBrk="0" hangingPunct="1">
              <a:lnSpc>
                <a:spcPct val="110000"/>
              </a:lnSpc>
              <a:spcBef>
                <a:spcPts val="500"/>
              </a:spcBef>
              <a:spcAft>
                <a:spcPts val="800"/>
              </a:spcAft>
              <a:buFont typeface="Arial" panose="020B0604020202020204" pitchFamily="34" charset="0"/>
              <a:buNone/>
              <a:defRPr sz="1800" kern="1200">
                <a:solidFill>
                  <a:schemeClr val="tx1">
                    <a:alpha val="60000"/>
                  </a:schemeClr>
                </a:solidFill>
                <a:latin typeface="+mn-lt"/>
                <a:ea typeface="+mn-ea"/>
                <a:cs typeface="+mn-cs"/>
              </a:defRPr>
            </a:lvl3pPr>
            <a:lvl4pPr marL="1371600" indent="0" algn="ctr" defTabSz="914400" rtl="0" eaLnBrk="1" latinLnBrk="0" hangingPunct="1">
              <a:lnSpc>
                <a:spcPct val="110000"/>
              </a:lnSpc>
              <a:spcBef>
                <a:spcPts val="500"/>
              </a:spcBef>
              <a:spcAft>
                <a:spcPts val="800"/>
              </a:spcAft>
              <a:buFont typeface="Arial" panose="020B0604020202020204" pitchFamily="34" charset="0"/>
              <a:buNone/>
              <a:defRPr sz="1600" kern="1200">
                <a:solidFill>
                  <a:schemeClr val="tx1">
                    <a:alpha val="60000"/>
                  </a:schemeClr>
                </a:solidFill>
                <a:latin typeface="+mn-lt"/>
                <a:ea typeface="+mn-ea"/>
                <a:cs typeface="+mn-cs"/>
              </a:defRPr>
            </a:lvl4pPr>
            <a:lvl5pPr marL="1828800" indent="0" algn="ctr" defTabSz="914400" rtl="0" eaLnBrk="1" latinLnBrk="0" hangingPunct="1">
              <a:lnSpc>
                <a:spcPct val="110000"/>
              </a:lnSpc>
              <a:spcBef>
                <a:spcPts val="500"/>
              </a:spcBef>
              <a:spcAft>
                <a:spcPts val="800"/>
              </a:spcAft>
              <a:buFont typeface="Arial" panose="020B0604020202020204" pitchFamily="34" charset="0"/>
              <a:buNone/>
              <a:defRPr sz="1600" kern="1200">
                <a:solidFill>
                  <a:schemeClr val="tx1">
                    <a:alpha val="60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600"/>
              </a:spcBef>
              <a:spcAft>
                <a:spcPts val="0"/>
              </a:spcAft>
            </a:pPr>
            <a:r>
              <a:rPr lang="en-US" sz="1800" dirty="0"/>
              <a:t>Given the following information, I queried for orders in 2018 and placed the result as a subquery as a limited table to extract the count of customers that had made a exist more than once as those are considered repeat customers. </a:t>
            </a:r>
          </a:p>
        </p:txBody>
      </p:sp>
      <p:graphicFrame>
        <p:nvGraphicFramePr>
          <p:cNvPr id="10" name="Table 9">
            <a:extLst>
              <a:ext uri="{FF2B5EF4-FFF2-40B4-BE49-F238E27FC236}">
                <a16:creationId xmlns:a16="http://schemas.microsoft.com/office/drawing/2014/main" id="{A089420B-81E8-6450-F96F-B9C87CF7798D}"/>
              </a:ext>
            </a:extLst>
          </p:cNvPr>
          <p:cNvGraphicFramePr>
            <a:graphicFrameLocks noGrp="1"/>
          </p:cNvGraphicFramePr>
          <p:nvPr/>
        </p:nvGraphicFramePr>
        <p:xfrm>
          <a:off x="7672553" y="3653483"/>
          <a:ext cx="4172605" cy="1590269"/>
        </p:xfrm>
        <a:graphic>
          <a:graphicData uri="http://schemas.openxmlformats.org/drawingml/2006/table">
            <a:tbl>
              <a:tblPr>
                <a:tableStyleId>{5C22544A-7EE6-4342-B048-85BDC9FD1C3A}</a:tableStyleId>
              </a:tblPr>
              <a:tblGrid>
                <a:gridCol w="2185651">
                  <a:extLst>
                    <a:ext uri="{9D8B030D-6E8A-4147-A177-3AD203B41FA5}">
                      <a16:colId xmlns:a16="http://schemas.microsoft.com/office/drawing/2014/main" val="951719429"/>
                    </a:ext>
                  </a:extLst>
                </a:gridCol>
                <a:gridCol w="1986954">
                  <a:extLst>
                    <a:ext uri="{9D8B030D-6E8A-4147-A177-3AD203B41FA5}">
                      <a16:colId xmlns:a16="http://schemas.microsoft.com/office/drawing/2014/main" val="1532817328"/>
                    </a:ext>
                  </a:extLst>
                </a:gridCol>
              </a:tblGrid>
              <a:tr h="602209">
                <a:tc>
                  <a:txBody>
                    <a:bodyPr/>
                    <a:lstStyle/>
                    <a:p>
                      <a:pPr algn="l" fontAlgn="b"/>
                      <a:r>
                        <a:rPr lang="en-US" sz="1600" u="none" strike="noStrike" dirty="0">
                          <a:effectLst/>
                        </a:rPr>
                        <a:t>Customer: </a:t>
                      </a:r>
                      <a:r>
                        <a:rPr lang="en-US" sz="1600" u="none" strike="noStrike" dirty="0" err="1">
                          <a:effectLst/>
                        </a:rPr>
                        <a:t>customer_id</a:t>
                      </a:r>
                      <a:r>
                        <a:rPr lang="en-US" sz="1600" u="none" strike="noStrike" dirty="0">
                          <a:effectLst/>
                        </a:rPr>
                        <a:t>, name, </a:t>
                      </a:r>
                      <a:r>
                        <a:rPr lang="en-US" sz="1600" u="none" strike="noStrike" dirty="0" err="1">
                          <a:effectLst/>
                        </a:rPr>
                        <a:t>reseller_flag</a:t>
                      </a:r>
                      <a:endParaRPr lang="en-US" sz="1600" b="0" i="0" u="none" strike="noStrike" dirty="0">
                        <a:solidFill>
                          <a:srgbClr val="000000"/>
                        </a:solidFill>
                        <a:effectLst/>
                        <a:latin typeface="Arial" panose="020B0604020202020204" pitchFamily="34" charset="0"/>
                      </a:endParaRPr>
                    </a:p>
                  </a:txBody>
                  <a:tcPr marL="6350" marR="6350" marT="6350" marB="0" anchor="b"/>
                </a:tc>
                <a:tc>
                  <a:txBody>
                    <a:bodyPr/>
                    <a:lstStyle/>
                    <a:p>
                      <a:pPr algn="l" fontAlgn="b"/>
                      <a:r>
                        <a:rPr lang="en-US" sz="1200" u="none" strike="noStrike" dirty="0">
                          <a:effectLst/>
                        </a:rPr>
                        <a:t>( name here is customer name ) </a:t>
                      </a:r>
                      <a:endParaRPr lang="en-US" sz="1200" b="0" i="0" u="none" strike="noStrike" dirty="0">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568277832"/>
                  </a:ext>
                </a:extLst>
              </a:tr>
              <a:tr h="352595">
                <a:tc gridSpan="2">
                  <a:txBody>
                    <a:bodyPr/>
                    <a:lstStyle/>
                    <a:p>
                      <a:pPr algn="l" fontAlgn="b"/>
                      <a:r>
                        <a:rPr lang="en-US" sz="1600" u="none" strike="noStrike" dirty="0">
                          <a:effectLst/>
                        </a:rPr>
                        <a:t>Order: </a:t>
                      </a:r>
                      <a:r>
                        <a:rPr lang="en-US" sz="1600" u="none" strike="noStrike" dirty="0" err="1">
                          <a:effectLst/>
                        </a:rPr>
                        <a:t>order_id</a:t>
                      </a:r>
                      <a:r>
                        <a:rPr lang="en-US" sz="1600" u="none" strike="noStrike" dirty="0">
                          <a:effectLst/>
                        </a:rPr>
                        <a:t>, </a:t>
                      </a:r>
                      <a:r>
                        <a:rPr lang="en-US" sz="1600" u="none" strike="noStrike" dirty="0" err="1">
                          <a:effectLst/>
                        </a:rPr>
                        <a:t>order_item_id</a:t>
                      </a:r>
                      <a:r>
                        <a:rPr lang="en-US" sz="1600" u="none" strike="noStrike" dirty="0">
                          <a:effectLst/>
                        </a:rPr>
                        <a:t>, </a:t>
                      </a:r>
                      <a:r>
                        <a:rPr lang="en-US" sz="1600" u="none" strike="noStrike" dirty="0" err="1">
                          <a:effectLst/>
                        </a:rPr>
                        <a:t>customer_id</a:t>
                      </a:r>
                      <a:r>
                        <a:rPr lang="en-US" sz="1600" u="none" strike="noStrike" dirty="0">
                          <a:effectLst/>
                        </a:rPr>
                        <a:t>, date, </a:t>
                      </a:r>
                      <a:r>
                        <a:rPr lang="en-US" sz="1600" u="none" strike="noStrike" dirty="0" err="1">
                          <a:effectLst/>
                        </a:rPr>
                        <a:t>product_id</a:t>
                      </a:r>
                      <a:r>
                        <a:rPr lang="en-US" sz="1600" u="none" strike="noStrike" dirty="0">
                          <a:effectLst/>
                        </a:rPr>
                        <a:t>, revenue</a:t>
                      </a:r>
                      <a:endParaRPr lang="en-US" sz="1600" b="0" i="0" u="none" strike="noStrike" dirty="0">
                        <a:solidFill>
                          <a:srgbClr val="000000"/>
                        </a:solidFill>
                        <a:effectLst/>
                        <a:latin typeface="Arial" panose="020B0604020202020204" pitchFamily="34" charset="0"/>
                      </a:endParaRPr>
                    </a:p>
                  </a:txBody>
                  <a:tcPr marL="6350" marR="6350" marT="6350" marB="0" anchor="b"/>
                </a:tc>
                <a:tc hMerge="1">
                  <a:txBody>
                    <a:bodyPr/>
                    <a:lstStyle/>
                    <a:p>
                      <a:endParaRPr lang="en-US"/>
                    </a:p>
                  </a:txBody>
                  <a:tcPr/>
                </a:tc>
                <a:extLst>
                  <a:ext uri="{0D108BD9-81ED-4DB2-BD59-A6C34878D82A}">
                    <a16:rowId xmlns:a16="http://schemas.microsoft.com/office/drawing/2014/main" val="207287366"/>
                  </a:ext>
                </a:extLst>
              </a:tr>
              <a:tr h="352595">
                <a:tc>
                  <a:txBody>
                    <a:bodyPr/>
                    <a:lstStyle/>
                    <a:p>
                      <a:pPr algn="l" fontAlgn="b"/>
                      <a:r>
                        <a:rPr lang="en-US" sz="1600" u="none" strike="noStrike" dirty="0">
                          <a:effectLst/>
                        </a:rPr>
                        <a:t>Product: </a:t>
                      </a:r>
                      <a:r>
                        <a:rPr lang="en-US" sz="1600" u="none" strike="noStrike" dirty="0" err="1">
                          <a:effectLst/>
                        </a:rPr>
                        <a:t>product_id</a:t>
                      </a:r>
                      <a:r>
                        <a:rPr lang="en-US" sz="1600" u="none" strike="noStrike" dirty="0">
                          <a:effectLst/>
                        </a:rPr>
                        <a:t>, name, category</a:t>
                      </a:r>
                      <a:endParaRPr lang="en-US" sz="1600" b="0" i="0" u="none" strike="noStrike" dirty="0">
                        <a:solidFill>
                          <a:srgbClr val="000000"/>
                        </a:solidFill>
                        <a:effectLst/>
                        <a:latin typeface="Arial" panose="020B0604020202020204" pitchFamily="34" charset="0"/>
                      </a:endParaRPr>
                    </a:p>
                  </a:txBody>
                  <a:tcPr marL="6350" marR="6350" marT="6350" marB="0" anchor="b"/>
                </a:tc>
                <a:tc>
                  <a:txBody>
                    <a:bodyPr/>
                    <a:lstStyle/>
                    <a:p>
                      <a:pPr algn="l" fontAlgn="b"/>
                      <a:r>
                        <a:rPr lang="en-US" sz="1200" u="none" strike="noStrike" dirty="0">
                          <a:effectLst/>
                        </a:rPr>
                        <a:t>( name here is product name) </a:t>
                      </a:r>
                      <a:endParaRPr lang="en-US" sz="1200" b="0" i="0" u="none" strike="noStrike" dirty="0">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3074119817"/>
                  </a:ext>
                </a:extLst>
              </a:tr>
            </a:tbl>
          </a:graphicData>
        </a:graphic>
      </p:graphicFrame>
      <p:sp>
        <p:nvSpPr>
          <p:cNvPr id="11" name="TextBox 10">
            <a:extLst>
              <a:ext uri="{FF2B5EF4-FFF2-40B4-BE49-F238E27FC236}">
                <a16:creationId xmlns:a16="http://schemas.microsoft.com/office/drawing/2014/main" id="{28A07D34-167B-F17C-0A18-9EFE48B79303}"/>
              </a:ext>
            </a:extLst>
          </p:cNvPr>
          <p:cNvSpPr txBox="1"/>
          <p:nvPr/>
        </p:nvSpPr>
        <p:spPr>
          <a:xfrm>
            <a:off x="346842" y="3794074"/>
            <a:ext cx="1566041" cy="369332"/>
          </a:xfrm>
          <a:prstGeom prst="rect">
            <a:avLst/>
          </a:prstGeom>
          <a:noFill/>
        </p:spPr>
        <p:txBody>
          <a:bodyPr wrap="square" rtlCol="0">
            <a:spAutoFit/>
          </a:bodyPr>
          <a:lstStyle/>
          <a:p>
            <a:r>
              <a:rPr lang="en-US" dirty="0"/>
              <a:t>Explanation:</a:t>
            </a:r>
          </a:p>
        </p:txBody>
      </p:sp>
    </p:spTree>
    <p:extLst>
      <p:ext uri="{BB962C8B-B14F-4D97-AF65-F5344CB8AC3E}">
        <p14:creationId xmlns:p14="http://schemas.microsoft.com/office/powerpoint/2010/main" val="3320497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17055-3245-BA44-07B6-251940C5C4CB}"/>
              </a:ext>
            </a:extLst>
          </p:cNvPr>
          <p:cNvSpPr>
            <a:spLocks noGrp="1"/>
          </p:cNvSpPr>
          <p:nvPr>
            <p:ph type="title"/>
          </p:nvPr>
        </p:nvSpPr>
        <p:spPr>
          <a:xfrm>
            <a:off x="550864" y="549275"/>
            <a:ext cx="3566160" cy="1433529"/>
          </a:xfrm>
        </p:spPr>
        <p:txBody>
          <a:bodyPr/>
          <a:lstStyle/>
          <a:p>
            <a:r>
              <a:rPr lang="en-US" dirty="0"/>
              <a:t>3.0. Site Analytics Quiz</a:t>
            </a:r>
          </a:p>
        </p:txBody>
      </p:sp>
      <p:sp>
        <p:nvSpPr>
          <p:cNvPr id="3" name="Content Placeholder 2">
            <a:extLst>
              <a:ext uri="{FF2B5EF4-FFF2-40B4-BE49-F238E27FC236}">
                <a16:creationId xmlns:a16="http://schemas.microsoft.com/office/drawing/2014/main" id="{9772D04F-19F7-21D1-8B46-4091626A662C}"/>
              </a:ext>
            </a:extLst>
          </p:cNvPr>
          <p:cNvSpPr>
            <a:spLocks noGrp="1"/>
          </p:cNvSpPr>
          <p:nvPr>
            <p:ph sz="quarter" idx="15"/>
          </p:nvPr>
        </p:nvSpPr>
        <p:spPr>
          <a:xfrm>
            <a:off x="550863" y="3429000"/>
            <a:ext cx="4136003" cy="2694573"/>
          </a:xfrm>
        </p:spPr>
        <p:txBody>
          <a:bodyPr/>
          <a:lstStyle/>
          <a:p>
            <a:r>
              <a:rPr lang="en-US" sz="1800" b="1" i="0" u="none" strike="noStrike" dirty="0">
                <a:solidFill>
                  <a:schemeClr val="tx1"/>
                </a:solidFill>
                <a:effectLst/>
                <a:latin typeface="Arial" panose="020B0604020202020204" pitchFamily="34" charset="0"/>
              </a:rPr>
              <a:t>3.1</a:t>
            </a:r>
            <a:r>
              <a:rPr lang="en-US" sz="1800" b="0" i="0" u="none" strike="noStrike" dirty="0">
                <a:solidFill>
                  <a:schemeClr val="tx1"/>
                </a:solidFill>
                <a:effectLst/>
                <a:latin typeface="Arial" panose="020B0604020202020204" pitchFamily="34" charset="0"/>
              </a:rPr>
              <a:t>. </a:t>
            </a:r>
            <a:r>
              <a:rPr lang="en-US" sz="1800" b="1" i="0" u="none" strike="noStrike" dirty="0">
                <a:solidFill>
                  <a:schemeClr val="tx1"/>
                </a:solidFill>
                <a:effectLst/>
                <a:latin typeface="Arial" panose="020B0604020202020204" pitchFamily="34" charset="0"/>
              </a:rPr>
              <a:t>Questions</a:t>
            </a:r>
            <a:br>
              <a:rPr lang="en-US" sz="1800" b="0" i="0" u="none" strike="noStrike" dirty="0">
                <a:solidFill>
                  <a:schemeClr val="tx1"/>
                </a:solidFill>
                <a:effectLst/>
                <a:latin typeface="Arial" panose="020B0604020202020204" pitchFamily="34" charset="0"/>
              </a:rPr>
            </a:br>
            <a:r>
              <a:rPr lang="en-US" sz="1800" b="0" i="0" u="none" strike="noStrike" dirty="0">
                <a:solidFill>
                  <a:schemeClr val="tx1"/>
                </a:solidFill>
                <a:effectLst/>
                <a:latin typeface="Arial" panose="020B0604020202020204" pitchFamily="34" charset="0"/>
              </a:rPr>
              <a:t>A) </a:t>
            </a:r>
            <a:r>
              <a:rPr lang="en-US" sz="2000" dirty="0">
                <a:solidFill>
                  <a:schemeClr val="tx1"/>
                </a:solidFill>
                <a:latin typeface="+mj-lt"/>
                <a:ea typeface="+mj-ea"/>
                <a:cs typeface="+mj-cs"/>
              </a:rPr>
              <a:t>How many customers do we have in each region? </a:t>
            </a:r>
            <a:br>
              <a:rPr lang="en-US" sz="2000" dirty="0">
                <a:solidFill>
                  <a:schemeClr val="tx1"/>
                </a:solidFill>
                <a:latin typeface="+mj-lt"/>
                <a:ea typeface="+mj-ea"/>
                <a:cs typeface="+mj-cs"/>
              </a:rPr>
            </a:br>
            <a:r>
              <a:rPr lang="en-US" sz="2000" dirty="0">
                <a:solidFill>
                  <a:schemeClr val="tx1"/>
                </a:solidFill>
                <a:latin typeface="+mj-lt"/>
                <a:ea typeface="+mj-ea"/>
                <a:cs typeface="+mj-cs"/>
              </a:rPr>
              <a:t>B) Which region has the highest share of Mobile customers? </a:t>
            </a:r>
            <a:br>
              <a:rPr lang="en-US" sz="2000" dirty="0">
                <a:solidFill>
                  <a:schemeClr val="tx1"/>
                </a:solidFill>
                <a:latin typeface="+mj-lt"/>
                <a:ea typeface="+mj-ea"/>
                <a:cs typeface="+mj-cs"/>
              </a:rPr>
            </a:br>
            <a:r>
              <a:rPr lang="en-US" sz="2000" dirty="0">
                <a:solidFill>
                  <a:schemeClr val="tx1"/>
                </a:solidFill>
                <a:latin typeface="+mj-lt"/>
                <a:ea typeface="+mj-ea"/>
                <a:cs typeface="+mj-cs"/>
              </a:rPr>
              <a:t>C) How will you check : Does any customer belong to multiple regions? </a:t>
            </a:r>
          </a:p>
        </p:txBody>
      </p:sp>
      <p:sp>
        <p:nvSpPr>
          <p:cNvPr id="5" name="Date Placeholder 4">
            <a:extLst>
              <a:ext uri="{FF2B5EF4-FFF2-40B4-BE49-F238E27FC236}">
                <a16:creationId xmlns:a16="http://schemas.microsoft.com/office/drawing/2014/main" id="{B0E2921E-639A-A307-8D04-5100D518E166}"/>
              </a:ext>
            </a:extLst>
          </p:cNvPr>
          <p:cNvSpPr>
            <a:spLocks noGrp="1"/>
          </p:cNvSpPr>
          <p:nvPr>
            <p:ph type="dt" sz="half" idx="10"/>
          </p:nvPr>
        </p:nvSpPr>
        <p:spPr/>
        <p:txBody>
          <a:bodyPr/>
          <a:lstStyle/>
          <a:p>
            <a:r>
              <a:rPr lang="en-US"/>
              <a:t>Friday, May 5, 2023</a:t>
            </a:r>
          </a:p>
        </p:txBody>
      </p:sp>
      <p:sp>
        <p:nvSpPr>
          <p:cNvPr id="6" name="Footer Placeholder 5">
            <a:extLst>
              <a:ext uri="{FF2B5EF4-FFF2-40B4-BE49-F238E27FC236}">
                <a16:creationId xmlns:a16="http://schemas.microsoft.com/office/drawing/2014/main" id="{DB215EC0-7254-41A0-B641-7E23976F4677}"/>
              </a:ext>
            </a:extLst>
          </p:cNvPr>
          <p:cNvSpPr>
            <a:spLocks noGrp="1"/>
          </p:cNvSpPr>
          <p:nvPr>
            <p:ph type="ftr" sz="quarter" idx="11"/>
          </p:nvPr>
        </p:nvSpPr>
        <p:spPr/>
        <p:txBody>
          <a:bodyPr/>
          <a:lstStyle/>
          <a:p>
            <a:r>
              <a:rPr lang="en-US"/>
              <a:t>Christiana Mensah</a:t>
            </a:r>
          </a:p>
        </p:txBody>
      </p:sp>
      <p:sp>
        <p:nvSpPr>
          <p:cNvPr id="7" name="Slide Number Placeholder 6">
            <a:extLst>
              <a:ext uri="{FF2B5EF4-FFF2-40B4-BE49-F238E27FC236}">
                <a16:creationId xmlns:a16="http://schemas.microsoft.com/office/drawing/2014/main" id="{707910B7-5A74-C395-9C78-50B11FCF6CEA}"/>
              </a:ext>
            </a:extLst>
          </p:cNvPr>
          <p:cNvSpPr>
            <a:spLocks noGrp="1"/>
          </p:cNvSpPr>
          <p:nvPr>
            <p:ph type="sldNum" sz="quarter" idx="12"/>
          </p:nvPr>
        </p:nvSpPr>
        <p:spPr/>
        <p:txBody>
          <a:bodyPr/>
          <a:lstStyle/>
          <a:p>
            <a:fld id="{DBA1B0FB-D917-4C8C-928F-313BD683BF39}" type="slidenum">
              <a:rPr lang="en-US" smtClean="0"/>
              <a:t>13</a:t>
            </a:fld>
            <a:endParaRPr lang="en-US"/>
          </a:p>
        </p:txBody>
      </p:sp>
      <p:sp>
        <p:nvSpPr>
          <p:cNvPr id="8" name="Content Placeholder 2">
            <a:extLst>
              <a:ext uri="{FF2B5EF4-FFF2-40B4-BE49-F238E27FC236}">
                <a16:creationId xmlns:a16="http://schemas.microsoft.com/office/drawing/2014/main" id="{8C62FBED-D899-FF89-DFAD-6BF028ECE8EE}"/>
              </a:ext>
            </a:extLst>
          </p:cNvPr>
          <p:cNvSpPr txBox="1">
            <a:spLocks/>
          </p:cNvSpPr>
          <p:nvPr/>
        </p:nvSpPr>
        <p:spPr>
          <a:xfrm>
            <a:off x="550863" y="2081713"/>
            <a:ext cx="4309895" cy="1347288"/>
          </a:xfrm>
          <a:prstGeom prst="rect">
            <a:avLst/>
          </a:prstGeom>
        </p:spPr>
        <p:txBody>
          <a:bodyPr vert="horz" wrap="square" lIns="0" tIns="0" rIns="0" bIns="0" rtlCol="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chemeClr val="tx1"/>
                </a:solidFill>
                <a:latin typeface="+mj-lt"/>
                <a:ea typeface="+mj-ea"/>
                <a:cs typeface="+mj-cs"/>
              </a:rPr>
              <a:t>An electronics ecommerce store has 2 datasets capturing customer data and their online visits. </a:t>
            </a:r>
          </a:p>
        </p:txBody>
      </p:sp>
      <p:sp>
        <p:nvSpPr>
          <p:cNvPr id="12" name="TextBox 11">
            <a:extLst>
              <a:ext uri="{FF2B5EF4-FFF2-40B4-BE49-F238E27FC236}">
                <a16:creationId xmlns:a16="http://schemas.microsoft.com/office/drawing/2014/main" id="{3205B10A-527C-D976-2397-FDAB8DD0A7C2}"/>
              </a:ext>
            </a:extLst>
          </p:cNvPr>
          <p:cNvSpPr txBox="1"/>
          <p:nvPr/>
        </p:nvSpPr>
        <p:spPr>
          <a:xfrm>
            <a:off x="5150069" y="421025"/>
            <a:ext cx="6491067" cy="2539157"/>
          </a:xfrm>
          <a:prstGeom prst="rect">
            <a:avLst/>
          </a:prstGeom>
          <a:noFill/>
        </p:spPr>
        <p:txBody>
          <a:bodyPr wrap="square">
            <a:spAutoFit/>
          </a:bodyPr>
          <a:lstStyle/>
          <a:p>
            <a:pPr>
              <a:spcBef>
                <a:spcPts val="600"/>
              </a:spcBef>
            </a:pPr>
            <a:r>
              <a:rPr lang="en-US" b="1" dirty="0">
                <a:solidFill>
                  <a:schemeClr val="tx1">
                    <a:alpha val="80000"/>
                  </a:schemeClr>
                </a:solidFill>
              </a:rPr>
              <a:t>Solutions:</a:t>
            </a:r>
          </a:p>
          <a:p>
            <a:pPr marL="342900" indent="-342900">
              <a:spcBef>
                <a:spcPts val="600"/>
              </a:spcBef>
              <a:buAutoNum type="alphaUcParenR"/>
            </a:pPr>
            <a:r>
              <a:rPr lang="en-US" i="1" dirty="0">
                <a:solidFill>
                  <a:schemeClr val="tx1">
                    <a:alpha val="80000"/>
                  </a:schemeClr>
                </a:solidFill>
              </a:rPr>
              <a:t>Select Distinct region, count(</a:t>
            </a:r>
            <a:r>
              <a:rPr lang="en-US" i="1" dirty="0" err="1">
                <a:solidFill>
                  <a:schemeClr val="tx1">
                    <a:alpha val="80000"/>
                  </a:schemeClr>
                </a:solidFill>
              </a:rPr>
              <a:t>customer_id</a:t>
            </a:r>
            <a:r>
              <a:rPr lang="en-US" i="1" dirty="0">
                <a:solidFill>
                  <a:schemeClr val="tx1">
                    <a:alpha val="80000"/>
                  </a:schemeClr>
                </a:solidFill>
              </a:rPr>
              <a:t>) from Customer group by region order by count(</a:t>
            </a:r>
            <a:r>
              <a:rPr lang="en-US" i="1" dirty="0" err="1">
                <a:solidFill>
                  <a:schemeClr val="tx1">
                    <a:alpha val="80000"/>
                  </a:schemeClr>
                </a:solidFill>
              </a:rPr>
              <a:t>customer_id</a:t>
            </a:r>
            <a:r>
              <a:rPr lang="en-US" i="1" dirty="0">
                <a:solidFill>
                  <a:schemeClr val="tx1">
                    <a:alpha val="80000"/>
                  </a:schemeClr>
                </a:solidFill>
              </a:rPr>
              <a:t>) Desc</a:t>
            </a:r>
          </a:p>
          <a:p>
            <a:pPr marL="342900" indent="-342900">
              <a:spcBef>
                <a:spcPts val="600"/>
              </a:spcBef>
              <a:buAutoNum type="alphaUcParenR"/>
            </a:pPr>
            <a:r>
              <a:rPr lang="en-US" i="1" dirty="0">
                <a:solidFill>
                  <a:schemeClr val="tx1">
                    <a:alpha val="80000"/>
                  </a:schemeClr>
                </a:solidFill>
              </a:rPr>
              <a:t>Select Distinct region, max(customer_ id) from Customer where device like 'Mobile' group by region order by region Desc Limit 1</a:t>
            </a:r>
          </a:p>
          <a:p>
            <a:pPr marL="342900" indent="-342900">
              <a:spcBef>
                <a:spcPts val="600"/>
              </a:spcBef>
              <a:buAutoNum type="alphaUcParenR"/>
            </a:pPr>
            <a:r>
              <a:rPr lang="en-US" i="1" dirty="0">
                <a:solidFill>
                  <a:schemeClr val="tx1">
                    <a:alpha val="80000"/>
                  </a:schemeClr>
                </a:solidFill>
              </a:rPr>
              <a:t>Select region, </a:t>
            </a:r>
            <a:r>
              <a:rPr lang="en-US" i="1" dirty="0" err="1">
                <a:solidFill>
                  <a:schemeClr val="tx1">
                    <a:alpha val="80000"/>
                  </a:schemeClr>
                </a:solidFill>
              </a:rPr>
              <a:t>customer_Id</a:t>
            </a:r>
            <a:r>
              <a:rPr lang="en-US" i="1" dirty="0">
                <a:solidFill>
                  <a:schemeClr val="tx1">
                    <a:alpha val="80000"/>
                  </a:schemeClr>
                </a:solidFill>
              </a:rPr>
              <a:t> from Customer where </a:t>
            </a:r>
            <a:r>
              <a:rPr lang="en-US" i="1" dirty="0" err="1">
                <a:solidFill>
                  <a:schemeClr val="tx1">
                    <a:alpha val="80000"/>
                  </a:schemeClr>
                </a:solidFill>
              </a:rPr>
              <a:t>customer_id</a:t>
            </a:r>
            <a:r>
              <a:rPr lang="en-US" i="1" dirty="0">
                <a:solidFill>
                  <a:schemeClr val="tx1">
                    <a:alpha val="80000"/>
                  </a:schemeClr>
                </a:solidFill>
              </a:rPr>
              <a:t> IN (select </a:t>
            </a:r>
            <a:r>
              <a:rPr lang="en-US" i="1" dirty="0" err="1">
                <a:solidFill>
                  <a:schemeClr val="tx1">
                    <a:alpha val="80000"/>
                  </a:schemeClr>
                </a:solidFill>
              </a:rPr>
              <a:t>customer_id</a:t>
            </a:r>
            <a:r>
              <a:rPr lang="en-US" i="1" dirty="0">
                <a:solidFill>
                  <a:schemeClr val="tx1">
                    <a:alpha val="80000"/>
                  </a:schemeClr>
                </a:solidFill>
              </a:rPr>
              <a:t> from Customer group by </a:t>
            </a:r>
            <a:r>
              <a:rPr lang="en-US" i="1" dirty="0" err="1">
                <a:solidFill>
                  <a:schemeClr val="tx1">
                    <a:alpha val="80000"/>
                  </a:schemeClr>
                </a:solidFill>
              </a:rPr>
              <a:t>customer_id</a:t>
            </a:r>
            <a:r>
              <a:rPr lang="en-US" i="1" dirty="0">
                <a:solidFill>
                  <a:schemeClr val="tx1">
                    <a:alpha val="80000"/>
                  </a:schemeClr>
                </a:solidFill>
              </a:rPr>
              <a:t> having count(distinct region)&gt;1 )</a:t>
            </a:r>
          </a:p>
        </p:txBody>
      </p:sp>
      <p:sp>
        <p:nvSpPr>
          <p:cNvPr id="14" name="TextBox 13">
            <a:extLst>
              <a:ext uri="{FF2B5EF4-FFF2-40B4-BE49-F238E27FC236}">
                <a16:creationId xmlns:a16="http://schemas.microsoft.com/office/drawing/2014/main" id="{97F0BADC-2AF7-B3E8-D116-79811D658922}"/>
              </a:ext>
            </a:extLst>
          </p:cNvPr>
          <p:cNvSpPr txBox="1"/>
          <p:nvPr/>
        </p:nvSpPr>
        <p:spPr>
          <a:xfrm>
            <a:off x="5150069" y="3121567"/>
            <a:ext cx="6734725" cy="3693319"/>
          </a:xfrm>
          <a:prstGeom prst="rect">
            <a:avLst/>
          </a:prstGeom>
          <a:noFill/>
        </p:spPr>
        <p:txBody>
          <a:bodyPr wrap="square" rtlCol="0">
            <a:spAutoFit/>
          </a:bodyPr>
          <a:lstStyle/>
          <a:p>
            <a:r>
              <a:rPr lang="en-US" dirty="0"/>
              <a:t>Explanations:</a:t>
            </a:r>
          </a:p>
          <a:p>
            <a:pPr marL="342900" indent="-342900">
              <a:buAutoNum type="alphaUcParenR"/>
            </a:pPr>
            <a:r>
              <a:rPr lang="en-US" dirty="0"/>
              <a:t>Based on the table information given, I grouped the data by region and count the number of customers.  Also ordered the region in descending order so the region with highest customer number of customer count is at the top.</a:t>
            </a:r>
          </a:p>
          <a:p>
            <a:pPr marL="342900" indent="-342900">
              <a:buAutoNum type="alphaUcParenR"/>
            </a:pPr>
            <a:r>
              <a:rPr lang="en-US" dirty="0"/>
              <a:t>Since we want to know about mobile devices specifically the region with the highest count, so I grouped by region, for just mobile devices and ordered by region which makes the top region the highest mobile customers.</a:t>
            </a:r>
          </a:p>
          <a:p>
            <a:pPr marL="342900" indent="-342900">
              <a:buAutoNum type="alphaUcParenR"/>
            </a:pPr>
            <a:r>
              <a:rPr lang="en-US" dirty="0"/>
              <a:t>I did a subquery where am selecting the region and customers from the subquery that has each customers appearing in more than one region. The resulting display will have the only customers by ID that exist in multiple regions.</a:t>
            </a:r>
          </a:p>
        </p:txBody>
      </p:sp>
    </p:spTree>
    <p:extLst>
      <p:ext uri="{BB962C8B-B14F-4D97-AF65-F5344CB8AC3E}">
        <p14:creationId xmlns:p14="http://schemas.microsoft.com/office/powerpoint/2010/main" val="310681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17055-3245-BA44-07B6-251940C5C4CB}"/>
              </a:ext>
            </a:extLst>
          </p:cNvPr>
          <p:cNvSpPr>
            <a:spLocks noGrp="1"/>
          </p:cNvSpPr>
          <p:nvPr>
            <p:ph type="title"/>
          </p:nvPr>
        </p:nvSpPr>
        <p:spPr>
          <a:xfrm>
            <a:off x="550864" y="549275"/>
            <a:ext cx="3566160" cy="1433529"/>
          </a:xfrm>
        </p:spPr>
        <p:txBody>
          <a:bodyPr/>
          <a:lstStyle/>
          <a:p>
            <a:r>
              <a:rPr lang="en-US" dirty="0"/>
              <a:t>3.0. Site Analytics Quiz</a:t>
            </a:r>
          </a:p>
        </p:txBody>
      </p:sp>
      <p:sp>
        <p:nvSpPr>
          <p:cNvPr id="3" name="Content Placeholder 2">
            <a:extLst>
              <a:ext uri="{FF2B5EF4-FFF2-40B4-BE49-F238E27FC236}">
                <a16:creationId xmlns:a16="http://schemas.microsoft.com/office/drawing/2014/main" id="{9772D04F-19F7-21D1-8B46-4091626A662C}"/>
              </a:ext>
            </a:extLst>
          </p:cNvPr>
          <p:cNvSpPr>
            <a:spLocks noGrp="1"/>
          </p:cNvSpPr>
          <p:nvPr>
            <p:ph sz="quarter" idx="15"/>
          </p:nvPr>
        </p:nvSpPr>
        <p:spPr>
          <a:xfrm>
            <a:off x="550863" y="3639152"/>
            <a:ext cx="3565525" cy="3037244"/>
          </a:xfrm>
        </p:spPr>
        <p:txBody>
          <a:bodyPr/>
          <a:lstStyle/>
          <a:p>
            <a:pPr>
              <a:lnSpc>
                <a:spcPct val="100000"/>
              </a:lnSpc>
              <a:spcBef>
                <a:spcPts val="600"/>
              </a:spcBef>
              <a:spcAft>
                <a:spcPts val="0"/>
              </a:spcAft>
            </a:pPr>
            <a:r>
              <a:rPr lang="en-US" sz="1800" b="1" i="0" u="none" strike="noStrike" dirty="0">
                <a:solidFill>
                  <a:schemeClr val="tx1"/>
                </a:solidFill>
                <a:effectLst/>
                <a:latin typeface="Arial" panose="020B0604020202020204" pitchFamily="34" charset="0"/>
              </a:rPr>
              <a:t>3.2</a:t>
            </a:r>
            <a:r>
              <a:rPr lang="en-US" sz="1400" b="0" i="0" u="none" strike="noStrike" dirty="0">
                <a:solidFill>
                  <a:schemeClr val="tx1"/>
                </a:solidFill>
                <a:effectLst/>
                <a:latin typeface="Arial" panose="020B0604020202020204" pitchFamily="34" charset="0"/>
              </a:rPr>
              <a:t>. </a:t>
            </a:r>
            <a:r>
              <a:rPr lang="en-US" sz="1600" b="1" i="0" u="none" strike="noStrike" dirty="0">
                <a:solidFill>
                  <a:schemeClr val="tx1"/>
                </a:solidFill>
                <a:effectLst/>
                <a:latin typeface="Arial" panose="020B0604020202020204" pitchFamily="34" charset="0"/>
              </a:rPr>
              <a:t>Questions</a:t>
            </a:r>
            <a:endParaRPr lang="en-US" sz="1400" dirty="0">
              <a:solidFill>
                <a:schemeClr val="tx1"/>
              </a:solidFill>
              <a:latin typeface="Arial" panose="020B0604020202020204" pitchFamily="34" charset="0"/>
            </a:endParaRPr>
          </a:p>
          <a:p>
            <a:pPr>
              <a:lnSpc>
                <a:spcPct val="100000"/>
              </a:lnSpc>
              <a:spcBef>
                <a:spcPts val="600"/>
              </a:spcBef>
              <a:spcAft>
                <a:spcPts val="0"/>
              </a:spcAft>
            </a:pPr>
            <a:r>
              <a:rPr lang="en-US" sz="1400" b="0" i="0" u="none" strike="noStrike" dirty="0">
                <a:solidFill>
                  <a:schemeClr val="tx1"/>
                </a:solidFill>
                <a:effectLst/>
                <a:latin typeface="Arial" panose="020B0604020202020204" pitchFamily="34" charset="0"/>
              </a:rPr>
              <a:t>A) </a:t>
            </a:r>
            <a:r>
              <a:rPr lang="en-US" sz="1600" dirty="0">
                <a:solidFill>
                  <a:schemeClr val="tx1"/>
                </a:solidFill>
                <a:latin typeface="+mj-lt"/>
                <a:ea typeface="+mj-ea"/>
                <a:cs typeface="+mj-cs"/>
              </a:rPr>
              <a:t>How many visits did we receive from North America in January 2021?</a:t>
            </a:r>
          </a:p>
          <a:p>
            <a:pPr>
              <a:lnSpc>
                <a:spcPct val="100000"/>
              </a:lnSpc>
              <a:spcBef>
                <a:spcPts val="600"/>
              </a:spcBef>
              <a:spcAft>
                <a:spcPts val="0"/>
              </a:spcAft>
            </a:pPr>
            <a:r>
              <a:rPr lang="en-US" sz="1600" dirty="0">
                <a:solidFill>
                  <a:schemeClr val="tx1"/>
                </a:solidFill>
                <a:latin typeface="+mj-lt"/>
                <a:ea typeface="+mj-ea"/>
                <a:cs typeface="+mj-cs"/>
              </a:rPr>
              <a:t>B) Do customers spend more avg. time in visits on Mobile or Desktop?</a:t>
            </a:r>
          </a:p>
          <a:p>
            <a:pPr>
              <a:lnSpc>
                <a:spcPct val="100000"/>
              </a:lnSpc>
              <a:spcBef>
                <a:spcPts val="600"/>
              </a:spcBef>
              <a:spcAft>
                <a:spcPts val="0"/>
              </a:spcAft>
            </a:pPr>
            <a:r>
              <a:rPr lang="en-US" sz="1600" dirty="0">
                <a:solidFill>
                  <a:schemeClr val="tx1"/>
                </a:solidFill>
                <a:latin typeface="+mj-lt"/>
                <a:ea typeface="+mj-ea"/>
                <a:cs typeface="+mj-cs"/>
              </a:rPr>
              <a:t>C) Are BUY visits more valuable than BROWSE visits? If yes, is it more valuable on Mobile or Desktop?</a:t>
            </a:r>
          </a:p>
          <a:p>
            <a:pPr>
              <a:lnSpc>
                <a:spcPct val="100000"/>
              </a:lnSpc>
              <a:spcBef>
                <a:spcPts val="600"/>
              </a:spcBef>
              <a:spcAft>
                <a:spcPts val="0"/>
              </a:spcAft>
            </a:pPr>
            <a:r>
              <a:rPr lang="en-US" sz="1600" dirty="0">
                <a:solidFill>
                  <a:schemeClr val="tx1"/>
                </a:solidFill>
                <a:latin typeface="+mj-lt"/>
                <a:ea typeface="+mj-ea"/>
                <a:cs typeface="+mj-cs"/>
              </a:rPr>
              <a:t>D) Which product has the highest "average value per customer"?</a:t>
            </a:r>
          </a:p>
          <a:p>
            <a:endParaRPr lang="en-US" sz="1600" dirty="0">
              <a:solidFill>
                <a:schemeClr val="tx1"/>
              </a:solidFill>
              <a:latin typeface="+mj-lt"/>
              <a:ea typeface="+mj-ea"/>
              <a:cs typeface="+mj-cs"/>
            </a:endParaRPr>
          </a:p>
        </p:txBody>
      </p:sp>
      <p:sp>
        <p:nvSpPr>
          <p:cNvPr id="5" name="Date Placeholder 4">
            <a:extLst>
              <a:ext uri="{FF2B5EF4-FFF2-40B4-BE49-F238E27FC236}">
                <a16:creationId xmlns:a16="http://schemas.microsoft.com/office/drawing/2014/main" id="{B0E2921E-639A-A307-8D04-5100D518E166}"/>
              </a:ext>
            </a:extLst>
          </p:cNvPr>
          <p:cNvSpPr>
            <a:spLocks noGrp="1"/>
          </p:cNvSpPr>
          <p:nvPr>
            <p:ph type="dt" sz="half" idx="10"/>
          </p:nvPr>
        </p:nvSpPr>
        <p:spPr/>
        <p:txBody>
          <a:bodyPr/>
          <a:lstStyle/>
          <a:p>
            <a:r>
              <a:rPr lang="en-US" dirty="0"/>
              <a:t>Friday, May 5, 2023</a:t>
            </a:r>
          </a:p>
        </p:txBody>
      </p:sp>
      <p:sp>
        <p:nvSpPr>
          <p:cNvPr id="6" name="Footer Placeholder 5">
            <a:extLst>
              <a:ext uri="{FF2B5EF4-FFF2-40B4-BE49-F238E27FC236}">
                <a16:creationId xmlns:a16="http://schemas.microsoft.com/office/drawing/2014/main" id="{DB215EC0-7254-41A0-B641-7E23976F4677}"/>
              </a:ext>
            </a:extLst>
          </p:cNvPr>
          <p:cNvSpPr>
            <a:spLocks noGrp="1"/>
          </p:cNvSpPr>
          <p:nvPr>
            <p:ph type="ftr" sz="quarter" idx="11"/>
          </p:nvPr>
        </p:nvSpPr>
        <p:spPr/>
        <p:txBody>
          <a:bodyPr/>
          <a:lstStyle/>
          <a:p>
            <a:r>
              <a:rPr lang="en-US"/>
              <a:t>Christiana Mensah</a:t>
            </a:r>
          </a:p>
        </p:txBody>
      </p:sp>
      <p:sp>
        <p:nvSpPr>
          <p:cNvPr id="7" name="Slide Number Placeholder 6">
            <a:extLst>
              <a:ext uri="{FF2B5EF4-FFF2-40B4-BE49-F238E27FC236}">
                <a16:creationId xmlns:a16="http://schemas.microsoft.com/office/drawing/2014/main" id="{707910B7-5A74-C395-9C78-50B11FCF6CEA}"/>
              </a:ext>
            </a:extLst>
          </p:cNvPr>
          <p:cNvSpPr>
            <a:spLocks noGrp="1"/>
          </p:cNvSpPr>
          <p:nvPr>
            <p:ph type="sldNum" sz="quarter" idx="12"/>
          </p:nvPr>
        </p:nvSpPr>
        <p:spPr/>
        <p:txBody>
          <a:bodyPr/>
          <a:lstStyle/>
          <a:p>
            <a:fld id="{DBA1B0FB-D917-4C8C-928F-313BD683BF39}" type="slidenum">
              <a:rPr lang="en-US" smtClean="0"/>
              <a:t>14</a:t>
            </a:fld>
            <a:endParaRPr lang="en-US"/>
          </a:p>
        </p:txBody>
      </p:sp>
      <p:sp>
        <p:nvSpPr>
          <p:cNvPr id="8" name="Content Placeholder 2">
            <a:extLst>
              <a:ext uri="{FF2B5EF4-FFF2-40B4-BE49-F238E27FC236}">
                <a16:creationId xmlns:a16="http://schemas.microsoft.com/office/drawing/2014/main" id="{8C62FBED-D899-FF89-DFAD-6BF028ECE8EE}"/>
              </a:ext>
            </a:extLst>
          </p:cNvPr>
          <p:cNvSpPr txBox="1">
            <a:spLocks/>
          </p:cNvSpPr>
          <p:nvPr/>
        </p:nvSpPr>
        <p:spPr>
          <a:xfrm>
            <a:off x="550863" y="2081712"/>
            <a:ext cx="3565525" cy="1433529"/>
          </a:xfrm>
          <a:prstGeom prst="rect">
            <a:avLst/>
          </a:prstGeom>
        </p:spPr>
        <p:txBody>
          <a:bodyPr vert="horz" wrap="square" lIns="0" tIns="0" rIns="0" bIns="0" rtlCol="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chemeClr val="tx1"/>
                </a:solidFill>
                <a:latin typeface="+mj-lt"/>
                <a:ea typeface="+mj-ea"/>
                <a:cs typeface="+mj-cs"/>
              </a:rPr>
              <a:t>An electronics ecommerce store has 2 datasets capturing customer data and their online visits</a:t>
            </a:r>
          </a:p>
        </p:txBody>
      </p:sp>
      <p:sp>
        <p:nvSpPr>
          <p:cNvPr id="12" name="TextBox 11">
            <a:extLst>
              <a:ext uri="{FF2B5EF4-FFF2-40B4-BE49-F238E27FC236}">
                <a16:creationId xmlns:a16="http://schemas.microsoft.com/office/drawing/2014/main" id="{3205B10A-527C-D976-2397-FDAB8DD0A7C2}"/>
              </a:ext>
            </a:extLst>
          </p:cNvPr>
          <p:cNvSpPr txBox="1"/>
          <p:nvPr/>
        </p:nvSpPr>
        <p:spPr>
          <a:xfrm>
            <a:off x="4246178" y="409333"/>
            <a:ext cx="7945821" cy="3447098"/>
          </a:xfrm>
          <a:prstGeom prst="rect">
            <a:avLst/>
          </a:prstGeom>
          <a:noFill/>
        </p:spPr>
        <p:txBody>
          <a:bodyPr wrap="square">
            <a:spAutoFit/>
          </a:bodyPr>
          <a:lstStyle/>
          <a:p>
            <a:pPr>
              <a:spcBef>
                <a:spcPts val="600"/>
              </a:spcBef>
            </a:pPr>
            <a:r>
              <a:rPr lang="en-US" b="1" dirty="0">
                <a:solidFill>
                  <a:schemeClr val="tx1">
                    <a:alpha val="80000"/>
                  </a:schemeClr>
                </a:solidFill>
              </a:rPr>
              <a:t>Solutions:</a:t>
            </a:r>
          </a:p>
          <a:p>
            <a:pPr marL="342900" indent="-342900">
              <a:spcBef>
                <a:spcPts val="600"/>
              </a:spcBef>
              <a:buAutoNum type="alphaUcParenR"/>
            </a:pPr>
            <a:r>
              <a:rPr lang="en-US" i="1" dirty="0">
                <a:solidFill>
                  <a:schemeClr val="tx1">
                    <a:alpha val="80000"/>
                  </a:schemeClr>
                </a:solidFill>
              </a:rPr>
              <a:t>Select region, count(</a:t>
            </a:r>
            <a:r>
              <a:rPr lang="en-US" i="1" dirty="0" err="1">
                <a:solidFill>
                  <a:schemeClr val="tx1">
                    <a:alpha val="80000"/>
                  </a:schemeClr>
                </a:solidFill>
              </a:rPr>
              <a:t>visit_id</a:t>
            </a:r>
            <a:r>
              <a:rPr lang="en-US" i="1" dirty="0">
                <a:solidFill>
                  <a:schemeClr val="tx1">
                    <a:alpha val="80000"/>
                  </a:schemeClr>
                </a:solidFill>
              </a:rPr>
              <a:t>)  from Customer, Visit Where (</a:t>
            </a:r>
            <a:r>
              <a:rPr lang="en-US" i="1" dirty="0" err="1">
                <a:solidFill>
                  <a:schemeClr val="tx1">
                    <a:alpha val="80000"/>
                  </a:schemeClr>
                </a:solidFill>
              </a:rPr>
              <a:t>Customer.customer_id</a:t>
            </a:r>
            <a:r>
              <a:rPr lang="en-US" i="1" dirty="0">
                <a:solidFill>
                  <a:schemeClr val="tx1">
                    <a:alpha val="80000"/>
                  </a:schemeClr>
                </a:solidFill>
              </a:rPr>
              <a:t> = </a:t>
            </a:r>
            <a:r>
              <a:rPr lang="en-US" i="1" dirty="0" err="1">
                <a:solidFill>
                  <a:schemeClr val="tx1">
                    <a:alpha val="80000"/>
                  </a:schemeClr>
                </a:solidFill>
              </a:rPr>
              <a:t>Visit.customer_id</a:t>
            </a:r>
            <a:r>
              <a:rPr lang="en-US" i="1" dirty="0">
                <a:solidFill>
                  <a:schemeClr val="tx1">
                    <a:alpha val="80000"/>
                  </a:schemeClr>
                </a:solidFill>
              </a:rPr>
              <a:t>) AND region  like 'North America’ AND </a:t>
            </a:r>
            <a:r>
              <a:rPr lang="en-US" i="1" dirty="0" err="1">
                <a:solidFill>
                  <a:schemeClr val="tx1">
                    <a:alpha val="80000"/>
                  </a:schemeClr>
                </a:solidFill>
              </a:rPr>
              <a:t>visit_date</a:t>
            </a:r>
            <a:r>
              <a:rPr lang="en-US" i="1" dirty="0">
                <a:solidFill>
                  <a:schemeClr val="tx1">
                    <a:alpha val="80000"/>
                  </a:schemeClr>
                </a:solidFill>
              </a:rPr>
              <a:t> BETWEEN '$2021-01-01' AND '$2021-12-31')  group by region </a:t>
            </a:r>
          </a:p>
          <a:p>
            <a:pPr marL="342900" indent="-342900">
              <a:spcBef>
                <a:spcPts val="600"/>
              </a:spcBef>
              <a:buAutoNum type="alphaUcParenR"/>
            </a:pPr>
            <a:r>
              <a:rPr lang="en-US" i="1" dirty="0">
                <a:solidFill>
                  <a:schemeClr val="tx1">
                    <a:alpha val="80000"/>
                  </a:schemeClr>
                </a:solidFill>
              </a:rPr>
              <a:t>Select device, avg(</a:t>
            </a:r>
            <a:r>
              <a:rPr lang="en-US" i="1" dirty="0" err="1">
                <a:solidFill>
                  <a:schemeClr val="tx1">
                    <a:alpha val="80000"/>
                  </a:schemeClr>
                </a:solidFill>
              </a:rPr>
              <a:t>visit_duration</a:t>
            </a:r>
            <a:r>
              <a:rPr lang="en-US" i="1" dirty="0">
                <a:solidFill>
                  <a:schemeClr val="tx1">
                    <a:alpha val="80000"/>
                  </a:schemeClr>
                </a:solidFill>
              </a:rPr>
              <a:t>)  from Customer, Visit Where </a:t>
            </a:r>
            <a:r>
              <a:rPr lang="en-US" i="1" dirty="0" err="1">
                <a:solidFill>
                  <a:schemeClr val="tx1">
                    <a:alpha val="80000"/>
                  </a:schemeClr>
                </a:solidFill>
              </a:rPr>
              <a:t>Customer.customer_id</a:t>
            </a:r>
            <a:r>
              <a:rPr lang="en-US" i="1" dirty="0">
                <a:solidFill>
                  <a:schemeClr val="tx1">
                    <a:alpha val="80000"/>
                  </a:schemeClr>
                </a:solidFill>
              </a:rPr>
              <a:t> = </a:t>
            </a:r>
            <a:r>
              <a:rPr lang="en-US" i="1" dirty="0" err="1">
                <a:solidFill>
                  <a:schemeClr val="tx1">
                    <a:alpha val="80000"/>
                  </a:schemeClr>
                </a:solidFill>
              </a:rPr>
              <a:t>Visit.customer_id</a:t>
            </a:r>
            <a:r>
              <a:rPr lang="en-US" i="1" dirty="0">
                <a:solidFill>
                  <a:schemeClr val="tx1">
                    <a:alpha val="80000"/>
                  </a:schemeClr>
                </a:solidFill>
              </a:rPr>
              <a:t> group by device order by avg(</a:t>
            </a:r>
            <a:r>
              <a:rPr lang="en-US" i="1" dirty="0" err="1">
                <a:solidFill>
                  <a:schemeClr val="tx1">
                    <a:alpha val="80000"/>
                  </a:schemeClr>
                </a:solidFill>
              </a:rPr>
              <a:t>visit_duration</a:t>
            </a:r>
            <a:r>
              <a:rPr lang="en-US" i="1" dirty="0">
                <a:solidFill>
                  <a:schemeClr val="tx1">
                    <a:alpha val="80000"/>
                  </a:schemeClr>
                </a:solidFill>
              </a:rPr>
              <a:t>) desc</a:t>
            </a:r>
          </a:p>
          <a:p>
            <a:pPr marL="342900" indent="-342900">
              <a:spcBef>
                <a:spcPts val="600"/>
              </a:spcBef>
              <a:buAutoNum type="alphaUcParenR"/>
            </a:pPr>
            <a:r>
              <a:rPr lang="en-US" i="1" dirty="0">
                <a:solidFill>
                  <a:schemeClr val="tx1">
                    <a:alpha val="80000"/>
                  </a:schemeClr>
                </a:solidFill>
              </a:rPr>
              <a:t>Select device, </a:t>
            </a:r>
            <a:r>
              <a:rPr lang="en-US" i="1" dirty="0" err="1">
                <a:solidFill>
                  <a:schemeClr val="tx1">
                    <a:alpha val="80000"/>
                  </a:schemeClr>
                </a:solidFill>
              </a:rPr>
              <a:t>visit_type</a:t>
            </a:r>
            <a:r>
              <a:rPr lang="en-US" i="1" dirty="0">
                <a:solidFill>
                  <a:schemeClr val="tx1">
                    <a:alpha val="80000"/>
                  </a:schemeClr>
                </a:solidFill>
              </a:rPr>
              <a:t>, avg(</a:t>
            </a:r>
            <a:r>
              <a:rPr lang="en-US" i="1" dirty="0" err="1">
                <a:solidFill>
                  <a:schemeClr val="tx1">
                    <a:alpha val="80000"/>
                  </a:schemeClr>
                </a:solidFill>
              </a:rPr>
              <a:t>visit_value</a:t>
            </a:r>
            <a:r>
              <a:rPr lang="en-US" i="1" dirty="0">
                <a:solidFill>
                  <a:schemeClr val="tx1">
                    <a:alpha val="80000"/>
                  </a:schemeClr>
                </a:solidFill>
              </a:rPr>
              <a:t>)  from Customer, Visit Where </a:t>
            </a:r>
            <a:r>
              <a:rPr lang="en-US" i="1" dirty="0" err="1">
                <a:solidFill>
                  <a:schemeClr val="tx1">
                    <a:alpha val="80000"/>
                  </a:schemeClr>
                </a:solidFill>
              </a:rPr>
              <a:t>Customer.customer_id</a:t>
            </a:r>
            <a:r>
              <a:rPr lang="en-US" i="1" dirty="0">
                <a:solidFill>
                  <a:schemeClr val="tx1">
                    <a:alpha val="80000"/>
                  </a:schemeClr>
                </a:solidFill>
              </a:rPr>
              <a:t> = </a:t>
            </a:r>
            <a:r>
              <a:rPr lang="en-US" i="1" dirty="0" err="1">
                <a:solidFill>
                  <a:schemeClr val="tx1">
                    <a:alpha val="80000"/>
                  </a:schemeClr>
                </a:solidFill>
              </a:rPr>
              <a:t>Visit.customer_id</a:t>
            </a:r>
            <a:r>
              <a:rPr lang="en-US" i="1" dirty="0">
                <a:solidFill>
                  <a:schemeClr val="tx1">
                    <a:alpha val="80000"/>
                  </a:schemeClr>
                </a:solidFill>
              </a:rPr>
              <a:t> group by </a:t>
            </a:r>
            <a:r>
              <a:rPr lang="en-US" i="1" dirty="0" err="1">
                <a:solidFill>
                  <a:schemeClr val="tx1">
                    <a:alpha val="80000"/>
                  </a:schemeClr>
                </a:solidFill>
              </a:rPr>
              <a:t>visit_type</a:t>
            </a:r>
            <a:r>
              <a:rPr lang="en-US" i="1" dirty="0">
                <a:solidFill>
                  <a:schemeClr val="tx1">
                    <a:alpha val="80000"/>
                  </a:schemeClr>
                </a:solidFill>
              </a:rPr>
              <a:t>, device order by avg(</a:t>
            </a:r>
            <a:r>
              <a:rPr lang="en-US" i="1" dirty="0" err="1">
                <a:solidFill>
                  <a:schemeClr val="tx1">
                    <a:alpha val="80000"/>
                  </a:schemeClr>
                </a:solidFill>
              </a:rPr>
              <a:t>visit_value</a:t>
            </a:r>
            <a:r>
              <a:rPr lang="en-US" i="1" dirty="0">
                <a:solidFill>
                  <a:schemeClr val="tx1">
                    <a:alpha val="80000"/>
                  </a:schemeClr>
                </a:solidFill>
              </a:rPr>
              <a:t>), device Desc</a:t>
            </a:r>
          </a:p>
          <a:p>
            <a:pPr marL="342900" indent="-342900">
              <a:spcBef>
                <a:spcPts val="600"/>
              </a:spcBef>
              <a:buAutoNum type="alphaUcParenR"/>
            </a:pPr>
            <a:r>
              <a:rPr lang="en-US" i="1" dirty="0">
                <a:solidFill>
                  <a:schemeClr val="tx1">
                    <a:alpha val="80000"/>
                  </a:schemeClr>
                </a:solidFill>
              </a:rPr>
              <a:t>Select product,  sum(</a:t>
            </a:r>
            <a:r>
              <a:rPr lang="en-US" i="1" dirty="0" err="1">
                <a:solidFill>
                  <a:schemeClr val="tx1">
                    <a:alpha val="80000"/>
                  </a:schemeClr>
                </a:solidFill>
              </a:rPr>
              <a:t>visit_value</a:t>
            </a:r>
            <a:r>
              <a:rPr lang="en-US" i="1" dirty="0">
                <a:solidFill>
                  <a:schemeClr val="tx1">
                    <a:alpha val="80000"/>
                  </a:schemeClr>
                </a:solidFill>
              </a:rPr>
              <a:t>)/count(</a:t>
            </a:r>
            <a:r>
              <a:rPr lang="en-US" i="1" dirty="0" err="1">
                <a:solidFill>
                  <a:schemeClr val="tx1">
                    <a:alpha val="80000"/>
                  </a:schemeClr>
                </a:solidFill>
              </a:rPr>
              <a:t>customer_id</a:t>
            </a:r>
            <a:r>
              <a:rPr lang="en-US" i="1" dirty="0">
                <a:solidFill>
                  <a:schemeClr val="tx1">
                    <a:alpha val="80000"/>
                  </a:schemeClr>
                </a:solidFill>
              </a:rPr>
              <a:t>)  AS "Average value per customer" from Visit group by  product order by "Average value per customer" Limit 1</a:t>
            </a:r>
          </a:p>
        </p:txBody>
      </p:sp>
      <p:sp>
        <p:nvSpPr>
          <p:cNvPr id="14" name="TextBox 13">
            <a:extLst>
              <a:ext uri="{FF2B5EF4-FFF2-40B4-BE49-F238E27FC236}">
                <a16:creationId xmlns:a16="http://schemas.microsoft.com/office/drawing/2014/main" id="{97F0BADC-2AF7-B3E8-D116-79811D658922}"/>
              </a:ext>
            </a:extLst>
          </p:cNvPr>
          <p:cNvSpPr txBox="1"/>
          <p:nvPr/>
        </p:nvSpPr>
        <p:spPr>
          <a:xfrm>
            <a:off x="4246178" y="4005129"/>
            <a:ext cx="7945821" cy="3139321"/>
          </a:xfrm>
          <a:prstGeom prst="rect">
            <a:avLst/>
          </a:prstGeom>
          <a:noFill/>
        </p:spPr>
        <p:txBody>
          <a:bodyPr wrap="square" rtlCol="0">
            <a:spAutoFit/>
          </a:bodyPr>
          <a:lstStyle/>
          <a:p>
            <a:r>
              <a:rPr lang="en-US" dirty="0"/>
              <a:t>Explanations:</a:t>
            </a:r>
          </a:p>
          <a:p>
            <a:pPr marL="342900" indent="-342900">
              <a:buAutoNum type="alphaUcParenR"/>
            </a:pPr>
            <a:r>
              <a:rPr lang="en-US" dirty="0"/>
              <a:t>This was achieved by grouping customers by region and then filtering just by North American region and counting the number of times they visited just in 2021.</a:t>
            </a:r>
          </a:p>
          <a:p>
            <a:pPr marL="342900" indent="-342900">
              <a:buAutoNum type="alphaUcParenR"/>
            </a:pPr>
            <a:r>
              <a:rPr lang="en-US" dirty="0"/>
              <a:t>Grouping by device I found the average customer visit duration and ordering that result shows the device with the highest count at the top, assuming Mobile and Desktop are the only devices present. </a:t>
            </a:r>
          </a:p>
          <a:p>
            <a:pPr marL="342900" indent="-342900">
              <a:buAutoNum type="alphaUcParenR"/>
            </a:pPr>
            <a:r>
              <a:rPr lang="en-US" dirty="0"/>
              <a:t>We find this by calculating the average visit value grouping the result by visit type and device, then order by the average see the different in value by device. </a:t>
            </a:r>
          </a:p>
          <a:p>
            <a:pPr marL="342900" indent="-342900">
              <a:buAutoNum type="alphaUcParenR"/>
            </a:pPr>
            <a:r>
              <a:rPr lang="en-US" dirty="0"/>
              <a:t>Find the top product with the calculated average value per customer value. </a:t>
            </a:r>
          </a:p>
          <a:p>
            <a:pPr marL="342900" indent="-342900">
              <a:buAutoNum type="alphaUcParenR"/>
            </a:pPr>
            <a:endParaRPr lang="en-US" dirty="0"/>
          </a:p>
        </p:txBody>
      </p:sp>
    </p:spTree>
    <p:extLst>
      <p:ext uri="{BB962C8B-B14F-4D97-AF65-F5344CB8AC3E}">
        <p14:creationId xmlns:p14="http://schemas.microsoft.com/office/powerpoint/2010/main" val="2000215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17055-3245-BA44-07B6-251940C5C4CB}"/>
              </a:ext>
            </a:extLst>
          </p:cNvPr>
          <p:cNvSpPr>
            <a:spLocks noGrp="1"/>
          </p:cNvSpPr>
          <p:nvPr>
            <p:ph type="title"/>
          </p:nvPr>
        </p:nvSpPr>
        <p:spPr>
          <a:xfrm>
            <a:off x="550864" y="549275"/>
            <a:ext cx="3566160" cy="1433529"/>
          </a:xfrm>
        </p:spPr>
        <p:txBody>
          <a:bodyPr/>
          <a:lstStyle/>
          <a:p>
            <a:r>
              <a:rPr lang="en-US" dirty="0"/>
              <a:t>3.0. Site Analytics Quiz</a:t>
            </a:r>
          </a:p>
        </p:txBody>
      </p:sp>
      <p:sp>
        <p:nvSpPr>
          <p:cNvPr id="3" name="Content Placeholder 2">
            <a:extLst>
              <a:ext uri="{FF2B5EF4-FFF2-40B4-BE49-F238E27FC236}">
                <a16:creationId xmlns:a16="http://schemas.microsoft.com/office/drawing/2014/main" id="{9772D04F-19F7-21D1-8B46-4091626A662C}"/>
              </a:ext>
            </a:extLst>
          </p:cNvPr>
          <p:cNvSpPr>
            <a:spLocks noGrp="1"/>
          </p:cNvSpPr>
          <p:nvPr>
            <p:ph sz="quarter" idx="15"/>
          </p:nvPr>
        </p:nvSpPr>
        <p:spPr>
          <a:xfrm>
            <a:off x="550863" y="3300180"/>
            <a:ext cx="4136003" cy="2669696"/>
          </a:xfrm>
        </p:spPr>
        <p:txBody>
          <a:bodyPr/>
          <a:lstStyle/>
          <a:p>
            <a:pPr>
              <a:lnSpc>
                <a:spcPct val="100000"/>
              </a:lnSpc>
              <a:spcBef>
                <a:spcPts val="600"/>
              </a:spcBef>
              <a:spcAft>
                <a:spcPts val="0"/>
              </a:spcAft>
            </a:pPr>
            <a:r>
              <a:rPr lang="en-US" sz="1800" b="1" i="0" u="none" strike="noStrike" dirty="0">
                <a:solidFill>
                  <a:schemeClr val="tx1"/>
                </a:solidFill>
                <a:effectLst/>
                <a:latin typeface="Arial" panose="020B0604020202020204" pitchFamily="34" charset="0"/>
              </a:rPr>
              <a:t>3.3</a:t>
            </a:r>
            <a:r>
              <a:rPr lang="en-US" sz="1400" b="0" i="0" u="none" strike="noStrike" dirty="0">
                <a:solidFill>
                  <a:schemeClr val="tx1"/>
                </a:solidFill>
                <a:effectLst/>
                <a:latin typeface="Arial" panose="020B0604020202020204" pitchFamily="34" charset="0"/>
              </a:rPr>
              <a:t>. </a:t>
            </a:r>
            <a:r>
              <a:rPr lang="en-US" sz="1800" b="1" i="0" u="none" strike="noStrike" dirty="0">
                <a:solidFill>
                  <a:schemeClr val="tx1"/>
                </a:solidFill>
                <a:effectLst/>
                <a:latin typeface="Arial" panose="020B0604020202020204" pitchFamily="34" charset="0"/>
              </a:rPr>
              <a:t>Questions</a:t>
            </a:r>
            <a:endParaRPr lang="en-US" sz="1400" dirty="0">
              <a:solidFill>
                <a:schemeClr val="tx1"/>
              </a:solidFill>
              <a:latin typeface="Arial" panose="020B0604020202020204" pitchFamily="34" charset="0"/>
            </a:endParaRPr>
          </a:p>
          <a:p>
            <a:pPr>
              <a:lnSpc>
                <a:spcPct val="100000"/>
              </a:lnSpc>
              <a:spcBef>
                <a:spcPts val="600"/>
              </a:spcBef>
              <a:spcAft>
                <a:spcPts val="0"/>
              </a:spcAft>
            </a:pPr>
            <a:r>
              <a:rPr lang="en-US" sz="1400" b="0" i="0" u="none" strike="noStrike" dirty="0">
                <a:solidFill>
                  <a:schemeClr val="tx1"/>
                </a:solidFill>
                <a:effectLst/>
                <a:latin typeface="Arial" panose="020B0604020202020204" pitchFamily="34" charset="0"/>
              </a:rPr>
              <a:t>A) </a:t>
            </a:r>
            <a:r>
              <a:rPr lang="en-US" sz="1600" dirty="0">
                <a:solidFill>
                  <a:schemeClr val="tx1"/>
                </a:solidFill>
                <a:latin typeface="+mj-lt"/>
                <a:ea typeface="+mj-ea"/>
                <a:cs typeface="+mj-cs"/>
              </a:rPr>
              <a:t>[BONUS]What is avg. time in days between visits in North America? </a:t>
            </a:r>
          </a:p>
          <a:p>
            <a:pPr>
              <a:lnSpc>
                <a:spcPct val="100000"/>
              </a:lnSpc>
              <a:spcBef>
                <a:spcPts val="600"/>
              </a:spcBef>
              <a:spcAft>
                <a:spcPts val="0"/>
              </a:spcAft>
            </a:pPr>
            <a:r>
              <a:rPr lang="en-US" sz="1600" dirty="0">
                <a:solidFill>
                  <a:schemeClr val="tx1"/>
                </a:solidFill>
                <a:latin typeface="+mj-lt"/>
                <a:ea typeface="+mj-ea"/>
                <a:cs typeface="+mj-cs"/>
              </a:rPr>
              <a:t>B) How can this metric be useful for analysis? Hint : For each customer, for each visit in North America, find the difference between that visit and the previous visit. Average this quantity over all visits"</a:t>
            </a:r>
          </a:p>
        </p:txBody>
      </p:sp>
      <p:sp>
        <p:nvSpPr>
          <p:cNvPr id="5" name="Date Placeholder 4">
            <a:extLst>
              <a:ext uri="{FF2B5EF4-FFF2-40B4-BE49-F238E27FC236}">
                <a16:creationId xmlns:a16="http://schemas.microsoft.com/office/drawing/2014/main" id="{B0E2921E-639A-A307-8D04-5100D518E166}"/>
              </a:ext>
            </a:extLst>
          </p:cNvPr>
          <p:cNvSpPr>
            <a:spLocks noGrp="1"/>
          </p:cNvSpPr>
          <p:nvPr>
            <p:ph type="dt" sz="half" idx="10"/>
          </p:nvPr>
        </p:nvSpPr>
        <p:spPr/>
        <p:txBody>
          <a:bodyPr/>
          <a:lstStyle/>
          <a:p>
            <a:r>
              <a:rPr lang="en-US"/>
              <a:t>Friday, May 5, 2023</a:t>
            </a:r>
          </a:p>
        </p:txBody>
      </p:sp>
      <p:sp>
        <p:nvSpPr>
          <p:cNvPr id="6" name="Footer Placeholder 5">
            <a:extLst>
              <a:ext uri="{FF2B5EF4-FFF2-40B4-BE49-F238E27FC236}">
                <a16:creationId xmlns:a16="http://schemas.microsoft.com/office/drawing/2014/main" id="{DB215EC0-7254-41A0-B641-7E23976F4677}"/>
              </a:ext>
            </a:extLst>
          </p:cNvPr>
          <p:cNvSpPr>
            <a:spLocks noGrp="1"/>
          </p:cNvSpPr>
          <p:nvPr>
            <p:ph type="ftr" sz="quarter" idx="11"/>
          </p:nvPr>
        </p:nvSpPr>
        <p:spPr/>
        <p:txBody>
          <a:bodyPr/>
          <a:lstStyle/>
          <a:p>
            <a:r>
              <a:rPr lang="en-US"/>
              <a:t>Christiana Mensah</a:t>
            </a:r>
          </a:p>
        </p:txBody>
      </p:sp>
      <p:sp>
        <p:nvSpPr>
          <p:cNvPr id="7" name="Slide Number Placeholder 6">
            <a:extLst>
              <a:ext uri="{FF2B5EF4-FFF2-40B4-BE49-F238E27FC236}">
                <a16:creationId xmlns:a16="http://schemas.microsoft.com/office/drawing/2014/main" id="{707910B7-5A74-C395-9C78-50B11FCF6CEA}"/>
              </a:ext>
            </a:extLst>
          </p:cNvPr>
          <p:cNvSpPr>
            <a:spLocks noGrp="1"/>
          </p:cNvSpPr>
          <p:nvPr>
            <p:ph type="sldNum" sz="quarter" idx="12"/>
          </p:nvPr>
        </p:nvSpPr>
        <p:spPr/>
        <p:txBody>
          <a:bodyPr/>
          <a:lstStyle/>
          <a:p>
            <a:fld id="{DBA1B0FB-D917-4C8C-928F-313BD683BF39}" type="slidenum">
              <a:rPr lang="en-US" smtClean="0"/>
              <a:t>15</a:t>
            </a:fld>
            <a:endParaRPr lang="en-US"/>
          </a:p>
        </p:txBody>
      </p:sp>
      <p:sp>
        <p:nvSpPr>
          <p:cNvPr id="8" name="Content Placeholder 2">
            <a:extLst>
              <a:ext uri="{FF2B5EF4-FFF2-40B4-BE49-F238E27FC236}">
                <a16:creationId xmlns:a16="http://schemas.microsoft.com/office/drawing/2014/main" id="{8C62FBED-D899-FF89-DFAD-6BF028ECE8EE}"/>
              </a:ext>
            </a:extLst>
          </p:cNvPr>
          <p:cNvSpPr txBox="1">
            <a:spLocks/>
          </p:cNvSpPr>
          <p:nvPr/>
        </p:nvSpPr>
        <p:spPr>
          <a:xfrm>
            <a:off x="550863" y="2081712"/>
            <a:ext cx="4309895" cy="1433529"/>
          </a:xfrm>
          <a:prstGeom prst="rect">
            <a:avLst/>
          </a:prstGeom>
        </p:spPr>
        <p:txBody>
          <a:bodyPr vert="horz" wrap="square" lIns="0" tIns="0" rIns="0" bIns="0" rtlCol="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chemeClr val="tx1"/>
                </a:solidFill>
                <a:latin typeface="+mj-lt"/>
                <a:ea typeface="+mj-ea"/>
                <a:cs typeface="+mj-cs"/>
              </a:rPr>
              <a:t>An electronics ecommerce store has 2 datasets capturing customer data and their online visits. </a:t>
            </a:r>
          </a:p>
        </p:txBody>
      </p:sp>
      <p:sp>
        <p:nvSpPr>
          <p:cNvPr id="12" name="TextBox 11">
            <a:extLst>
              <a:ext uri="{FF2B5EF4-FFF2-40B4-BE49-F238E27FC236}">
                <a16:creationId xmlns:a16="http://schemas.microsoft.com/office/drawing/2014/main" id="{3205B10A-527C-D976-2397-FDAB8DD0A7C2}"/>
              </a:ext>
            </a:extLst>
          </p:cNvPr>
          <p:cNvSpPr txBox="1"/>
          <p:nvPr/>
        </p:nvSpPr>
        <p:spPr>
          <a:xfrm>
            <a:off x="5820878" y="549275"/>
            <a:ext cx="5820258" cy="3016210"/>
          </a:xfrm>
          <a:prstGeom prst="rect">
            <a:avLst/>
          </a:prstGeom>
          <a:noFill/>
        </p:spPr>
        <p:txBody>
          <a:bodyPr wrap="square">
            <a:spAutoFit/>
          </a:bodyPr>
          <a:lstStyle/>
          <a:p>
            <a:pPr>
              <a:spcBef>
                <a:spcPts val="600"/>
              </a:spcBef>
            </a:pPr>
            <a:r>
              <a:rPr lang="en-US" b="1" dirty="0">
                <a:solidFill>
                  <a:schemeClr val="tx1">
                    <a:alpha val="80000"/>
                  </a:schemeClr>
                </a:solidFill>
              </a:rPr>
              <a:t>Solutions:</a:t>
            </a:r>
          </a:p>
          <a:p>
            <a:pPr marL="342900" indent="-342900">
              <a:spcBef>
                <a:spcPts val="600"/>
              </a:spcBef>
              <a:buAutoNum type="alphaUcParenR"/>
            </a:pPr>
            <a:r>
              <a:rPr lang="en-US" i="1" dirty="0">
                <a:solidFill>
                  <a:schemeClr val="tx1">
                    <a:alpha val="80000"/>
                  </a:schemeClr>
                </a:solidFill>
              </a:rPr>
              <a:t>Select </a:t>
            </a:r>
            <a:r>
              <a:rPr lang="en-US" i="1" dirty="0" err="1">
                <a:solidFill>
                  <a:schemeClr val="tx1">
                    <a:alpha val="80000"/>
                  </a:schemeClr>
                </a:solidFill>
              </a:rPr>
              <a:t>Customer.customer_id</a:t>
            </a:r>
            <a:r>
              <a:rPr lang="en-US" i="1" dirty="0">
                <a:solidFill>
                  <a:schemeClr val="tx1">
                    <a:alpha val="80000"/>
                  </a:schemeClr>
                </a:solidFill>
              </a:rPr>
              <a:t>,  avg(</a:t>
            </a:r>
            <a:r>
              <a:rPr lang="en-US" i="1" dirty="0" err="1">
                <a:solidFill>
                  <a:schemeClr val="tx1">
                    <a:alpha val="80000"/>
                  </a:schemeClr>
                </a:solidFill>
              </a:rPr>
              <a:t>visit_duration</a:t>
            </a:r>
            <a:r>
              <a:rPr lang="en-US" i="1" dirty="0">
                <a:solidFill>
                  <a:schemeClr val="tx1">
                    <a:alpha val="80000"/>
                  </a:schemeClr>
                </a:solidFill>
              </a:rPr>
              <a:t>)/365 AS "Average Days" from Customer, Visit Where </a:t>
            </a:r>
            <a:r>
              <a:rPr lang="en-US" i="1" dirty="0" err="1">
                <a:solidFill>
                  <a:schemeClr val="tx1">
                    <a:alpha val="80000"/>
                  </a:schemeClr>
                </a:solidFill>
              </a:rPr>
              <a:t>Customer.customer_id</a:t>
            </a:r>
            <a:r>
              <a:rPr lang="en-US" i="1" dirty="0">
                <a:solidFill>
                  <a:schemeClr val="tx1">
                    <a:alpha val="80000"/>
                  </a:schemeClr>
                </a:solidFill>
              </a:rPr>
              <a:t> = </a:t>
            </a:r>
            <a:r>
              <a:rPr lang="en-US" i="1" dirty="0" err="1">
                <a:solidFill>
                  <a:schemeClr val="tx1">
                    <a:alpha val="80000"/>
                  </a:schemeClr>
                </a:solidFill>
              </a:rPr>
              <a:t>Visit.customer_id</a:t>
            </a:r>
            <a:r>
              <a:rPr lang="en-US" i="1" dirty="0">
                <a:solidFill>
                  <a:schemeClr val="tx1">
                    <a:alpha val="80000"/>
                  </a:schemeClr>
                </a:solidFill>
              </a:rPr>
              <a:t> AND region like 'North America' group by </a:t>
            </a:r>
            <a:r>
              <a:rPr lang="en-US" i="1" dirty="0" err="1">
                <a:solidFill>
                  <a:schemeClr val="tx1">
                    <a:alpha val="80000"/>
                  </a:schemeClr>
                </a:solidFill>
              </a:rPr>
              <a:t>Customer.customer_id</a:t>
            </a:r>
            <a:endParaRPr lang="en-US" i="1" dirty="0">
              <a:solidFill>
                <a:schemeClr val="tx1">
                  <a:alpha val="80000"/>
                </a:schemeClr>
              </a:solidFill>
            </a:endParaRPr>
          </a:p>
          <a:p>
            <a:pPr marL="342900" indent="-342900">
              <a:spcBef>
                <a:spcPts val="600"/>
              </a:spcBef>
              <a:buAutoNum type="alphaUcParenR"/>
            </a:pPr>
            <a:r>
              <a:rPr lang="en-US" i="1" dirty="0">
                <a:solidFill>
                  <a:schemeClr val="tx1">
                    <a:alpha val="80000"/>
                  </a:schemeClr>
                </a:solidFill>
              </a:rPr>
              <a:t>It shows the average frequency of a customer visiting a site and can help with logistics, overhead expenses in terms or when someone should be available to schedule shipping and if shipping could be done in bulk based on the average frequency of customer visits. </a:t>
            </a:r>
          </a:p>
        </p:txBody>
      </p:sp>
      <p:sp>
        <p:nvSpPr>
          <p:cNvPr id="14" name="TextBox 13">
            <a:extLst>
              <a:ext uri="{FF2B5EF4-FFF2-40B4-BE49-F238E27FC236}">
                <a16:creationId xmlns:a16="http://schemas.microsoft.com/office/drawing/2014/main" id="{97F0BADC-2AF7-B3E8-D116-79811D658922}"/>
              </a:ext>
            </a:extLst>
          </p:cNvPr>
          <p:cNvSpPr txBox="1"/>
          <p:nvPr/>
        </p:nvSpPr>
        <p:spPr>
          <a:xfrm>
            <a:off x="5820878" y="3663940"/>
            <a:ext cx="6063916" cy="2585323"/>
          </a:xfrm>
          <a:prstGeom prst="rect">
            <a:avLst/>
          </a:prstGeom>
          <a:noFill/>
        </p:spPr>
        <p:txBody>
          <a:bodyPr wrap="square" rtlCol="0">
            <a:spAutoFit/>
          </a:bodyPr>
          <a:lstStyle/>
          <a:p>
            <a:r>
              <a:rPr lang="en-US" dirty="0"/>
              <a:t>Explanations:</a:t>
            </a:r>
          </a:p>
          <a:p>
            <a:pPr marL="342900" indent="-342900">
              <a:buAutoNum type="alphaUcParenR"/>
            </a:pPr>
            <a:r>
              <a:rPr lang="en-US" dirty="0"/>
              <a:t>Since we are looking for time in days, I divided the average visit duration by 365 days in a year, grouping result by individual customer and filtering the results to include just North American region. </a:t>
            </a:r>
          </a:p>
          <a:p>
            <a:pPr marL="342900" indent="-342900">
              <a:buAutoNum type="alphaUcParenR"/>
            </a:pPr>
            <a:r>
              <a:rPr lang="en-US" dirty="0"/>
              <a:t>Understanding the number of days traffic flows or how often it does on a site, helps to plan for marketing, logistics and other important actions such as IT maintenance or site refresh. </a:t>
            </a:r>
          </a:p>
        </p:txBody>
      </p:sp>
    </p:spTree>
    <p:extLst>
      <p:ext uri="{BB962C8B-B14F-4D97-AF65-F5344CB8AC3E}">
        <p14:creationId xmlns:p14="http://schemas.microsoft.com/office/powerpoint/2010/main" val="565544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640556" y="3733361"/>
            <a:ext cx="5437187" cy="2265216"/>
          </a:xfrm>
        </p:spPr>
        <p:txBody>
          <a:bodyPr/>
          <a:lstStyle/>
          <a:p>
            <a:r>
              <a:rPr lang="en-US" dirty="0"/>
              <a:t>Christiana Mensah</a:t>
            </a:r>
          </a:p>
          <a:p>
            <a:r>
              <a:rPr lang="en-US" dirty="0" err="1">
                <a:hlinkClick r:id="rId2"/>
              </a:rPr>
              <a:t>Github</a:t>
            </a:r>
            <a:r>
              <a:rPr lang="en-US" dirty="0">
                <a:hlinkClick r:id="rId2"/>
              </a:rPr>
              <a:t> Link</a:t>
            </a:r>
            <a:endParaRPr lang="en-US" dirty="0"/>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Friday, May 5, 2023</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Christiana Mensah</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16</a:t>
            </a:fld>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4304916" cy="3415519"/>
          </a:xfrm>
        </p:spPr>
        <p:txBody>
          <a:bodyPr/>
          <a:lstStyle/>
          <a:p>
            <a:r>
              <a:rPr lang="en-US" sz="2400" dirty="0"/>
              <a:t>1.0.  	Forecasting Case</a:t>
            </a:r>
          </a:p>
          <a:p>
            <a:r>
              <a:rPr lang="en-US" sz="2400" dirty="0"/>
              <a:t>		- Thought process &amp; 	results</a:t>
            </a:r>
          </a:p>
          <a:p>
            <a:r>
              <a:rPr lang="en-US" sz="2400" dirty="0"/>
              <a:t>2.0.	SQL Quiz</a:t>
            </a:r>
          </a:p>
          <a:p>
            <a:r>
              <a:rPr lang="en-US" sz="2400" dirty="0"/>
              <a:t>3.0. 	Site Analytics Quiz</a:t>
            </a: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Friday, May 5, 2023</a:t>
            </a:r>
            <a:endParaRPr lang="en-US" dirty="0"/>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Christiana Mensah</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3592284"/>
            <a:ext cx="4500562" cy="2477876"/>
          </a:xfrm>
        </p:spPr>
        <p:txBody>
          <a:bodyPr/>
          <a:lstStyle/>
          <a:p>
            <a:r>
              <a:rPr lang="en-US" dirty="0"/>
              <a:t>1.0. Forecast</a:t>
            </a:r>
            <a:br>
              <a:rPr lang="en-US" dirty="0"/>
            </a:br>
            <a:r>
              <a:rPr lang="en-US" dirty="0"/>
              <a:t>	Problem 	Statement</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280229"/>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280229"/>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280229"/>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Friday, May 5, 2023</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Christiana Mensah</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280229"/>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4744311" y="3592283"/>
            <a:ext cx="7187111" cy="3060069"/>
          </a:xfrm>
          <a:noFill/>
        </p:spPr>
        <p:txBody>
          <a:bodyPr>
            <a:normAutofit fontScale="85000" lnSpcReduction="10000"/>
          </a:bodyPr>
          <a:lstStyle/>
          <a:p>
            <a:r>
              <a:rPr lang="en-US" dirty="0"/>
              <a:t>Part 1: Visualize this data and include any insights about the business that you inferred based on sales trends. (E.g., When do sales spike? What do you think that suggests about the nature of the business?)</a:t>
            </a:r>
          </a:p>
          <a:p>
            <a:r>
              <a:rPr lang="en-US" dirty="0"/>
              <a:t>Part 2: Given that this data ends in March 2020, leverage a data driven method to forecast sales through December 2021. Explain your methodology and share any assumptions that you make.</a:t>
            </a:r>
          </a:p>
          <a:p>
            <a:r>
              <a:rPr lang="en-US" dirty="0"/>
              <a:t>Part 3: In addition to sales, what additional information or context would you have liked in order to better forecast sales? How would this information have helped inform your forecast and / or your understanding of the business?</a:t>
            </a: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618586" y="-498104"/>
            <a:ext cx="13429171" cy="7553909"/>
          </a:xfrm>
        </p:spPr>
      </p:pic>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473580" y="249088"/>
            <a:ext cx="5437187" cy="2265216"/>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Forecasting Case</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2771837"/>
            <a:ext cx="5567182" cy="3289958"/>
          </a:xfrm>
        </p:spPr>
        <p:txBody>
          <a:bodyPr vert="horz" wrap="square" lIns="0" tIns="0" rIns="0" bIns="0" rtlCol="0">
            <a:normAutofit fontScale="92500" lnSpcReduction="20000"/>
          </a:bodyPr>
          <a:lstStyle/>
          <a:p>
            <a:pPr marL="0" indent="0">
              <a:lnSpc>
                <a:spcPct val="100000"/>
              </a:lnSpc>
              <a:buNone/>
            </a:pPr>
            <a:r>
              <a:rPr lang="en-US" sz="2800" kern="1200" dirty="0">
                <a:latin typeface="+mn-lt"/>
                <a:ea typeface="+mn-ea"/>
                <a:cs typeface="+mn-cs"/>
              </a:rPr>
              <a:t>Thought Process</a:t>
            </a:r>
            <a:r>
              <a:rPr lang="en-US" sz="2800" dirty="0"/>
              <a:t> Involves:</a:t>
            </a:r>
          </a:p>
          <a:p>
            <a:pPr marL="342900" indent="-342900">
              <a:lnSpc>
                <a:spcPct val="100000"/>
              </a:lnSpc>
              <a:buFont typeface="Arial" panose="020B0604020202020204" pitchFamily="34" charset="0"/>
              <a:buChar char="•"/>
            </a:pPr>
            <a:r>
              <a:rPr lang="en-US" dirty="0"/>
              <a:t>Understanding the problem statement and tools to needed to solve it. </a:t>
            </a:r>
          </a:p>
          <a:p>
            <a:pPr marL="342900" indent="-342900">
              <a:lnSpc>
                <a:spcPct val="100000"/>
              </a:lnSpc>
              <a:buFont typeface="Arial" panose="020B0604020202020204" pitchFamily="34" charset="0"/>
              <a:buChar char="•"/>
            </a:pPr>
            <a:r>
              <a:rPr lang="en-US" kern="1200" dirty="0">
                <a:latin typeface="+mn-lt"/>
                <a:ea typeface="+mn-ea"/>
                <a:cs typeface="+mn-cs"/>
              </a:rPr>
              <a:t>Examining the data – The type of dataset,  graphing the data and drawing inference, deciding on the type of analysis and prediction model needed. </a:t>
            </a:r>
          </a:p>
          <a:p>
            <a:pPr marL="342900" indent="-342900">
              <a:lnSpc>
                <a:spcPct val="100000"/>
              </a:lnSpc>
              <a:buFont typeface="Arial" panose="020B0604020202020204" pitchFamily="34" charset="0"/>
              <a:buChar char="•"/>
            </a:pPr>
            <a:r>
              <a:rPr lang="en-US" dirty="0"/>
              <a:t>Checking results of analysis and answering the problem statement and concluding insights.</a:t>
            </a:r>
            <a:endParaRPr lang="en-US" kern="1200" dirty="0">
              <a:latin typeface="+mn-lt"/>
              <a:ea typeface="+mn-ea"/>
              <a:cs typeface="+mn-cs"/>
            </a:endParaRPr>
          </a:p>
          <a:p>
            <a:pPr marL="342900" indent="-342900">
              <a:lnSpc>
                <a:spcPct val="100000"/>
              </a:lnSpc>
              <a:buFont typeface="Arial" panose="020B0604020202020204" pitchFamily="34" charset="0"/>
              <a:buChar char="•"/>
            </a:pPr>
            <a:endParaRPr lang="en-US" kern="1200" dirty="0">
              <a:latin typeface="+mn-lt"/>
              <a:ea typeface="+mn-ea"/>
              <a:cs typeface="+mn-cs"/>
            </a:endParaRPr>
          </a:p>
          <a:p>
            <a:pPr marL="342900" indent="-342900">
              <a:lnSpc>
                <a:spcPct val="100000"/>
              </a:lnSpc>
              <a:buFont typeface="Arial" panose="020B0604020202020204" pitchFamily="34" charset="0"/>
              <a:buChar char="•"/>
            </a:pPr>
            <a:endParaRPr lang="en-US" kern="1200" dirty="0">
              <a:latin typeface="+mn-lt"/>
              <a:ea typeface="+mn-ea"/>
              <a:cs typeface="+mn-cs"/>
            </a:endParaRPr>
          </a:p>
          <a:p>
            <a:pPr marL="0" indent="0">
              <a:lnSpc>
                <a:spcPct val="100000"/>
              </a:lnSpc>
              <a:buNone/>
            </a:pPr>
            <a:endParaRPr lang="en-US" kern="1200" dirty="0">
              <a:latin typeface="+mn-lt"/>
              <a:ea typeface="+mn-ea"/>
              <a:cs typeface="+mn-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Friday, May 5, 2023</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Christiana Mensah</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
        <p:nvSpPr>
          <p:cNvPr id="5" name="TextBox 4">
            <a:extLst>
              <a:ext uri="{FF2B5EF4-FFF2-40B4-BE49-F238E27FC236}">
                <a16:creationId xmlns:a16="http://schemas.microsoft.com/office/drawing/2014/main" id="{3A239A1B-B41B-018E-8A00-72C2372CED77}"/>
              </a:ext>
            </a:extLst>
          </p:cNvPr>
          <p:cNvSpPr txBox="1"/>
          <p:nvPr/>
        </p:nvSpPr>
        <p:spPr>
          <a:xfrm>
            <a:off x="6789618" y="5515245"/>
            <a:ext cx="5094532" cy="707886"/>
          </a:xfrm>
          <a:prstGeom prst="rect">
            <a:avLst/>
          </a:prstGeom>
          <a:noFill/>
          <a:ln>
            <a:solidFill>
              <a:schemeClr val="accent1"/>
            </a:solidFill>
          </a:ln>
        </p:spPr>
        <p:txBody>
          <a:bodyPr wrap="square" rtlCol="0">
            <a:spAutoFit/>
          </a:bodyPr>
          <a:lstStyle/>
          <a:p>
            <a:r>
              <a:rPr lang="en-US" sz="2000" dirty="0"/>
              <a:t>** The complete data analysis done within </a:t>
            </a:r>
            <a:r>
              <a:rPr lang="en-US" sz="2000" dirty="0" err="1"/>
              <a:t>Jupyter</a:t>
            </a:r>
            <a:r>
              <a:rPr lang="en-US" sz="2000" dirty="0"/>
              <a:t> notebook can be found </a:t>
            </a:r>
            <a:r>
              <a:rPr lang="en-US" sz="2000" dirty="0">
                <a:hlinkClick r:id="rId4"/>
              </a:rPr>
              <a:t>here</a:t>
            </a:r>
            <a:r>
              <a:rPr lang="en-US" sz="2000" dirty="0"/>
              <a:t>.</a:t>
            </a:r>
          </a:p>
        </p:txBody>
      </p:sp>
      <p:sp>
        <p:nvSpPr>
          <p:cNvPr id="6" name="TextBox 5">
            <a:extLst>
              <a:ext uri="{FF2B5EF4-FFF2-40B4-BE49-F238E27FC236}">
                <a16:creationId xmlns:a16="http://schemas.microsoft.com/office/drawing/2014/main" id="{73C26926-FF68-7910-48A8-BE60DCA7B524}"/>
              </a:ext>
            </a:extLst>
          </p:cNvPr>
          <p:cNvSpPr txBox="1"/>
          <p:nvPr/>
        </p:nvSpPr>
        <p:spPr>
          <a:xfrm>
            <a:off x="6856455" y="1001305"/>
            <a:ext cx="4861965" cy="4555093"/>
          </a:xfrm>
          <a:prstGeom prst="rect">
            <a:avLst/>
          </a:prstGeom>
          <a:noFill/>
        </p:spPr>
        <p:txBody>
          <a:bodyPr wrap="square" rtlCol="0">
            <a:spAutoFit/>
          </a:bodyPr>
          <a:lstStyle/>
          <a:p>
            <a:r>
              <a:rPr lang="en-US" sz="2000" b="1" dirty="0"/>
              <a:t>Applying the Process:</a:t>
            </a:r>
          </a:p>
          <a:p>
            <a:pPr marL="342900" indent="-342900">
              <a:buAutoNum type="arabicPeriod"/>
            </a:pPr>
            <a:r>
              <a:rPr lang="en-US" dirty="0"/>
              <a:t>The question was to analyze data, draw inference and predict future events</a:t>
            </a:r>
          </a:p>
          <a:p>
            <a:pPr marL="342900" indent="-342900">
              <a:buAutoNum type="arabicPeriod"/>
            </a:pPr>
            <a:r>
              <a:rPr lang="en-US" dirty="0"/>
              <a:t>Data contains two columns, a date and sales data. </a:t>
            </a:r>
          </a:p>
          <a:p>
            <a:pPr marL="342900" indent="-342900">
              <a:buAutoNum type="arabicPeriod"/>
            </a:pPr>
            <a:r>
              <a:rPr lang="en-US" dirty="0"/>
              <a:t>Having a date column, shows we can apply time series analysis.</a:t>
            </a:r>
          </a:p>
          <a:p>
            <a:pPr marL="342900" indent="-342900">
              <a:buAutoNum type="arabicPeriod"/>
            </a:pPr>
            <a:r>
              <a:rPr lang="en-US" dirty="0"/>
              <a:t>Prophet model chosen usually can be used for prediction.  A model developed by Facebook and designed for automatic forecasting of univariate time series data.</a:t>
            </a:r>
          </a:p>
          <a:p>
            <a:pPr marL="342900" indent="-342900">
              <a:buAutoNum type="arabicPeriod"/>
            </a:pPr>
            <a:r>
              <a:rPr lang="en-US" dirty="0"/>
              <a:t>Python programming language which is normally suited for machine learning modeling and widely used by data scientist was used for the analysis in a </a:t>
            </a:r>
            <a:r>
              <a:rPr lang="en-US" dirty="0" err="1"/>
              <a:t>Jupyter</a:t>
            </a:r>
            <a:r>
              <a:rPr lang="en-US" dirty="0"/>
              <a:t> notebook.</a:t>
            </a:r>
          </a:p>
          <a:p>
            <a:pPr marL="342900" indent="-342900">
              <a:buAutoNum type="arabicPeriod"/>
            </a:pPr>
            <a:endParaRPr lang="en-US" dirty="0"/>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3" y="549275"/>
            <a:ext cx="4500562" cy="1562959"/>
          </a:xfrm>
        </p:spPr>
        <p:txBody>
          <a:bodyPr wrap="square" anchor="t">
            <a:normAutofit/>
          </a:bodyPr>
          <a:lstStyle/>
          <a:p>
            <a:r>
              <a:rPr lang="en-US" dirty="0"/>
              <a:t>Chart</a:t>
            </a:r>
          </a:p>
        </p:txBody>
      </p:sp>
      <p:sp>
        <p:nvSpPr>
          <p:cNvPr id="3" name="Content Placeholder 2">
            <a:extLst>
              <a:ext uri="{FF2B5EF4-FFF2-40B4-BE49-F238E27FC236}">
                <a16:creationId xmlns:a16="http://schemas.microsoft.com/office/drawing/2014/main" id="{C00F5F85-D4B9-8002-5638-3874C21A1040}"/>
              </a:ext>
            </a:extLst>
          </p:cNvPr>
          <p:cNvSpPr>
            <a:spLocks noGrp="1"/>
          </p:cNvSpPr>
          <p:nvPr>
            <p:ph idx="1"/>
          </p:nvPr>
        </p:nvSpPr>
        <p:spPr>
          <a:xfrm>
            <a:off x="5267325" y="549275"/>
            <a:ext cx="6373813" cy="1562959"/>
          </a:xfrm>
        </p:spPr>
        <p:txBody>
          <a:bodyPr anchor="t">
            <a:normAutofit/>
          </a:bodyPr>
          <a:lstStyle/>
          <a:p>
            <a:r>
              <a:rPr lang="en-US" dirty="0"/>
              <a:t>A Simple graphing of the data showed the data spans a little over two years and consistent peaks and deeps around the same time of each year showing a trend in the data.</a:t>
            </a:r>
          </a:p>
        </p:txBody>
      </p:sp>
      <p:pic>
        <p:nvPicPr>
          <p:cNvPr id="9" name="Picture 8">
            <a:extLst>
              <a:ext uri="{FF2B5EF4-FFF2-40B4-BE49-F238E27FC236}">
                <a16:creationId xmlns:a16="http://schemas.microsoft.com/office/drawing/2014/main" id="{9C22D3BA-290E-D263-7DA5-FA384181D2FA}"/>
              </a:ext>
            </a:extLst>
          </p:cNvPr>
          <p:cNvPicPr>
            <a:picLocks noChangeAspect="1"/>
          </p:cNvPicPr>
          <p:nvPr/>
        </p:nvPicPr>
        <p:blipFill>
          <a:blip r:embed="rId2"/>
          <a:stretch>
            <a:fillRect/>
          </a:stretch>
        </p:blipFill>
        <p:spPr>
          <a:xfrm>
            <a:off x="550861" y="2210378"/>
            <a:ext cx="2885150" cy="3253466"/>
          </a:xfrm>
          <a:custGeom>
            <a:avLst/>
            <a:gdLst/>
            <a:ahLst/>
            <a:cxnLst/>
            <a:rect l="l" t="t" r="r" b="b"/>
            <a:pathLst>
              <a:path w="5051426" h="3640362">
                <a:moveTo>
                  <a:pt x="0" y="0"/>
                </a:moveTo>
                <a:lnTo>
                  <a:pt x="5051426" y="0"/>
                </a:lnTo>
                <a:lnTo>
                  <a:pt x="5051426" y="3640362"/>
                </a:lnTo>
                <a:lnTo>
                  <a:pt x="0" y="3640362"/>
                </a:lnTo>
                <a:close/>
              </a:path>
            </a:pathLst>
          </a:custGeom>
        </p:spPr>
      </p:pic>
      <p:pic>
        <p:nvPicPr>
          <p:cNvPr id="12" name="Picture 11">
            <a:extLst>
              <a:ext uri="{FF2B5EF4-FFF2-40B4-BE49-F238E27FC236}">
                <a16:creationId xmlns:a16="http://schemas.microsoft.com/office/drawing/2014/main" id="{64B8DE2B-D76E-906A-297C-9E94F092229F}"/>
              </a:ext>
            </a:extLst>
          </p:cNvPr>
          <p:cNvPicPr>
            <a:picLocks noChangeAspect="1"/>
          </p:cNvPicPr>
          <p:nvPr/>
        </p:nvPicPr>
        <p:blipFill>
          <a:blip r:embed="rId3"/>
          <a:stretch>
            <a:fillRect/>
          </a:stretch>
        </p:blipFill>
        <p:spPr>
          <a:xfrm>
            <a:off x="3753946" y="2383971"/>
            <a:ext cx="7887193" cy="3419172"/>
          </a:xfrm>
          <a:custGeom>
            <a:avLst/>
            <a:gdLst/>
            <a:ahLst/>
            <a:cxnLst/>
            <a:rect l="l" t="t" r="r" b="b"/>
            <a:pathLst>
              <a:path w="5051426" h="3640362">
                <a:moveTo>
                  <a:pt x="0" y="0"/>
                </a:moveTo>
                <a:lnTo>
                  <a:pt x="5051426" y="0"/>
                </a:lnTo>
                <a:lnTo>
                  <a:pt x="5051426" y="3640362"/>
                </a:lnTo>
                <a:lnTo>
                  <a:pt x="0" y="3640362"/>
                </a:lnTo>
                <a:close/>
              </a:path>
            </a:pathLst>
          </a:custGeom>
        </p:spPr>
      </p:pic>
      <p:sp>
        <p:nvSpPr>
          <p:cNvPr id="19" name="Rectangle 18">
            <a:extLst>
              <a:ext uri="{FF2B5EF4-FFF2-40B4-BE49-F238E27FC236}">
                <a16:creationId xmlns:a16="http://schemas.microsoft.com/office/drawing/2014/main" id="{34F32A54-C851-4ADC-B81A-DEE6F5A09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normAutofit/>
          </a:bodyPr>
          <a:lstStyle/>
          <a:p>
            <a:pPr>
              <a:spcAft>
                <a:spcPts val="600"/>
              </a:spcAft>
            </a:pPr>
            <a:r>
              <a:rPr lang="en-US"/>
              <a:t>Friday, May 5, 2023</a:t>
            </a:r>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a:t>Christiana Mensah</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5</a:t>
            </a:fld>
            <a:endParaRPr lang="en-US"/>
          </a:p>
        </p:txBody>
      </p:sp>
    </p:spTree>
    <p:extLst>
      <p:ext uri="{BB962C8B-B14F-4D97-AF65-F5344CB8AC3E}">
        <p14:creationId xmlns:p14="http://schemas.microsoft.com/office/powerpoint/2010/main" val="374028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80363"/>
            <a:ext cx="6379210" cy="1333057"/>
          </a:xfrm>
        </p:spPr>
        <p:txBody>
          <a:bodyPr wrap="square" anchor="t">
            <a:normAutofit/>
          </a:bodyPr>
          <a:lstStyle/>
          <a:p>
            <a:r>
              <a:rPr lang="en-US" dirty="0"/>
              <a:t>Autocorrelation</a:t>
            </a:r>
          </a:p>
        </p:txBody>
      </p:sp>
      <p:pic>
        <p:nvPicPr>
          <p:cNvPr id="21" name="Picture 20" descr="Chart&#10;&#10;Description automatically generated">
            <a:extLst>
              <a:ext uri="{FF2B5EF4-FFF2-40B4-BE49-F238E27FC236}">
                <a16:creationId xmlns:a16="http://schemas.microsoft.com/office/drawing/2014/main" id="{240307F2-7901-3A1D-6DED-1716A108C1AB}"/>
              </a:ext>
            </a:extLst>
          </p:cNvPr>
          <p:cNvPicPr>
            <a:picLocks noChangeAspect="1"/>
          </p:cNvPicPr>
          <p:nvPr/>
        </p:nvPicPr>
        <p:blipFill>
          <a:blip r:embed="rId2"/>
          <a:stretch>
            <a:fillRect/>
          </a:stretch>
        </p:blipFill>
        <p:spPr>
          <a:xfrm>
            <a:off x="550863" y="2839833"/>
            <a:ext cx="5773738" cy="3161119"/>
          </a:xfrm>
          <a:custGeom>
            <a:avLst/>
            <a:gdLst/>
            <a:ahLst/>
            <a:cxnLst/>
            <a:rect l="l" t="t" r="r" b="b"/>
            <a:pathLst>
              <a:path w="5773738" h="3779838">
                <a:moveTo>
                  <a:pt x="0" y="0"/>
                </a:moveTo>
                <a:lnTo>
                  <a:pt x="5773738" y="0"/>
                </a:lnTo>
                <a:lnTo>
                  <a:pt x="5773738" y="3779838"/>
                </a:lnTo>
                <a:lnTo>
                  <a:pt x="0" y="3779838"/>
                </a:lnTo>
                <a:close/>
              </a:path>
            </a:pathLst>
          </a:custGeom>
        </p:spPr>
      </p:pic>
      <p:grpSp>
        <p:nvGrpSpPr>
          <p:cNvPr id="53" name="Group 52">
            <a:extLst>
              <a:ext uri="{FF2B5EF4-FFF2-40B4-BE49-F238E27FC236}">
                <a16:creationId xmlns:a16="http://schemas.microsoft.com/office/drawing/2014/main" id="{5A492954-D4E6-4FAF-94AC-292DFFFDC5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202" y="2017837"/>
            <a:ext cx="671610" cy="631474"/>
            <a:chOff x="8371777" y="4172213"/>
            <a:chExt cx="671610" cy="631474"/>
          </a:xfrm>
        </p:grpSpPr>
        <p:sp>
          <p:nvSpPr>
            <p:cNvPr id="54" name="Freeform: Shape 53">
              <a:extLst>
                <a:ext uri="{FF2B5EF4-FFF2-40B4-BE49-F238E27FC236}">
                  <a16:creationId xmlns:a16="http://schemas.microsoft.com/office/drawing/2014/main" id="{E2CFA88C-A736-419D-B7B6-6B912BB4548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371777" y="4172213"/>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gs>
                <a:gs pos="30000">
                  <a:schemeClr val="bg2"/>
                </a:gs>
                <a:gs pos="40000">
                  <a:schemeClr val="bg2">
                    <a:lumMod val="90000"/>
                    <a:lumOff val="10000"/>
                  </a:schemeClr>
                </a:gs>
                <a:gs pos="100000">
                  <a:schemeClr val="bg2"/>
                </a:gs>
              </a:gsLst>
              <a:lin ang="10200000" scaled="0"/>
            </a:gradFill>
            <a:ln>
              <a:noFill/>
            </a:ln>
            <a:effectLst>
              <a:innerShdw blurRad="127000" dist="50800" dir="4200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55E877B2-A66B-45DC-892C-B19FB81718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638387" y="4349560"/>
              <a:ext cx="270000" cy="540000"/>
            </a:xfrm>
            <a:prstGeom prst="ellipse">
              <a:avLst/>
            </a:prstGeom>
            <a:gradFill>
              <a:gsLst>
                <a:gs pos="100000">
                  <a:schemeClr val="bg2"/>
                </a:gs>
                <a:gs pos="0">
                  <a:schemeClr val="bg2">
                    <a:lumMod val="75000"/>
                    <a:lumOff val="25000"/>
                  </a:schemeClr>
                </a:gs>
              </a:gsLst>
              <a:lin ang="16200000" scaled="0"/>
            </a:gradFill>
            <a:ln>
              <a:noFill/>
            </a:ln>
            <a:effectLst>
              <a:innerShdw blurRad="1270000" dist="2540000">
                <a:schemeClr val="bg2">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9" name="Content Placeholder 18">
            <a:extLst>
              <a:ext uri="{FF2B5EF4-FFF2-40B4-BE49-F238E27FC236}">
                <a16:creationId xmlns:a16="http://schemas.microsoft.com/office/drawing/2014/main" id="{0D9B3FA7-EA15-F460-59D0-BFE843ACEDF7}"/>
              </a:ext>
            </a:extLst>
          </p:cNvPr>
          <p:cNvSpPr>
            <a:spLocks noGrp="1"/>
          </p:cNvSpPr>
          <p:nvPr>
            <p:ph idx="1"/>
          </p:nvPr>
        </p:nvSpPr>
        <p:spPr>
          <a:xfrm>
            <a:off x="6800193" y="735724"/>
            <a:ext cx="4840943" cy="5265228"/>
          </a:xfrm>
        </p:spPr>
        <p:txBody>
          <a:bodyPr anchor="t">
            <a:normAutofit fontScale="92500" lnSpcReduction="20000"/>
          </a:bodyPr>
          <a:lstStyle/>
          <a:p>
            <a:pPr>
              <a:lnSpc>
                <a:spcPct val="100000"/>
              </a:lnSpc>
              <a:spcBef>
                <a:spcPts val="600"/>
              </a:spcBef>
              <a:spcAft>
                <a:spcPts val="0"/>
              </a:spcAft>
            </a:pPr>
            <a:r>
              <a:rPr lang="en-US" sz="1800" dirty="0">
                <a:solidFill>
                  <a:schemeClr val="tx1">
                    <a:lumMod val="95000"/>
                  </a:schemeClr>
                </a:solidFill>
                <a:latin typeface="Gill Sans MT" panose="020B0502020104020203" pitchFamily="34" charset="0"/>
              </a:rPr>
              <a:t>In an Autocorrelation graph, there is a trend when the autocorrelation tends to be high at small lags like 1 or 2 and when seasonality exists, the autocorrelation goes up periodically at larger lags like we see at lag 12.  </a:t>
            </a:r>
          </a:p>
          <a:p>
            <a:pPr>
              <a:lnSpc>
                <a:spcPct val="100000"/>
              </a:lnSpc>
              <a:spcBef>
                <a:spcPts val="600"/>
              </a:spcBef>
              <a:spcAft>
                <a:spcPts val="0"/>
              </a:spcAft>
            </a:pPr>
            <a:r>
              <a:rPr lang="en-US" sz="1800" dirty="0">
                <a:solidFill>
                  <a:schemeClr val="tx1">
                    <a:lumMod val="95000"/>
                  </a:schemeClr>
                </a:solidFill>
                <a:latin typeface="Gill Sans MT" panose="020B0502020104020203" pitchFamily="34" charset="0"/>
              </a:rPr>
              <a:t>In this graph we see a trend but  because there is only one spike which is also below the 0.50 line shows little significance, there is a likelihood  that seasonality does not exist. </a:t>
            </a:r>
          </a:p>
          <a:p>
            <a:pPr>
              <a:lnSpc>
                <a:spcPct val="100000"/>
              </a:lnSpc>
              <a:spcBef>
                <a:spcPts val="600"/>
              </a:spcBef>
              <a:spcAft>
                <a:spcPts val="0"/>
              </a:spcAft>
            </a:pPr>
            <a:r>
              <a:rPr lang="en-US" sz="1800" dirty="0">
                <a:solidFill>
                  <a:schemeClr val="tx1">
                    <a:lumMod val="95000"/>
                  </a:schemeClr>
                </a:solidFill>
                <a:latin typeface="Gill Sans MT" panose="020B0502020104020203" pitchFamily="34" charset="0"/>
              </a:rPr>
              <a:t>We also see a deep in from January to February and a slow rise in sales up until August and then there is a fluctuation and a sharp rise from October to November, then a sharp drop in December and finally slow  progression in January.  </a:t>
            </a:r>
          </a:p>
          <a:p>
            <a:pPr>
              <a:lnSpc>
                <a:spcPct val="100000"/>
              </a:lnSpc>
              <a:spcBef>
                <a:spcPts val="600"/>
              </a:spcBef>
              <a:spcAft>
                <a:spcPts val="0"/>
              </a:spcAft>
            </a:pPr>
            <a:r>
              <a:rPr lang="en-US" sz="1800" dirty="0">
                <a:solidFill>
                  <a:schemeClr val="tx1">
                    <a:lumMod val="95000"/>
                  </a:schemeClr>
                </a:solidFill>
                <a:latin typeface="Gill Sans MT" panose="020B0502020104020203" pitchFamily="34" charset="0"/>
              </a:rPr>
              <a:t>The fact that this pattern repeats in the following year suggests a trend. </a:t>
            </a:r>
          </a:p>
          <a:p>
            <a:pPr>
              <a:lnSpc>
                <a:spcPct val="100000"/>
              </a:lnSpc>
              <a:spcBef>
                <a:spcPts val="600"/>
              </a:spcBef>
              <a:spcAft>
                <a:spcPts val="0"/>
              </a:spcAft>
            </a:pPr>
            <a:r>
              <a:rPr lang="en-US" sz="1800" dirty="0">
                <a:solidFill>
                  <a:schemeClr val="tx1">
                    <a:lumMod val="95000"/>
                  </a:schemeClr>
                </a:solidFill>
                <a:latin typeface="Gill Sans MT" panose="020B0502020104020203" pitchFamily="34" charset="0"/>
              </a:rPr>
              <a:t>The sharp rise in </a:t>
            </a:r>
            <a:r>
              <a:rPr lang="en-US" sz="1800" b="1" dirty="0">
                <a:solidFill>
                  <a:schemeClr val="tx1">
                    <a:lumMod val="95000"/>
                  </a:schemeClr>
                </a:solidFill>
                <a:latin typeface="Gill Sans MT" panose="020B0502020104020203" pitchFamily="34" charset="0"/>
              </a:rPr>
              <a:t>October</a:t>
            </a:r>
            <a:r>
              <a:rPr lang="en-US" sz="1800" dirty="0">
                <a:solidFill>
                  <a:schemeClr val="tx1">
                    <a:lumMod val="95000"/>
                  </a:schemeClr>
                </a:solidFill>
                <a:latin typeface="Gill Sans MT" panose="020B0502020104020203" pitchFamily="34" charset="0"/>
              </a:rPr>
              <a:t> sales may also suggest that this store sells </a:t>
            </a:r>
            <a:r>
              <a:rPr lang="en-US" sz="1800" b="1" dirty="0">
                <a:solidFill>
                  <a:schemeClr val="tx1">
                    <a:lumMod val="95000"/>
                  </a:schemeClr>
                </a:solidFill>
                <a:latin typeface="Gill Sans MT" panose="020B0502020104020203" pitchFamily="34" charset="0"/>
              </a:rPr>
              <a:t>Halloween products or costumes </a:t>
            </a:r>
            <a:r>
              <a:rPr lang="en-US" sz="1800" dirty="0">
                <a:solidFill>
                  <a:schemeClr val="tx1">
                    <a:lumMod val="95000"/>
                  </a:schemeClr>
                </a:solidFill>
                <a:latin typeface="Gill Sans MT" panose="020B0502020104020203" pitchFamily="34" charset="0"/>
              </a:rPr>
              <a:t>and right after we get into the thanksgiving and Christmas season where those products are out of season the sales drop significantly. </a:t>
            </a:r>
          </a:p>
          <a:p>
            <a:pPr marL="0" indent="0">
              <a:lnSpc>
                <a:spcPct val="100000"/>
              </a:lnSpc>
              <a:spcBef>
                <a:spcPts val="600"/>
              </a:spcBef>
              <a:spcAft>
                <a:spcPts val="0"/>
              </a:spcAft>
              <a:buNone/>
            </a:pPr>
            <a:endParaRPr lang="en-US" sz="700" dirty="0"/>
          </a:p>
        </p:txBody>
      </p:sp>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normAutofit/>
          </a:bodyPr>
          <a:lstStyle/>
          <a:p>
            <a:pPr>
              <a:spcAft>
                <a:spcPts val="600"/>
              </a:spcAft>
            </a:pPr>
            <a:r>
              <a:rPr lang="en-US"/>
              <a:t>Friday, May 5, 2023</a:t>
            </a:r>
          </a:p>
        </p:txBody>
      </p:sp>
      <p:sp>
        <p:nvSpPr>
          <p:cNvPr id="57" name="Freeform: Shape 56">
            <a:extLst>
              <a:ext uri="{FF2B5EF4-FFF2-40B4-BE49-F238E27FC236}">
                <a16:creationId xmlns:a16="http://schemas.microsoft.com/office/drawing/2014/main" id="{20373973-4586-48A3-ADF2-95A571530B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7376" y="5520977"/>
            <a:ext cx="1972470" cy="1337023"/>
          </a:xfrm>
          <a:custGeom>
            <a:avLst/>
            <a:gdLst>
              <a:gd name="connsiteX0" fmla="*/ 986235 w 1972470"/>
              <a:gd name="connsiteY0" fmla="*/ 0 h 1337023"/>
              <a:gd name="connsiteX1" fmla="*/ 1972470 w 1972470"/>
              <a:gd name="connsiteY1" fmla="*/ 986235 h 1337023"/>
              <a:gd name="connsiteX2" fmla="*/ 1928131 w 1972470"/>
              <a:gd name="connsiteY2" fmla="*/ 1279512 h 1337023"/>
              <a:gd name="connsiteX3" fmla="*/ 1907081 w 1972470"/>
              <a:gd name="connsiteY3" fmla="*/ 1337023 h 1337023"/>
              <a:gd name="connsiteX4" fmla="*/ 65389 w 1972470"/>
              <a:gd name="connsiteY4" fmla="*/ 1337023 h 1337023"/>
              <a:gd name="connsiteX5" fmla="*/ 44339 w 1972470"/>
              <a:gd name="connsiteY5" fmla="*/ 1279512 h 1337023"/>
              <a:gd name="connsiteX6" fmla="*/ 0 w 1972470"/>
              <a:gd name="connsiteY6" fmla="*/ 986235 h 1337023"/>
              <a:gd name="connsiteX7" fmla="*/ 986235 w 1972470"/>
              <a:gd name="connsiteY7" fmla="*/ 0 h 1337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72470" h="1337023">
                <a:moveTo>
                  <a:pt x="986235" y="0"/>
                </a:moveTo>
                <a:cubicBezTo>
                  <a:pt x="1530918" y="0"/>
                  <a:pt x="1972470" y="441552"/>
                  <a:pt x="1972470" y="986235"/>
                </a:cubicBezTo>
                <a:cubicBezTo>
                  <a:pt x="1972470" y="1088363"/>
                  <a:pt x="1956947" y="1186866"/>
                  <a:pt x="1928131" y="1279512"/>
                </a:cubicBezTo>
                <a:lnTo>
                  <a:pt x="1907081" y="1337023"/>
                </a:lnTo>
                <a:lnTo>
                  <a:pt x="65389" y="1337023"/>
                </a:lnTo>
                <a:lnTo>
                  <a:pt x="44339" y="1279512"/>
                </a:lnTo>
                <a:cubicBezTo>
                  <a:pt x="15523" y="1186866"/>
                  <a:pt x="0" y="1088363"/>
                  <a:pt x="0" y="986235"/>
                </a:cubicBezTo>
                <a:cubicBezTo>
                  <a:pt x="0" y="441552"/>
                  <a:pt x="441552" y="0"/>
                  <a:pt x="986235" y="0"/>
                </a:cubicBezTo>
                <a:close/>
              </a:path>
            </a:pathLst>
          </a:custGeom>
          <a:gradFill flip="none" rotWithShape="1">
            <a:gsLst>
              <a:gs pos="100000">
                <a:schemeClr val="bg2">
                  <a:lumMod val="75000"/>
                  <a:lumOff val="25000"/>
                </a:schemeClr>
              </a:gs>
              <a:gs pos="71000">
                <a:schemeClr val="bg2">
                  <a:lumMod val="100000"/>
                </a:schemeClr>
              </a:gs>
            </a:gsLst>
            <a:path path="circle">
              <a:fillToRect l="100000" b="100000"/>
            </a:path>
            <a:tileRect t="-100000" r="-100000"/>
          </a:gradFill>
          <a:ln>
            <a:noFill/>
          </a:ln>
          <a:effectLst>
            <a:innerShdw blurRad="381000" dist="177800" dir="1896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dirty="0"/>
              <a:t>Christiana Mensah</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6</a:t>
            </a:fld>
            <a:endParaRPr lang="en-US"/>
          </a:p>
        </p:txBody>
      </p:sp>
    </p:spTree>
    <p:extLst>
      <p:ext uri="{BB962C8B-B14F-4D97-AF65-F5344CB8AC3E}">
        <p14:creationId xmlns:p14="http://schemas.microsoft.com/office/powerpoint/2010/main" val="2496947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4" y="549275"/>
            <a:ext cx="3565524" cy="1997855"/>
          </a:xfrm>
        </p:spPr>
        <p:txBody>
          <a:bodyPr wrap="square" anchor="b">
            <a:normAutofit/>
          </a:bodyPr>
          <a:lstStyle/>
          <a:p>
            <a:r>
              <a:rPr lang="en-US" dirty="0"/>
              <a:t>Prophet Forecast Model</a:t>
            </a:r>
          </a:p>
        </p:txBody>
      </p:sp>
      <p:grpSp>
        <p:nvGrpSpPr>
          <p:cNvPr id="88" name="Group 87">
            <a:extLst>
              <a:ext uri="{FF2B5EF4-FFF2-40B4-BE49-F238E27FC236}">
                <a16:creationId xmlns:a16="http://schemas.microsoft.com/office/drawing/2014/main" id="{9F2D4ED5-DC78-4C88-97AA-483206C53E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70793" y="0"/>
            <a:ext cx="1468514" cy="1521012"/>
            <a:chOff x="5236793" y="2432482"/>
            <a:chExt cx="1468514" cy="1521012"/>
          </a:xfrm>
        </p:grpSpPr>
        <p:sp>
          <p:nvSpPr>
            <p:cNvPr id="89" name="Freeform 5">
              <a:extLst>
                <a:ext uri="{FF2B5EF4-FFF2-40B4-BE49-F238E27FC236}">
                  <a16:creationId xmlns:a16="http://schemas.microsoft.com/office/drawing/2014/main" id="{0DE0B65A-4839-40B2-BA92-1464FEADBA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0" name="Freeform 6">
              <a:extLst>
                <a:ext uri="{FF2B5EF4-FFF2-40B4-BE49-F238E27FC236}">
                  <a16:creationId xmlns:a16="http://schemas.microsoft.com/office/drawing/2014/main" id="{842A0A68-39DD-4DA7-BAD5-63B9C1398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8">
              <a:extLst>
                <a:ext uri="{FF2B5EF4-FFF2-40B4-BE49-F238E27FC236}">
                  <a16:creationId xmlns:a16="http://schemas.microsoft.com/office/drawing/2014/main" id="{21A69E50-7E10-45C3-B4F2-19DBA774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3" name="Oval 92">
            <a:extLst>
              <a:ext uri="{FF2B5EF4-FFF2-40B4-BE49-F238E27FC236}">
                <a16:creationId xmlns:a16="http://schemas.microsoft.com/office/drawing/2014/main" id="{D166A8AB-8924-421C-BCED-B54DBC405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7897" y="549718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Content Placeholder 18">
            <a:extLst>
              <a:ext uri="{FF2B5EF4-FFF2-40B4-BE49-F238E27FC236}">
                <a16:creationId xmlns:a16="http://schemas.microsoft.com/office/drawing/2014/main" id="{0D9B3FA7-EA15-F460-59D0-BFE843ACEDF7}"/>
              </a:ext>
            </a:extLst>
          </p:cNvPr>
          <p:cNvSpPr>
            <a:spLocks noGrp="1"/>
          </p:cNvSpPr>
          <p:nvPr>
            <p:ph idx="1"/>
          </p:nvPr>
        </p:nvSpPr>
        <p:spPr>
          <a:xfrm>
            <a:off x="4766591" y="619956"/>
            <a:ext cx="6028409" cy="1247464"/>
          </a:xfrm>
        </p:spPr>
        <p:txBody>
          <a:bodyPr anchor="t">
            <a:normAutofit lnSpcReduction="10000"/>
          </a:bodyPr>
          <a:lstStyle/>
          <a:p>
            <a:pPr marL="0" indent="0">
              <a:spcBef>
                <a:spcPts val="600"/>
              </a:spcBef>
              <a:spcAft>
                <a:spcPts val="0"/>
              </a:spcAft>
              <a:buNone/>
            </a:pPr>
            <a:r>
              <a:rPr lang="en-US" sz="1800" dirty="0"/>
              <a:t>The Prophet model was used for prediction automatic forecasting because we have a univariate time series data.</a:t>
            </a:r>
          </a:p>
          <a:p>
            <a:pPr marL="0" indent="0">
              <a:spcBef>
                <a:spcPts val="600"/>
              </a:spcBef>
              <a:spcAft>
                <a:spcPts val="0"/>
              </a:spcAft>
              <a:buNone/>
            </a:pPr>
            <a:r>
              <a:rPr lang="en-US" sz="1800" dirty="0"/>
              <a:t>The chart shows a 22-period forecast to the end of December 2021 as requested.</a:t>
            </a:r>
          </a:p>
        </p:txBody>
      </p:sp>
      <p:pic>
        <p:nvPicPr>
          <p:cNvPr id="4" name="Picture 3">
            <a:extLst>
              <a:ext uri="{FF2B5EF4-FFF2-40B4-BE49-F238E27FC236}">
                <a16:creationId xmlns:a16="http://schemas.microsoft.com/office/drawing/2014/main" id="{22E653C7-8B9C-6FD5-D924-F6A6C6628EB3}"/>
              </a:ext>
            </a:extLst>
          </p:cNvPr>
          <p:cNvPicPr>
            <a:picLocks noChangeAspect="1"/>
          </p:cNvPicPr>
          <p:nvPr/>
        </p:nvPicPr>
        <p:blipFill>
          <a:blip r:embed="rId2"/>
          <a:stretch>
            <a:fillRect/>
          </a:stretch>
        </p:blipFill>
        <p:spPr>
          <a:xfrm>
            <a:off x="4116388" y="2008178"/>
            <a:ext cx="7301833" cy="4236415"/>
          </a:xfrm>
          <a:custGeom>
            <a:avLst/>
            <a:gdLst/>
            <a:ahLst/>
            <a:cxnLst/>
            <a:rect l="l" t="t" r="r" b="b"/>
            <a:pathLst>
              <a:path w="7090237" h="5759451">
                <a:moveTo>
                  <a:pt x="0" y="0"/>
                </a:moveTo>
                <a:lnTo>
                  <a:pt x="7090237" y="0"/>
                </a:lnTo>
                <a:lnTo>
                  <a:pt x="7090237" y="5759451"/>
                </a:lnTo>
                <a:lnTo>
                  <a:pt x="0" y="5759451"/>
                </a:lnTo>
                <a:close/>
              </a:path>
            </a:pathLst>
          </a:custGeom>
        </p:spPr>
      </p:pic>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normAutofit/>
          </a:bodyPr>
          <a:lstStyle/>
          <a:p>
            <a:pPr>
              <a:spcAft>
                <a:spcPts val="600"/>
              </a:spcAft>
            </a:pPr>
            <a:r>
              <a:rPr lang="en-US"/>
              <a:t>Friday, May 5, 2023</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a:t>Christiana Mensah</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7</a:t>
            </a:fld>
            <a:endParaRPr lang="en-US"/>
          </a:p>
        </p:txBody>
      </p:sp>
      <p:pic>
        <p:nvPicPr>
          <p:cNvPr id="6" name="Picture 5">
            <a:extLst>
              <a:ext uri="{FF2B5EF4-FFF2-40B4-BE49-F238E27FC236}">
                <a16:creationId xmlns:a16="http://schemas.microsoft.com/office/drawing/2014/main" id="{72071F53-6189-CF03-CC44-315A41F011E2}"/>
              </a:ext>
            </a:extLst>
          </p:cNvPr>
          <p:cNvPicPr>
            <a:picLocks noChangeAspect="1"/>
          </p:cNvPicPr>
          <p:nvPr/>
        </p:nvPicPr>
        <p:blipFill>
          <a:blip r:embed="rId3"/>
          <a:stretch>
            <a:fillRect/>
          </a:stretch>
        </p:blipFill>
        <p:spPr>
          <a:xfrm>
            <a:off x="550863" y="2806030"/>
            <a:ext cx="2156067" cy="2917988"/>
          </a:xfrm>
          <a:prstGeom prst="rect">
            <a:avLst/>
          </a:prstGeom>
        </p:spPr>
      </p:pic>
    </p:spTree>
    <p:extLst>
      <p:ext uri="{BB962C8B-B14F-4D97-AF65-F5344CB8AC3E}">
        <p14:creationId xmlns:p14="http://schemas.microsoft.com/office/powerpoint/2010/main" val="1006147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4" name="Freeform: Shape 3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 name="Oval 40">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3" name="Oval 42">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75" name="Group 44">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6" name="Freeform: Shape 45">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Freeform: Shape 46">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8" name="Oval 47">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9" name="Oval 48">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77" name="Rectangle 50">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52">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79" name="Group 54">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56" name="Freeform: Shape 55">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7" name="Oval 56">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50864" y="549275"/>
            <a:ext cx="3565524" cy="3034657"/>
          </a:xfrm>
        </p:spPr>
        <p:txBody>
          <a:bodyPr vert="horz" wrap="square" lIns="0" tIns="0" rIns="0" bIns="0" rtlCol="0" anchor="b" anchorCtr="0">
            <a:normAutofit/>
          </a:bodyPr>
          <a:lstStyle/>
          <a:p>
            <a:pPr>
              <a:lnSpc>
                <a:spcPct val="100000"/>
              </a:lnSpc>
            </a:pPr>
            <a:r>
              <a:rPr lang="en-US"/>
              <a:t>Forecast Trends</a:t>
            </a:r>
          </a:p>
        </p:txBody>
      </p:sp>
      <p:grpSp>
        <p:nvGrpSpPr>
          <p:cNvPr id="80" name="Group 58">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60"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1"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2"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34" name="Picture 33" descr="Chart, line chart&#10;&#10;Description automatically generated">
            <a:extLst>
              <a:ext uri="{FF2B5EF4-FFF2-40B4-BE49-F238E27FC236}">
                <a16:creationId xmlns:a16="http://schemas.microsoft.com/office/drawing/2014/main" id="{6407B091-346C-FDB5-134F-4A9E951C1FFA}"/>
              </a:ext>
            </a:extLst>
          </p:cNvPr>
          <p:cNvPicPr>
            <a:picLocks noChangeAspect="1"/>
          </p:cNvPicPr>
          <p:nvPr/>
        </p:nvPicPr>
        <p:blipFill>
          <a:blip r:embed="rId3"/>
          <a:stretch>
            <a:fillRect/>
          </a:stretch>
        </p:blipFill>
        <p:spPr>
          <a:xfrm>
            <a:off x="4295776" y="1198640"/>
            <a:ext cx="7345363" cy="4462306"/>
          </a:xfrm>
          <a:custGeom>
            <a:avLst/>
            <a:gdLst/>
            <a:ahLst/>
            <a:cxnLst/>
            <a:rect l="l" t="t" r="r" b="b"/>
            <a:pathLst>
              <a:path w="7345363" h="5761037">
                <a:moveTo>
                  <a:pt x="0" y="0"/>
                </a:moveTo>
                <a:lnTo>
                  <a:pt x="7345363" y="0"/>
                </a:lnTo>
                <a:lnTo>
                  <a:pt x="7345363" y="5761037"/>
                </a:lnTo>
                <a:lnTo>
                  <a:pt x="0" y="5761037"/>
                </a:lnTo>
                <a:close/>
              </a:path>
            </a:pathLst>
          </a:custGeom>
        </p:spPr>
      </p:pic>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Friday, May 5, 2023</a:t>
            </a:r>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Christiana Mensah</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8</a:t>
            </a:fld>
            <a:endParaRPr lang="en-US">
              <a:solidFill>
                <a:schemeClr val="tx1">
                  <a:alpha val="80000"/>
                </a:schemeClr>
              </a:solidFill>
            </a:endParaRPr>
          </a:p>
        </p:txBody>
      </p:sp>
    </p:spTree>
    <p:extLst>
      <p:ext uri="{BB962C8B-B14F-4D97-AF65-F5344CB8AC3E}">
        <p14:creationId xmlns:p14="http://schemas.microsoft.com/office/powerpoint/2010/main" val="2979876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3" y="1525436"/>
            <a:ext cx="4063178" cy="3081787"/>
          </a:xfrm>
        </p:spPr>
        <p:txBody>
          <a:bodyPr>
            <a:normAutofit/>
          </a:bodyPr>
          <a:lstStyle/>
          <a:p>
            <a:r>
              <a:rPr lang="en-US" sz="3200" dirty="0"/>
              <a:t>From the graphs above it shows there is a trend, and the store is most likely a costume store that sells  Halloween items.</a:t>
            </a:r>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a:lstStyle/>
          <a:p>
            <a:r>
              <a:rPr lang="en-US"/>
              <a:t>Friday, May 5, 2023</a:t>
            </a:r>
            <a:endParaRPr lang="en-US" dirty="0"/>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a:lstStyle/>
          <a:p>
            <a:r>
              <a:rPr lang="en-US"/>
              <a:t>Christiana Mensah</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
        <p:nvSpPr>
          <p:cNvPr id="4" name="Title 10">
            <a:extLst>
              <a:ext uri="{FF2B5EF4-FFF2-40B4-BE49-F238E27FC236}">
                <a16:creationId xmlns:a16="http://schemas.microsoft.com/office/drawing/2014/main" id="{B4C6C55F-B21C-5E0D-4196-49E3DE3A3350}"/>
              </a:ext>
            </a:extLst>
          </p:cNvPr>
          <p:cNvSpPr txBox="1">
            <a:spLocks/>
          </p:cNvSpPr>
          <p:nvPr/>
        </p:nvSpPr>
        <p:spPr>
          <a:xfrm>
            <a:off x="550863" y="392789"/>
            <a:ext cx="4500562" cy="919031"/>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4000" kern="1200">
                <a:solidFill>
                  <a:schemeClr val="tx1"/>
                </a:solidFill>
                <a:latin typeface="+mj-lt"/>
                <a:ea typeface="+mj-ea"/>
                <a:cs typeface="+mj-cs"/>
              </a:defRPr>
            </a:lvl1pPr>
          </a:lstStyle>
          <a:p>
            <a:r>
              <a:rPr lang="en-US" sz="4800" dirty="0"/>
              <a:t>Summary</a:t>
            </a:r>
          </a:p>
        </p:txBody>
      </p:sp>
    </p:spTree>
    <p:extLst>
      <p:ext uri="{BB962C8B-B14F-4D97-AF65-F5344CB8AC3E}">
        <p14:creationId xmlns:p14="http://schemas.microsoft.com/office/powerpoint/2010/main" val="395518310"/>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50811A92-D464-4AC4-A396-BA73B10CEEAC}">
  <ds:schemaRefs>
    <ds:schemaRef ds:uri="http://schemas.microsoft.com/office/2006/documentManagement/types"/>
    <ds:schemaRef ds:uri="http://purl.org/dc/terms/"/>
    <ds:schemaRef ds:uri="http://schemas.microsoft.com/sharepoint/v3"/>
    <ds:schemaRef ds:uri="16c05727-aa75-4e4a-9b5f-8a80a1165891"/>
    <ds:schemaRef ds:uri="http://purl.org/dc/elements/1.1/"/>
    <ds:schemaRef ds:uri="http://schemas.microsoft.com/office/infopath/2007/PartnerControls"/>
    <ds:schemaRef ds:uri="http://schemas.openxmlformats.org/package/2006/metadata/core-properties"/>
    <ds:schemaRef ds:uri="http://schemas.microsoft.com/office/2006/metadata/properties"/>
    <ds:schemaRef ds:uri="http://purl.org/dc/dcmitype/"/>
    <ds:schemaRef ds:uri="230e9df3-be65-4c73-a93b-d1236ebd677e"/>
    <ds:schemaRef ds:uri="71af3243-3dd4-4a8d-8c0d-dd76da1f02a5"/>
    <ds:schemaRef ds:uri="http://www.w3.org/XML/1998/namespace"/>
  </ds:schemaRefs>
</ds:datastoreItem>
</file>

<file path=docMetadata/LabelInfo.xml><?xml version="1.0" encoding="utf-8"?>
<clbl:labelList xmlns:clbl="http://schemas.microsoft.com/office/2020/mipLabelMetadata">
  <clbl:label id="{e0793d39-0939-496d-b129-198edd916feb}" enabled="0" method="" siteId="{e0793d39-0939-496d-b129-198edd916feb}" removed="1"/>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{9677DDFC-B900-4E48-8670-29A746D8FB95}tf33713516_win32</Template>
  <TotalTime>972</TotalTime>
  <Words>2136</Words>
  <Application>Microsoft Office PowerPoint</Application>
  <PresentationFormat>Widescreen</PresentationFormat>
  <Paragraphs>167</Paragraphs>
  <Slides>16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Gill Sans MT</vt:lpstr>
      <vt:lpstr>Walbaum Display</vt:lpstr>
      <vt:lpstr>3DFloatVTI</vt:lpstr>
      <vt:lpstr>Forecast Analysis and SQL Queries</vt:lpstr>
      <vt:lpstr>Agenda</vt:lpstr>
      <vt:lpstr>1.0. Forecast  Problem  Statement</vt:lpstr>
      <vt:lpstr>Forecasting Case</vt:lpstr>
      <vt:lpstr>Chart</vt:lpstr>
      <vt:lpstr>Autocorrelation</vt:lpstr>
      <vt:lpstr>Prophet Forecast Model</vt:lpstr>
      <vt:lpstr>Forecast Trends</vt:lpstr>
      <vt:lpstr>From the graphs above it shows there is a trend, and the store is most likely a costume store that sells  Halloween items.</vt:lpstr>
      <vt:lpstr>Forecast Assumptions</vt:lpstr>
      <vt:lpstr>2.1. Which product category has the highest percent of reseller customers </vt:lpstr>
      <vt:lpstr>2.2. How many new customers did we acquire in 2018. (If a customer made their first purchase, then we call them as new customer (for that order only))  </vt:lpstr>
      <vt:lpstr>3.0. Site Analytics Quiz</vt:lpstr>
      <vt:lpstr>3.0. Site Analytics Quiz</vt:lpstr>
      <vt:lpstr>3.0. Site Analytics Quiz</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 Analysis and SQL Queries</dc:title>
  <dc:creator>Mensah, Christiana O.</dc:creator>
  <cp:lastModifiedBy>Mensah, Christiana O.</cp:lastModifiedBy>
  <cp:revision>1</cp:revision>
  <dcterms:created xsi:type="dcterms:W3CDTF">2023-05-06T01:50:37Z</dcterms:created>
  <dcterms:modified xsi:type="dcterms:W3CDTF">2023-05-07T06:52:26Z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