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0E6520-1127-4637-94EE-9466B23F8E87}" v="5" dt="2023-05-06T14:48:38.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3725" autoAdjust="0"/>
  </p:normalViewPr>
  <p:slideViewPr>
    <p:cSldViewPr snapToGrid="0">
      <p:cViewPr varScale="1">
        <p:scale>
          <a:sx n="44" d="100"/>
          <a:sy n="44" d="100"/>
        </p:scale>
        <p:origin x="48" y="41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sah, Christiana O." userId="4978bce3-ba6e-4bed-a651-cc6d375a5f08" providerId="ADAL" clId="{AC0E6520-1127-4637-94EE-9466B23F8E87}"/>
    <pc:docChg chg="custSel modSld">
      <pc:chgData name="Mensah, Christiana O." userId="4978bce3-ba6e-4bed-a651-cc6d375a5f08" providerId="ADAL" clId="{AC0E6520-1127-4637-94EE-9466B23F8E87}" dt="2023-05-06T14:49:18.765" v="339" actId="20577"/>
      <pc:docMkLst>
        <pc:docMk/>
      </pc:docMkLst>
      <pc:sldChg chg="addSp modSp mod">
        <pc:chgData name="Mensah, Christiana O." userId="4978bce3-ba6e-4bed-a651-cc6d375a5f08" providerId="ADAL" clId="{AC0E6520-1127-4637-94EE-9466B23F8E87}" dt="2023-05-06T14:49:18.765" v="339" actId="20577"/>
        <pc:sldMkLst>
          <pc:docMk/>
          <pc:sldMk cId="560021826" sldId="317"/>
        </pc:sldMkLst>
        <pc:spChg chg="add mod">
          <ac:chgData name="Mensah, Christiana O." userId="4978bce3-ba6e-4bed-a651-cc6d375a5f08" providerId="ADAL" clId="{AC0E6520-1127-4637-94EE-9466B23F8E87}" dt="2023-05-06T14:48:51.560" v="338" actId="403"/>
          <ac:spMkLst>
            <pc:docMk/>
            <pc:sldMk cId="560021826" sldId="317"/>
            <ac:spMk id="5" creationId="{3A239A1B-B41B-018E-8A00-72C2372CED77}"/>
          </ac:spMkLst>
        </pc:spChg>
        <pc:spChg chg="mod">
          <ac:chgData name="Mensah, Christiana O." userId="4978bce3-ba6e-4bed-a651-cc6d375a5f08" providerId="ADAL" clId="{AC0E6520-1127-4637-94EE-9466B23F8E87}" dt="2023-05-06T04:24:57.973" v="251" actId="20577"/>
          <ac:spMkLst>
            <pc:docMk/>
            <pc:sldMk cId="560021826" sldId="317"/>
            <ac:spMk id="15" creationId="{40F1DF5B-353A-4270-8C10-6A1509441174}"/>
          </ac:spMkLst>
        </pc:spChg>
        <pc:spChg chg="mod">
          <ac:chgData name="Mensah, Christiana O." userId="4978bce3-ba6e-4bed-a651-cc6d375a5f08" providerId="ADAL" clId="{AC0E6520-1127-4637-94EE-9466B23F8E87}" dt="2023-05-06T14:49:18.765" v="339" actId="20577"/>
          <ac:spMkLst>
            <pc:docMk/>
            <pc:sldMk cId="560021826" sldId="317"/>
            <ac:spMk id="16" creationId="{4BDCF583-1D5D-4235-97C2-39272B80A0B1}"/>
          </ac:spMkLst>
        </pc:spChg>
      </pc:sldChg>
      <pc:sldChg chg="addSp delSp modSp mod">
        <pc:chgData name="Mensah, Christiana O." userId="4978bce3-ba6e-4bed-a651-cc6d375a5f08" providerId="ADAL" clId="{AC0E6520-1127-4637-94EE-9466B23F8E87}" dt="2023-05-06T04:01:27.847" v="233" actId="27636"/>
        <pc:sldMkLst>
          <pc:docMk/>
          <pc:sldMk cId="2158886557" sldId="384"/>
        </pc:sldMkLst>
        <pc:spChg chg="mod">
          <ac:chgData name="Mensah, Christiana O." userId="4978bce3-ba6e-4bed-a651-cc6d375a5f08" providerId="ADAL" clId="{AC0E6520-1127-4637-94EE-9466B23F8E87}" dt="2023-05-06T03:57:57.378" v="201" actId="20577"/>
          <ac:spMkLst>
            <pc:docMk/>
            <pc:sldMk cId="2158886557" sldId="384"/>
            <ac:spMk id="11" creationId="{23418ADF-358F-4647-A511-FCFFEDA83429}"/>
          </ac:spMkLst>
        </pc:spChg>
        <pc:spChg chg="mod">
          <ac:chgData name="Mensah, Christiana O." userId="4978bce3-ba6e-4bed-a651-cc6d375a5f08" providerId="ADAL" clId="{AC0E6520-1127-4637-94EE-9466B23F8E87}" dt="2023-05-06T04:01:27.847" v="233" actId="27636"/>
          <ac:spMkLst>
            <pc:docMk/>
            <pc:sldMk cId="2158886557" sldId="384"/>
            <ac:spMk id="12" creationId="{E5127060-CDBF-435F-9009-A5451CCE305D}"/>
          </ac:spMkLst>
        </pc:spChg>
        <pc:graphicFrameChg chg="add del mod modGraphic">
          <ac:chgData name="Mensah, Christiana O." userId="4978bce3-ba6e-4bed-a651-cc6d375a5f08" providerId="ADAL" clId="{AC0E6520-1127-4637-94EE-9466B23F8E87}" dt="2023-05-06T03:56:18.961" v="177" actId="478"/>
          <ac:graphicFrameMkLst>
            <pc:docMk/>
            <pc:sldMk cId="2158886557" sldId="384"/>
            <ac:graphicFrameMk id="2" creationId="{858D2AC4-1493-1787-F383-0238C8E61E6B}"/>
          </ac:graphicFrameMkLst>
        </pc:graphicFrameChg>
        <pc:picChg chg="mod">
          <ac:chgData name="Mensah, Christiana O." userId="4978bce3-ba6e-4bed-a651-cc6d375a5f08" providerId="ADAL" clId="{AC0E6520-1127-4637-94EE-9466B23F8E87}" dt="2023-05-06T03:59:04.767" v="205" actId="14100"/>
          <ac:picMkLst>
            <pc:docMk/>
            <pc:sldMk cId="2158886557" sldId="384"/>
            <ac:picMk id="18" creationId="{E2536017-F539-430C-A901-70AB81CA612A}"/>
          </ac:picMkLst>
        </pc:picChg>
        <pc:picChg chg="mod">
          <ac:chgData name="Mensah, Christiana O." userId="4978bce3-ba6e-4bed-a651-cc6d375a5f08" providerId="ADAL" clId="{AC0E6520-1127-4637-94EE-9466B23F8E87}" dt="2023-05-06T03:59:08.545" v="206" actId="14100"/>
          <ac:picMkLst>
            <pc:docMk/>
            <pc:sldMk cId="2158886557" sldId="384"/>
            <ac:picMk id="20" creationId="{528A7D8D-1AB5-46C4-93FA-D92C2FD51692}"/>
          </ac:picMkLst>
        </pc:picChg>
        <pc:picChg chg="mod">
          <ac:chgData name="Mensah, Christiana O." userId="4978bce3-ba6e-4bed-a651-cc6d375a5f08" providerId="ADAL" clId="{AC0E6520-1127-4637-94EE-9466B23F8E87}" dt="2023-05-06T03:59:12.441" v="207" actId="14100"/>
          <ac:picMkLst>
            <pc:docMk/>
            <pc:sldMk cId="2158886557" sldId="384"/>
            <ac:picMk id="23" creationId="{2B3C4F95-A0FA-45D9-BF43-1C398F65B891}"/>
          </ac:picMkLst>
        </pc:picChg>
        <pc:picChg chg="mod">
          <ac:chgData name="Mensah, Christiana O." userId="4978bce3-ba6e-4bed-a651-cc6d375a5f08" providerId="ADAL" clId="{AC0E6520-1127-4637-94EE-9466B23F8E87}" dt="2023-05-06T03:59:18.576" v="208" actId="14100"/>
          <ac:picMkLst>
            <pc:docMk/>
            <pc:sldMk cId="2158886557" sldId="384"/>
            <ac:picMk id="25" creationId="{B7353C46-ACC1-4078-85C2-26B57B0E58B7}"/>
          </ac:picMkLst>
        </pc:picChg>
      </pc:sldChg>
      <pc:sldChg chg="modSp mod">
        <pc:chgData name="Mensah, Christiana O." userId="4978bce3-ba6e-4bed-a651-cc6d375a5f08" providerId="ADAL" clId="{AC0E6520-1127-4637-94EE-9466B23F8E87}" dt="2023-05-06T03:45:25.345" v="154" actId="20577"/>
        <pc:sldMkLst>
          <pc:docMk/>
          <pc:sldMk cId="2313234867" sldId="389"/>
        </pc:sldMkLst>
        <pc:spChg chg="mod">
          <ac:chgData name="Mensah, Christiana O." userId="4978bce3-ba6e-4bed-a651-cc6d375a5f08" providerId="ADAL" clId="{AC0E6520-1127-4637-94EE-9466B23F8E87}" dt="2023-05-06T03:44:00.229" v="111" actId="20577"/>
          <ac:spMkLst>
            <pc:docMk/>
            <pc:sldMk cId="2313234867" sldId="389"/>
            <ac:spMk id="3" creationId="{D3B60D6F-4D0F-4D33-B2A7-159C8583FF00}"/>
          </ac:spMkLst>
        </pc:spChg>
        <pc:spChg chg="mod">
          <ac:chgData name="Mensah, Christiana O." userId="4978bce3-ba6e-4bed-a651-cc6d375a5f08" providerId="ADAL" clId="{AC0E6520-1127-4637-94EE-9466B23F8E87}" dt="2023-05-06T03:45:25.345" v="154" actId="20577"/>
          <ac:spMkLst>
            <pc:docMk/>
            <pc:sldMk cId="2313234867" sldId="389"/>
            <ac:spMk id="13" creationId="{915FE2C5-E66A-4405-B19E-2C5C546C98E4}"/>
          </ac:spMkLst>
        </pc:spChg>
        <pc:spChg chg="mod">
          <ac:chgData name="Mensah, Christiana O." userId="4978bce3-ba6e-4bed-a651-cc6d375a5f08" providerId="ADAL" clId="{AC0E6520-1127-4637-94EE-9466B23F8E87}" dt="2023-05-06T03:44:44.456" v="133" actId="20577"/>
          <ac:spMkLst>
            <pc:docMk/>
            <pc:sldMk cId="2313234867" sldId="389"/>
            <ac:spMk id="14" creationId="{B01DF4D0-78BC-4C8C-9570-26F0B225433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Friday, May 5, 2023</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Christiana Mensah</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Friday, May 5, 2023</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Friday, May 5, 2023</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Christiana Mensah</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Friday, May 5, 2023</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Christiana Mensah</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github.com/cmensah11/ForcastingCase/blob/main/Forcasting_Case.ipynb" TargetMode="Externa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Forecast Analysis and SQL Queries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Christiana Mensah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Friday, May 5,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Forecasting Case</a:t>
            </a:r>
          </a:p>
          <a:p>
            <a:r>
              <a:rPr lang="en-US" dirty="0"/>
              <a:t>	- Thought process &amp; results</a:t>
            </a:r>
          </a:p>
          <a:p>
            <a:r>
              <a:rPr lang="en-US" dirty="0"/>
              <a:t>SQL Quiz</a:t>
            </a:r>
          </a:p>
          <a:p>
            <a:r>
              <a:rPr lang="en-US" dirty="0"/>
              <a:t>Site Analytics Quiz</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Christiana Mensah</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Problem Statement</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280229"/>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280229"/>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280229"/>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280229"/>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744311" y="3592283"/>
            <a:ext cx="7187111" cy="3060069"/>
          </a:xfrm>
          <a:noFill/>
        </p:spPr>
        <p:txBody>
          <a:bodyPr>
            <a:normAutofit fontScale="85000" lnSpcReduction="10000"/>
          </a:bodyPr>
          <a:lstStyle/>
          <a:p>
            <a:r>
              <a:rPr lang="en-US" dirty="0"/>
              <a:t>Part 1: Visualize this data and include any insights about the business that you inferred based on sales trends. (E.g. When do sales spike? What do you think that suggests about the nature of the business?)</a:t>
            </a:r>
          </a:p>
          <a:p>
            <a:r>
              <a:rPr lang="en-US" dirty="0"/>
              <a:t>Part 2: Given that this data ends in March 2020, leverage a data driven method to forecast sales through December 2021. Explain your methodology and share any assumptions that you make.</a:t>
            </a:r>
          </a:p>
          <a:p>
            <a:r>
              <a:rPr lang="en-US" dirty="0"/>
              <a:t>Part 3: In addition to sales, what additional information or context would you have liked in order to better forecast sales? How would this information have helped inform your forecast and / or your understanding of the business?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Forecasting Case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Thought Process</a:t>
            </a:r>
            <a:r>
              <a:rPr lang="en-US" kern="1200">
                <a:latin typeface="+mn-lt"/>
                <a:ea typeface="+mn-ea"/>
                <a:cs typeface="+mn-cs"/>
              </a:rPr>
              <a:t>. </a:t>
            </a: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Friday, May 5,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Christiana Mensah</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3A239A1B-B41B-018E-8A00-72C2372CED77}"/>
              </a:ext>
            </a:extLst>
          </p:cNvPr>
          <p:cNvSpPr txBox="1"/>
          <p:nvPr/>
        </p:nvSpPr>
        <p:spPr>
          <a:xfrm>
            <a:off x="5617029" y="957943"/>
            <a:ext cx="5805714" cy="1077218"/>
          </a:xfrm>
          <a:prstGeom prst="rect">
            <a:avLst/>
          </a:prstGeom>
          <a:noFill/>
        </p:spPr>
        <p:txBody>
          <a:bodyPr wrap="square" rtlCol="0">
            <a:spAutoFit/>
          </a:bodyPr>
          <a:lstStyle/>
          <a:p>
            <a:r>
              <a:rPr lang="en-US" sz="3200" dirty="0"/>
              <a:t>Analysis can be found in the </a:t>
            </a:r>
            <a:r>
              <a:rPr lang="en-US" sz="3200" dirty="0" err="1"/>
              <a:t>Jupyter</a:t>
            </a:r>
            <a:r>
              <a:rPr lang="en-US" sz="3200" dirty="0"/>
              <a:t> notebook on </a:t>
            </a:r>
            <a:r>
              <a:rPr lang="en-US" sz="3200" dirty="0">
                <a:hlinkClick r:id="rId4"/>
              </a:rPr>
              <a:t>here</a:t>
            </a:r>
            <a:endParaRPr lang="en-US" sz="3200"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Friday, May 5, 2023</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{9677DDFC-B900-4E48-8670-29A746D8FB95}tf33713516_win32</Template>
  <TotalTime>778</TotalTime>
  <Words>766</Words>
  <Application>Microsoft Office PowerPoint</Application>
  <PresentationFormat>Widescreen</PresentationFormat>
  <Paragraphs>139</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Forecast Analysis and SQL Queries</vt:lpstr>
      <vt:lpstr>Agenda</vt:lpstr>
      <vt:lpstr>Problem Statement</vt:lpstr>
      <vt:lpstr>Forecasting Case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 Analysis and SQL Queries</dc:title>
  <dc:creator>Mensah, Christiana O.</dc:creator>
  <cp:lastModifiedBy>Mensah, Christiana O.</cp:lastModifiedBy>
  <cp:revision>1</cp:revision>
  <dcterms:created xsi:type="dcterms:W3CDTF">2023-05-06T01:50:37Z</dcterms:created>
  <dcterms:modified xsi:type="dcterms:W3CDTF">2023-05-06T14:49:27Z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