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9" r:id="rId14"/>
    <p:sldId id="268" r:id="rId15"/>
    <p:sldId id="273" r:id="rId16"/>
    <p:sldId id="27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AA66-18A6-4230-B88F-04A6D9DBD56C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B40F5-4905-4239-B6A9-853B29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C09E-6491-44B7-BDDD-7D97DB6B7C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77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C09E-6491-44B7-BDDD-7D97DB6B7C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6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06573-4114-4EA0-815C-140357F1059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4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81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06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21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75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1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48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0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B75D-18C9-47B9-AA0F-1AA6CC0FAE63}" type="datetimeFigureOut">
              <a:rPr lang="zh-TW" altLang="en-US" smtClean="0"/>
              <a:t>2015/5/8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2A6B-4033-47DC-914F-908DE8CCB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73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9NBPW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2 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2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specialty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41253" y="3320690"/>
          <a:ext cx="42470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04"/>
                <a:gridCol w="36144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specialty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accounting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beauty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building &amp; construction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design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73859" y="6047116"/>
            <a:ext cx="68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means whatever you like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7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</a:t>
            </a:r>
            <a:r>
              <a:rPr lang="en-US" altLang="zh-TW" dirty="0" err="1" smtClean="0"/>
              <a:t>user_specialty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31013"/>
              </p:ext>
            </p:extLst>
          </p:nvPr>
        </p:nvGraphicFramePr>
        <p:xfrm>
          <a:off x="1204821" y="2941608"/>
          <a:ext cx="47939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8"/>
                <a:gridCol w="438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user_id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jobseeker1</a:t>
                      </a:r>
                      <a:r>
                        <a:rPr lang="en-US" altLang="zh-TW" baseline="0" dirty="0" smtClean="0"/>
                        <a:t> in table: 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jobseeker1</a:t>
                      </a:r>
                      <a:r>
                        <a:rPr lang="en-US" altLang="zh-TW" baseline="0" dirty="0" smtClean="0"/>
                        <a:t> in table: 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jobseeker2</a:t>
                      </a:r>
                      <a:r>
                        <a:rPr lang="en-US" altLang="zh-TW" baseline="0" dirty="0" smtClean="0"/>
                        <a:t> in table: 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jobseeker2</a:t>
                      </a:r>
                      <a:r>
                        <a:rPr lang="en-US" altLang="zh-TW" baseline="0" dirty="0" smtClean="0"/>
                        <a:t> in table: user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jobseeker2</a:t>
                      </a:r>
                      <a:r>
                        <a:rPr lang="en-US" altLang="zh-TW" baseline="0" dirty="0" smtClean="0"/>
                        <a:t> in table: user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0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</a:t>
            </a:r>
            <a:r>
              <a:rPr lang="en-US" altLang="zh-TW" dirty="0" err="1" smtClean="0"/>
              <a:t>user_specialty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64067"/>
              </p:ext>
            </p:extLst>
          </p:nvPr>
        </p:nvGraphicFramePr>
        <p:xfrm>
          <a:off x="1215246" y="2803585"/>
          <a:ext cx="47933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3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specialty_id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accounting</a:t>
                      </a:r>
                      <a:r>
                        <a:rPr lang="en-US" altLang="zh-TW" baseline="0" dirty="0" smtClean="0"/>
                        <a:t> in table: specialty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beauty</a:t>
                      </a:r>
                      <a:r>
                        <a:rPr lang="en-US" altLang="zh-TW" baseline="0" dirty="0" smtClean="0"/>
                        <a:t> in table: specialty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accounting</a:t>
                      </a:r>
                      <a:r>
                        <a:rPr lang="en-US" altLang="zh-TW" baseline="0" dirty="0" smtClean="0"/>
                        <a:t> in table: specialty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design</a:t>
                      </a:r>
                      <a:r>
                        <a:rPr lang="en-US" altLang="zh-TW" baseline="0" dirty="0" smtClean="0"/>
                        <a:t> in table: specialty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id</a:t>
                      </a:r>
                      <a:r>
                        <a:rPr lang="en-US" altLang="zh-TW" baseline="0" dirty="0" smtClean="0"/>
                        <a:t> corresponding to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education</a:t>
                      </a:r>
                      <a:r>
                        <a:rPr lang="en-US" altLang="zh-TW" baseline="0" dirty="0" smtClean="0"/>
                        <a:t> in table: specialty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recruit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(Please insert these rows in sequence)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76360"/>
              </p:ext>
            </p:extLst>
          </p:nvPr>
        </p:nvGraphicFramePr>
        <p:xfrm>
          <a:off x="936946" y="3312758"/>
          <a:ext cx="6792322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90"/>
                <a:gridCol w="5986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employer_id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employer1</a:t>
                      </a:r>
                      <a:r>
                        <a:rPr lang="en-US" altLang="zh-TW" sz="1600" baseline="0" dirty="0" smtClean="0"/>
                        <a:t> in table: employer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employer1</a:t>
                      </a:r>
                      <a:r>
                        <a:rPr lang="en-US" altLang="zh-TW" sz="1600" baseline="0" dirty="0" smtClean="0"/>
                        <a:t> in table: employer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employer1</a:t>
                      </a:r>
                      <a:r>
                        <a:rPr lang="en-US" altLang="zh-TW" sz="1600" baseline="0" dirty="0" smtClean="0"/>
                        <a:t> in table: employer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employer2</a:t>
                      </a:r>
                      <a:r>
                        <a:rPr lang="en-US" altLang="zh-TW" sz="1600" baseline="0" dirty="0" smtClean="0"/>
                        <a:t> in table: employer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employer2</a:t>
                      </a:r>
                      <a:r>
                        <a:rPr lang="en-US" altLang="zh-TW" sz="1600" baseline="0" dirty="0" smtClean="0"/>
                        <a:t> in table: employer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*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employer2</a:t>
                      </a:r>
                      <a:r>
                        <a:rPr lang="en-US" altLang="zh-TW" sz="1600" baseline="0" dirty="0" smtClean="0"/>
                        <a:t> in table: employer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628650" y="3338422"/>
            <a:ext cx="233992" cy="2415396"/>
          </a:xfrm>
          <a:prstGeom prst="downArrow">
            <a:avLst>
              <a:gd name="adj1" fmla="val 50000"/>
              <a:gd name="adj2" fmla="val 90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9431" y="296909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id: small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7714" y="5745191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id: large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6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insert the following rows into your tables:</a:t>
            </a:r>
          </a:p>
          <a:p>
            <a:pPr lvl="1"/>
            <a:r>
              <a:rPr lang="en-US" altLang="zh-TW" dirty="0"/>
              <a:t>Table : </a:t>
            </a:r>
            <a:r>
              <a:rPr lang="en-US" altLang="zh-TW" dirty="0" smtClean="0"/>
              <a:t>recruit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(Please insert these rows in sequence)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88276"/>
              </p:ext>
            </p:extLst>
          </p:nvPr>
        </p:nvGraphicFramePr>
        <p:xfrm>
          <a:off x="1220312" y="3219832"/>
          <a:ext cx="5189114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1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occupation_id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teacher</a:t>
                      </a:r>
                      <a:r>
                        <a:rPr lang="en-US" altLang="zh-TW" sz="1600" baseline="0" dirty="0" smtClean="0"/>
                        <a:t> in table: occupation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sailor</a:t>
                      </a:r>
                      <a:r>
                        <a:rPr lang="zh-TW" alt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600" baseline="0" dirty="0" smtClean="0"/>
                        <a:t>in table: occupation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actor/actress</a:t>
                      </a:r>
                      <a:r>
                        <a:rPr lang="en-US" altLang="zh-TW" sz="1600" baseline="0" dirty="0" smtClean="0"/>
                        <a:t> in table: occupation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teacher</a:t>
                      </a:r>
                      <a:r>
                        <a:rPr lang="en-US" altLang="zh-TW" sz="1600" baseline="0" dirty="0" smtClean="0"/>
                        <a:t> in table: occupation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translator</a:t>
                      </a:r>
                      <a:r>
                        <a:rPr lang="en-US" altLang="zh-TW" sz="1600" baseline="0" dirty="0" smtClean="0"/>
                        <a:t> in table: occupation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actor/actress</a:t>
                      </a:r>
                      <a:r>
                        <a:rPr lang="en-US" altLang="zh-TW" sz="1600" baseline="0" dirty="0" smtClean="0"/>
                        <a:t> in table: occupation</a:t>
                      </a:r>
                      <a:endParaRPr lang="zh-TW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9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insert the following rows into your tables:</a:t>
            </a:r>
          </a:p>
          <a:p>
            <a:pPr lvl="1"/>
            <a:r>
              <a:rPr lang="en-US" altLang="zh-TW" dirty="0"/>
              <a:t>Table : </a:t>
            </a:r>
            <a:r>
              <a:rPr lang="en-US" altLang="zh-TW" dirty="0" smtClean="0"/>
              <a:t>recruit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(Please insert these rows in sequence)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30944"/>
              </p:ext>
            </p:extLst>
          </p:nvPr>
        </p:nvGraphicFramePr>
        <p:xfrm>
          <a:off x="1238874" y="3245713"/>
          <a:ext cx="4416728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7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location_id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Kaohsiung</a:t>
                      </a:r>
                      <a:r>
                        <a:rPr lang="en-US" altLang="zh-TW" sz="1600" baseline="0" dirty="0" smtClean="0"/>
                        <a:t> in table: location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Tainan</a:t>
                      </a:r>
                      <a:r>
                        <a:rPr lang="en-US" altLang="zh-TW" sz="1600" baseline="0" dirty="0" smtClean="0"/>
                        <a:t> in table: location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Taipei</a:t>
                      </a:r>
                      <a:r>
                        <a:rPr lang="en-US" altLang="zh-TW" sz="1600" baseline="0" dirty="0" smtClean="0"/>
                        <a:t> in table: location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Tainan</a:t>
                      </a:r>
                      <a:r>
                        <a:rPr lang="en-US" altLang="zh-TW" sz="1600" baseline="0" dirty="0" smtClean="0"/>
                        <a:t> in table: location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Taipei</a:t>
                      </a:r>
                      <a:r>
                        <a:rPr lang="en-US" altLang="zh-TW" sz="1600" baseline="0" dirty="0" smtClean="0"/>
                        <a:t> in table: location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id</a:t>
                      </a:r>
                      <a:r>
                        <a:rPr lang="en-US" altLang="zh-TW" sz="1600" baseline="0" dirty="0" smtClean="0"/>
                        <a:t> corresponding to 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Taipei</a:t>
                      </a:r>
                      <a:r>
                        <a:rPr lang="en-US" altLang="zh-TW" sz="1600" baseline="0" dirty="0" smtClean="0"/>
                        <a:t> in table: location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51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insert the following rows into your tables:</a:t>
            </a:r>
          </a:p>
          <a:p>
            <a:pPr lvl="1"/>
            <a:r>
              <a:rPr lang="en-US" altLang="zh-TW" dirty="0"/>
              <a:t>Table : </a:t>
            </a:r>
            <a:r>
              <a:rPr lang="en-US" altLang="zh-TW" dirty="0" smtClean="0"/>
              <a:t>recruit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(Please insert these rows in sequence)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04091"/>
              </p:ext>
            </p:extLst>
          </p:nvPr>
        </p:nvGraphicFramePr>
        <p:xfrm>
          <a:off x="1376896" y="3124943"/>
          <a:ext cx="4416728" cy="245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439"/>
                <a:gridCol w="222228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experience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salary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2(years)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3000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5(years)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1000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10(years)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4000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2(years)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2000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5(years)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5000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5(years)</a:t>
                      </a:r>
                      <a:endParaRPr lang="zh-TW" alt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5000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39533" y="5665568"/>
            <a:ext cx="621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working_time</a:t>
            </a:r>
            <a:r>
              <a:rPr lang="en-US" altLang="zh-TW" dirty="0" smtClean="0"/>
              <a:t> and education can be whatever you like</a:t>
            </a:r>
          </a:p>
          <a:p>
            <a:r>
              <a:rPr lang="en-US" altLang="zh-TW" dirty="0"/>
              <a:t>* means whatever you </a:t>
            </a:r>
            <a:r>
              <a:rPr lang="en-US" altLang="zh-TW" dirty="0" smtClean="0"/>
              <a:t>like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3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2 Demonstration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Time: 5/12   5/13  5/14</a:t>
            </a:r>
          </a:p>
          <a:p>
            <a:r>
              <a:rPr lang="en-US" altLang="zh-TW" dirty="0" smtClean="0"/>
              <a:t>Place: EC219</a:t>
            </a:r>
          </a:p>
          <a:p>
            <a:r>
              <a:rPr lang="en-US" altLang="zh-TW" dirty="0" smtClean="0"/>
              <a:t>Fill in the time you can come to demo</a:t>
            </a:r>
          </a:p>
          <a:p>
            <a:pPr lvl="1"/>
            <a:r>
              <a:rPr lang="en-US" altLang="zh-TW" b="1" i="1" u="sng" dirty="0" smtClean="0">
                <a:solidFill>
                  <a:schemeClr val="accent5"/>
                </a:solidFill>
                <a:hlinkClick r:id="rId3"/>
              </a:rPr>
              <a:t>https://goo.gl/9NBPWT</a:t>
            </a:r>
            <a:endParaRPr lang="en-US" altLang="zh-TW" b="1" i="1" u="sng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(20% off if you don’t fill in demo schedule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(Please fill </a:t>
            </a:r>
            <a:r>
              <a:rPr lang="en-US" altLang="zh-TW" b="1" smtClean="0">
                <a:solidFill>
                  <a:srgbClr val="FF0000"/>
                </a:solidFill>
              </a:rPr>
              <a:t>in before 5/11 23:59:59)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2 Demonstration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All of your group members </a:t>
            </a:r>
            <a:r>
              <a:rPr lang="en-US" altLang="zh-TW" dirty="0" smtClean="0"/>
              <a:t>have to come together</a:t>
            </a:r>
          </a:p>
          <a:p>
            <a:r>
              <a:rPr lang="en-US" altLang="zh-TW" dirty="0" smtClean="0"/>
              <a:t>Otherwise, TA will skip your group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9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ake sure the tables in the following slides are ready before you come to demonstrate your</a:t>
            </a:r>
          </a:p>
          <a:p>
            <a:endParaRPr lang="en-US" altLang="zh-TW" dirty="0"/>
          </a:p>
          <a:p>
            <a:r>
              <a:rPr lang="en-US" altLang="zh-TW" dirty="0" smtClean="0"/>
              <a:t>If not ready while you are demonstrating,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 will be penalized by 10 points</a:t>
            </a:r>
          </a:p>
        </p:txBody>
      </p:sp>
    </p:spTree>
    <p:extLst>
      <p:ext uri="{BB962C8B-B14F-4D97-AF65-F5344CB8AC3E}">
        <p14:creationId xmlns:p14="http://schemas.microsoft.com/office/powerpoint/2010/main" val="1775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Truncate all of your tables first.</a:t>
            </a:r>
          </a:p>
        </p:txBody>
      </p:sp>
    </p:spTree>
    <p:extLst>
      <p:ext uri="{BB962C8B-B14F-4D97-AF65-F5344CB8AC3E}">
        <p14:creationId xmlns:p14="http://schemas.microsoft.com/office/powerpoint/2010/main" val="34112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employer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41253" y="332069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04"/>
                <a:gridCol w="1216324"/>
                <a:gridCol w="1808672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mail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employer1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employer2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73859" y="6047118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means whatever you like</a:t>
            </a:r>
          </a:p>
          <a:p>
            <a:r>
              <a:rPr lang="en-US" altLang="zh-TW" dirty="0"/>
              <a:t>Please store hashed password instead of plaintext password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1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user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5272" y="3320690"/>
          <a:ext cx="88507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5"/>
                <a:gridCol w="1207698"/>
                <a:gridCol w="1095555"/>
                <a:gridCol w="1130060"/>
                <a:gridCol w="1777042"/>
                <a:gridCol w="828136"/>
                <a:gridCol w="854015"/>
                <a:gridCol w="681486"/>
                <a:gridCol w="871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expected_salary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jobseeker1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jobseeker2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73859" y="6047118"/>
            <a:ext cx="683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means whatever you like</a:t>
            </a:r>
          </a:p>
          <a:p>
            <a:r>
              <a:rPr lang="en-US" altLang="zh-TW" dirty="0"/>
              <a:t>Please store hashed password instead of plaintext password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0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location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41253" y="3320690"/>
          <a:ext cx="18489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04"/>
                <a:gridCol w="12163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Taipei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Taoyuan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Taichung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Tainan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Kaohsiung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73859" y="6047116"/>
            <a:ext cx="68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means whatever you like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have to do before you come to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79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insert the following rows into your tables:</a:t>
            </a:r>
          </a:p>
          <a:p>
            <a:pPr lvl="1"/>
            <a:r>
              <a:rPr lang="en-US" altLang="zh-TW" dirty="0" smtClean="0"/>
              <a:t>Table : occupation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41255" y="3320690"/>
          <a:ext cx="22026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04"/>
                <a:gridCol w="15700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occupation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teacher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sailor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translator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tailor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actor/actress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73859" y="6047116"/>
            <a:ext cx="68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 means whatever you like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1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803</Words>
  <Application>Microsoft Office PowerPoint</Application>
  <PresentationFormat>如螢幕大小 (4:3)</PresentationFormat>
  <Paragraphs>216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Project 2 Demo</vt:lpstr>
      <vt:lpstr>Project 2 Demonstration Time</vt:lpstr>
      <vt:lpstr>Project 2 Demonstration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  <vt:lpstr>What you have to do before you come to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Demo</dc:title>
  <dc:creator>twotwo</dc:creator>
  <cp:lastModifiedBy>twotwo</cp:lastModifiedBy>
  <cp:revision>15</cp:revision>
  <dcterms:created xsi:type="dcterms:W3CDTF">2015-05-05T07:39:53Z</dcterms:created>
  <dcterms:modified xsi:type="dcterms:W3CDTF">2015-05-08T06:30:49Z</dcterms:modified>
</cp:coreProperties>
</file>