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9" r:id="rId3"/>
    <p:sldId id="261" r:id="rId4"/>
    <p:sldId id="262" r:id="rId5"/>
    <p:sldId id="259" r:id="rId6"/>
    <p:sldId id="258" r:id="rId7"/>
    <p:sldId id="257" r:id="rId8"/>
    <p:sldId id="373" r:id="rId9"/>
    <p:sldId id="370" r:id="rId10"/>
    <p:sldId id="381" r:id="rId11"/>
    <p:sldId id="391" r:id="rId12"/>
    <p:sldId id="384" r:id="rId13"/>
    <p:sldId id="379" r:id="rId14"/>
    <p:sldId id="382" r:id="rId15"/>
    <p:sldId id="383" r:id="rId16"/>
    <p:sldId id="385" r:id="rId17"/>
    <p:sldId id="387" r:id="rId18"/>
    <p:sldId id="390" r:id="rId19"/>
    <p:sldId id="386" r:id="rId20"/>
    <p:sldId id="388" r:id="rId21"/>
  </p:sldIdLst>
  <p:sldSz cx="12192000" cy="6858000"/>
  <p:notesSz cx="6858000" cy="9144000"/>
  <p:defaultTextStyle>
    <a:defPPr>
      <a:defRPr lang="en-G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09"/>
  </p:normalViewPr>
  <p:slideViewPr>
    <p:cSldViewPr snapToGrid="0" snapToObjects="1">
      <p:cViewPr varScale="1">
        <p:scale>
          <a:sx n="88" d="100"/>
          <a:sy n="88" d="100"/>
        </p:scale>
        <p:origin x="8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8DB0-3D72-FC42-9FBD-373F30C93A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E"/>
          </a:p>
        </p:txBody>
      </p:sp>
      <p:sp>
        <p:nvSpPr>
          <p:cNvPr id="3" name="Subtitle 2">
            <a:extLst>
              <a:ext uri="{FF2B5EF4-FFF2-40B4-BE49-F238E27FC236}">
                <a16:creationId xmlns:a16="http://schemas.microsoft.com/office/drawing/2014/main" id="{3ABE0C54-6500-874D-BD01-E0B26B7D61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E"/>
          </a:p>
        </p:txBody>
      </p:sp>
      <p:sp>
        <p:nvSpPr>
          <p:cNvPr id="4" name="Date Placeholder 3">
            <a:extLst>
              <a:ext uri="{FF2B5EF4-FFF2-40B4-BE49-F238E27FC236}">
                <a16:creationId xmlns:a16="http://schemas.microsoft.com/office/drawing/2014/main" id="{E30C2D74-0BAA-3B44-8EE4-BF958ED9DBD3}"/>
              </a:ext>
            </a:extLst>
          </p:cNvPr>
          <p:cNvSpPr>
            <a:spLocks noGrp="1"/>
          </p:cNvSpPr>
          <p:nvPr>
            <p:ph type="dt" sz="half" idx="10"/>
          </p:nvPr>
        </p:nvSpPr>
        <p:spPr/>
        <p:txBody>
          <a:bodyPr/>
          <a:lstStyle/>
          <a:p>
            <a:fld id="{520AFB0E-81EC-9B44-A377-DAC840CA0F24}" type="datetimeFigureOut">
              <a:rPr lang="en-GE" smtClean="0"/>
              <a:t>10/4/20</a:t>
            </a:fld>
            <a:endParaRPr lang="en-GE"/>
          </a:p>
        </p:txBody>
      </p:sp>
      <p:sp>
        <p:nvSpPr>
          <p:cNvPr id="5" name="Footer Placeholder 4">
            <a:extLst>
              <a:ext uri="{FF2B5EF4-FFF2-40B4-BE49-F238E27FC236}">
                <a16:creationId xmlns:a16="http://schemas.microsoft.com/office/drawing/2014/main" id="{21071D32-7E43-8041-9CC9-9D6DE8FAEADE}"/>
              </a:ext>
            </a:extLst>
          </p:cNvPr>
          <p:cNvSpPr>
            <a:spLocks noGrp="1"/>
          </p:cNvSpPr>
          <p:nvPr>
            <p:ph type="ftr" sz="quarter" idx="11"/>
          </p:nvPr>
        </p:nvSpPr>
        <p:spPr/>
        <p:txBody>
          <a:bodyPr/>
          <a:lstStyle/>
          <a:p>
            <a:endParaRPr lang="en-GE"/>
          </a:p>
        </p:txBody>
      </p:sp>
      <p:sp>
        <p:nvSpPr>
          <p:cNvPr id="6" name="Slide Number Placeholder 5">
            <a:extLst>
              <a:ext uri="{FF2B5EF4-FFF2-40B4-BE49-F238E27FC236}">
                <a16:creationId xmlns:a16="http://schemas.microsoft.com/office/drawing/2014/main" id="{BF254B45-A4F9-3645-A13A-A16CB3E5CC0C}"/>
              </a:ext>
            </a:extLst>
          </p:cNvPr>
          <p:cNvSpPr>
            <a:spLocks noGrp="1"/>
          </p:cNvSpPr>
          <p:nvPr>
            <p:ph type="sldNum" sz="quarter" idx="12"/>
          </p:nvPr>
        </p:nvSpPr>
        <p:spPr/>
        <p:txBody>
          <a:bodyPr/>
          <a:lstStyle/>
          <a:p>
            <a:fld id="{624B0265-B31A-D148-8FC4-92F8C5ECB5F7}" type="slidenum">
              <a:rPr lang="en-GE" smtClean="0"/>
              <a:t>‹#›</a:t>
            </a:fld>
            <a:endParaRPr lang="en-GE"/>
          </a:p>
        </p:txBody>
      </p:sp>
    </p:spTree>
    <p:extLst>
      <p:ext uri="{BB962C8B-B14F-4D97-AF65-F5344CB8AC3E}">
        <p14:creationId xmlns:p14="http://schemas.microsoft.com/office/powerpoint/2010/main" val="2309054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56A2-3E2A-4745-A9A9-8BAD855064FE}"/>
              </a:ext>
            </a:extLst>
          </p:cNvPr>
          <p:cNvSpPr>
            <a:spLocks noGrp="1"/>
          </p:cNvSpPr>
          <p:nvPr>
            <p:ph type="title"/>
          </p:nvPr>
        </p:nvSpPr>
        <p:spPr/>
        <p:txBody>
          <a:bodyPr/>
          <a:lstStyle/>
          <a:p>
            <a:r>
              <a:rPr lang="en-US"/>
              <a:t>Click to edit Master title style</a:t>
            </a:r>
            <a:endParaRPr lang="en-GE"/>
          </a:p>
        </p:txBody>
      </p:sp>
      <p:sp>
        <p:nvSpPr>
          <p:cNvPr id="3" name="Vertical Text Placeholder 2">
            <a:extLst>
              <a:ext uri="{FF2B5EF4-FFF2-40B4-BE49-F238E27FC236}">
                <a16:creationId xmlns:a16="http://schemas.microsoft.com/office/drawing/2014/main" id="{E8955ED3-ABF0-664E-BC4E-AE9CDAF025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E"/>
          </a:p>
        </p:txBody>
      </p:sp>
      <p:sp>
        <p:nvSpPr>
          <p:cNvPr id="4" name="Date Placeholder 3">
            <a:extLst>
              <a:ext uri="{FF2B5EF4-FFF2-40B4-BE49-F238E27FC236}">
                <a16:creationId xmlns:a16="http://schemas.microsoft.com/office/drawing/2014/main" id="{B53B87C7-B04B-DD4A-8F71-70A6248938EA}"/>
              </a:ext>
            </a:extLst>
          </p:cNvPr>
          <p:cNvSpPr>
            <a:spLocks noGrp="1"/>
          </p:cNvSpPr>
          <p:nvPr>
            <p:ph type="dt" sz="half" idx="10"/>
          </p:nvPr>
        </p:nvSpPr>
        <p:spPr/>
        <p:txBody>
          <a:bodyPr/>
          <a:lstStyle/>
          <a:p>
            <a:fld id="{520AFB0E-81EC-9B44-A377-DAC840CA0F24}" type="datetimeFigureOut">
              <a:rPr lang="en-GE" smtClean="0"/>
              <a:t>10/4/20</a:t>
            </a:fld>
            <a:endParaRPr lang="en-GE"/>
          </a:p>
        </p:txBody>
      </p:sp>
      <p:sp>
        <p:nvSpPr>
          <p:cNvPr id="5" name="Footer Placeholder 4">
            <a:extLst>
              <a:ext uri="{FF2B5EF4-FFF2-40B4-BE49-F238E27FC236}">
                <a16:creationId xmlns:a16="http://schemas.microsoft.com/office/drawing/2014/main" id="{BE65031F-4B91-D74B-BAF1-DED6923D32E6}"/>
              </a:ext>
            </a:extLst>
          </p:cNvPr>
          <p:cNvSpPr>
            <a:spLocks noGrp="1"/>
          </p:cNvSpPr>
          <p:nvPr>
            <p:ph type="ftr" sz="quarter" idx="11"/>
          </p:nvPr>
        </p:nvSpPr>
        <p:spPr/>
        <p:txBody>
          <a:bodyPr/>
          <a:lstStyle/>
          <a:p>
            <a:endParaRPr lang="en-GE"/>
          </a:p>
        </p:txBody>
      </p:sp>
      <p:sp>
        <p:nvSpPr>
          <p:cNvPr id="6" name="Slide Number Placeholder 5">
            <a:extLst>
              <a:ext uri="{FF2B5EF4-FFF2-40B4-BE49-F238E27FC236}">
                <a16:creationId xmlns:a16="http://schemas.microsoft.com/office/drawing/2014/main" id="{C1E7A886-734A-9E4F-88F0-267820774CE8}"/>
              </a:ext>
            </a:extLst>
          </p:cNvPr>
          <p:cNvSpPr>
            <a:spLocks noGrp="1"/>
          </p:cNvSpPr>
          <p:nvPr>
            <p:ph type="sldNum" sz="quarter" idx="12"/>
          </p:nvPr>
        </p:nvSpPr>
        <p:spPr/>
        <p:txBody>
          <a:bodyPr/>
          <a:lstStyle/>
          <a:p>
            <a:fld id="{624B0265-B31A-D148-8FC4-92F8C5ECB5F7}" type="slidenum">
              <a:rPr lang="en-GE" smtClean="0"/>
              <a:t>‹#›</a:t>
            </a:fld>
            <a:endParaRPr lang="en-GE"/>
          </a:p>
        </p:txBody>
      </p:sp>
    </p:spTree>
    <p:extLst>
      <p:ext uri="{BB962C8B-B14F-4D97-AF65-F5344CB8AC3E}">
        <p14:creationId xmlns:p14="http://schemas.microsoft.com/office/powerpoint/2010/main" val="387346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AD4752-D9F8-F44D-A78F-6D7B82CF73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E"/>
          </a:p>
        </p:txBody>
      </p:sp>
      <p:sp>
        <p:nvSpPr>
          <p:cNvPr id="3" name="Vertical Text Placeholder 2">
            <a:extLst>
              <a:ext uri="{FF2B5EF4-FFF2-40B4-BE49-F238E27FC236}">
                <a16:creationId xmlns:a16="http://schemas.microsoft.com/office/drawing/2014/main" id="{68DE1E99-F09E-0642-99CA-915633EB0B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E"/>
          </a:p>
        </p:txBody>
      </p:sp>
      <p:sp>
        <p:nvSpPr>
          <p:cNvPr id="4" name="Date Placeholder 3">
            <a:extLst>
              <a:ext uri="{FF2B5EF4-FFF2-40B4-BE49-F238E27FC236}">
                <a16:creationId xmlns:a16="http://schemas.microsoft.com/office/drawing/2014/main" id="{44706CC7-214F-2542-BCDD-354E9E3A3425}"/>
              </a:ext>
            </a:extLst>
          </p:cNvPr>
          <p:cNvSpPr>
            <a:spLocks noGrp="1"/>
          </p:cNvSpPr>
          <p:nvPr>
            <p:ph type="dt" sz="half" idx="10"/>
          </p:nvPr>
        </p:nvSpPr>
        <p:spPr/>
        <p:txBody>
          <a:bodyPr/>
          <a:lstStyle/>
          <a:p>
            <a:fld id="{520AFB0E-81EC-9B44-A377-DAC840CA0F24}" type="datetimeFigureOut">
              <a:rPr lang="en-GE" smtClean="0"/>
              <a:t>10/4/20</a:t>
            </a:fld>
            <a:endParaRPr lang="en-GE"/>
          </a:p>
        </p:txBody>
      </p:sp>
      <p:sp>
        <p:nvSpPr>
          <p:cNvPr id="5" name="Footer Placeholder 4">
            <a:extLst>
              <a:ext uri="{FF2B5EF4-FFF2-40B4-BE49-F238E27FC236}">
                <a16:creationId xmlns:a16="http://schemas.microsoft.com/office/drawing/2014/main" id="{71F38042-FCC9-AD46-B219-116D9F4CDA14}"/>
              </a:ext>
            </a:extLst>
          </p:cNvPr>
          <p:cNvSpPr>
            <a:spLocks noGrp="1"/>
          </p:cNvSpPr>
          <p:nvPr>
            <p:ph type="ftr" sz="quarter" idx="11"/>
          </p:nvPr>
        </p:nvSpPr>
        <p:spPr/>
        <p:txBody>
          <a:bodyPr/>
          <a:lstStyle/>
          <a:p>
            <a:endParaRPr lang="en-GE"/>
          </a:p>
        </p:txBody>
      </p:sp>
      <p:sp>
        <p:nvSpPr>
          <p:cNvPr id="6" name="Slide Number Placeholder 5">
            <a:extLst>
              <a:ext uri="{FF2B5EF4-FFF2-40B4-BE49-F238E27FC236}">
                <a16:creationId xmlns:a16="http://schemas.microsoft.com/office/drawing/2014/main" id="{6F15BB5E-B44D-3649-BE93-A639B55C81C8}"/>
              </a:ext>
            </a:extLst>
          </p:cNvPr>
          <p:cNvSpPr>
            <a:spLocks noGrp="1"/>
          </p:cNvSpPr>
          <p:nvPr>
            <p:ph type="sldNum" sz="quarter" idx="12"/>
          </p:nvPr>
        </p:nvSpPr>
        <p:spPr/>
        <p:txBody>
          <a:bodyPr/>
          <a:lstStyle/>
          <a:p>
            <a:fld id="{624B0265-B31A-D148-8FC4-92F8C5ECB5F7}" type="slidenum">
              <a:rPr lang="en-GE" smtClean="0"/>
              <a:t>‹#›</a:t>
            </a:fld>
            <a:endParaRPr lang="en-GE"/>
          </a:p>
        </p:txBody>
      </p:sp>
    </p:spTree>
    <p:extLst>
      <p:ext uri="{BB962C8B-B14F-4D97-AF65-F5344CB8AC3E}">
        <p14:creationId xmlns:p14="http://schemas.microsoft.com/office/powerpoint/2010/main" val="87759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4EE5-04E9-8745-B342-A7E06E7B2E65}"/>
              </a:ext>
            </a:extLst>
          </p:cNvPr>
          <p:cNvSpPr>
            <a:spLocks noGrp="1"/>
          </p:cNvSpPr>
          <p:nvPr>
            <p:ph type="title"/>
          </p:nvPr>
        </p:nvSpPr>
        <p:spPr/>
        <p:txBody>
          <a:bodyPr/>
          <a:lstStyle/>
          <a:p>
            <a:r>
              <a:rPr lang="en-US"/>
              <a:t>Click to edit Master title style</a:t>
            </a:r>
            <a:endParaRPr lang="en-GE"/>
          </a:p>
        </p:txBody>
      </p:sp>
      <p:sp>
        <p:nvSpPr>
          <p:cNvPr id="3" name="Content Placeholder 2">
            <a:extLst>
              <a:ext uri="{FF2B5EF4-FFF2-40B4-BE49-F238E27FC236}">
                <a16:creationId xmlns:a16="http://schemas.microsoft.com/office/drawing/2014/main" id="{29B09F24-0058-3948-B105-02356AC8AF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E"/>
          </a:p>
        </p:txBody>
      </p:sp>
      <p:sp>
        <p:nvSpPr>
          <p:cNvPr id="4" name="Date Placeholder 3">
            <a:extLst>
              <a:ext uri="{FF2B5EF4-FFF2-40B4-BE49-F238E27FC236}">
                <a16:creationId xmlns:a16="http://schemas.microsoft.com/office/drawing/2014/main" id="{27DBFD1C-3689-8F4D-86EC-6412791184BD}"/>
              </a:ext>
            </a:extLst>
          </p:cNvPr>
          <p:cNvSpPr>
            <a:spLocks noGrp="1"/>
          </p:cNvSpPr>
          <p:nvPr>
            <p:ph type="dt" sz="half" idx="10"/>
          </p:nvPr>
        </p:nvSpPr>
        <p:spPr/>
        <p:txBody>
          <a:bodyPr/>
          <a:lstStyle/>
          <a:p>
            <a:fld id="{520AFB0E-81EC-9B44-A377-DAC840CA0F24}" type="datetimeFigureOut">
              <a:rPr lang="en-GE" smtClean="0"/>
              <a:t>10/4/20</a:t>
            </a:fld>
            <a:endParaRPr lang="en-GE"/>
          </a:p>
        </p:txBody>
      </p:sp>
      <p:sp>
        <p:nvSpPr>
          <p:cNvPr id="5" name="Footer Placeholder 4">
            <a:extLst>
              <a:ext uri="{FF2B5EF4-FFF2-40B4-BE49-F238E27FC236}">
                <a16:creationId xmlns:a16="http://schemas.microsoft.com/office/drawing/2014/main" id="{AC5F06E7-D586-1E4A-8C54-DAB932A787D8}"/>
              </a:ext>
            </a:extLst>
          </p:cNvPr>
          <p:cNvSpPr>
            <a:spLocks noGrp="1"/>
          </p:cNvSpPr>
          <p:nvPr>
            <p:ph type="ftr" sz="quarter" idx="11"/>
          </p:nvPr>
        </p:nvSpPr>
        <p:spPr/>
        <p:txBody>
          <a:bodyPr/>
          <a:lstStyle/>
          <a:p>
            <a:endParaRPr lang="en-GE"/>
          </a:p>
        </p:txBody>
      </p:sp>
      <p:sp>
        <p:nvSpPr>
          <p:cNvPr id="6" name="Slide Number Placeholder 5">
            <a:extLst>
              <a:ext uri="{FF2B5EF4-FFF2-40B4-BE49-F238E27FC236}">
                <a16:creationId xmlns:a16="http://schemas.microsoft.com/office/drawing/2014/main" id="{69516749-EE0F-C34F-BFF0-98DB5007A263}"/>
              </a:ext>
            </a:extLst>
          </p:cNvPr>
          <p:cNvSpPr>
            <a:spLocks noGrp="1"/>
          </p:cNvSpPr>
          <p:nvPr>
            <p:ph type="sldNum" sz="quarter" idx="12"/>
          </p:nvPr>
        </p:nvSpPr>
        <p:spPr/>
        <p:txBody>
          <a:bodyPr/>
          <a:lstStyle/>
          <a:p>
            <a:fld id="{624B0265-B31A-D148-8FC4-92F8C5ECB5F7}" type="slidenum">
              <a:rPr lang="en-GE" smtClean="0"/>
              <a:t>‹#›</a:t>
            </a:fld>
            <a:endParaRPr lang="en-GE"/>
          </a:p>
        </p:txBody>
      </p:sp>
    </p:spTree>
    <p:extLst>
      <p:ext uri="{BB962C8B-B14F-4D97-AF65-F5344CB8AC3E}">
        <p14:creationId xmlns:p14="http://schemas.microsoft.com/office/powerpoint/2010/main" val="334562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432F-F647-7142-98D4-57C341BE6C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E"/>
          </a:p>
        </p:txBody>
      </p:sp>
      <p:sp>
        <p:nvSpPr>
          <p:cNvPr id="3" name="Text Placeholder 2">
            <a:extLst>
              <a:ext uri="{FF2B5EF4-FFF2-40B4-BE49-F238E27FC236}">
                <a16:creationId xmlns:a16="http://schemas.microsoft.com/office/drawing/2014/main" id="{1C47489D-6C45-C648-83A7-09AB9DBC9C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7E00DB-A0B5-1641-A21C-9C896B35E866}"/>
              </a:ext>
            </a:extLst>
          </p:cNvPr>
          <p:cNvSpPr>
            <a:spLocks noGrp="1"/>
          </p:cNvSpPr>
          <p:nvPr>
            <p:ph type="dt" sz="half" idx="10"/>
          </p:nvPr>
        </p:nvSpPr>
        <p:spPr/>
        <p:txBody>
          <a:bodyPr/>
          <a:lstStyle/>
          <a:p>
            <a:fld id="{520AFB0E-81EC-9B44-A377-DAC840CA0F24}" type="datetimeFigureOut">
              <a:rPr lang="en-GE" smtClean="0"/>
              <a:t>10/4/20</a:t>
            </a:fld>
            <a:endParaRPr lang="en-GE"/>
          </a:p>
        </p:txBody>
      </p:sp>
      <p:sp>
        <p:nvSpPr>
          <p:cNvPr id="5" name="Footer Placeholder 4">
            <a:extLst>
              <a:ext uri="{FF2B5EF4-FFF2-40B4-BE49-F238E27FC236}">
                <a16:creationId xmlns:a16="http://schemas.microsoft.com/office/drawing/2014/main" id="{C3753296-5B5B-0F4E-A0BE-EBA9D1721D86}"/>
              </a:ext>
            </a:extLst>
          </p:cNvPr>
          <p:cNvSpPr>
            <a:spLocks noGrp="1"/>
          </p:cNvSpPr>
          <p:nvPr>
            <p:ph type="ftr" sz="quarter" idx="11"/>
          </p:nvPr>
        </p:nvSpPr>
        <p:spPr/>
        <p:txBody>
          <a:bodyPr/>
          <a:lstStyle/>
          <a:p>
            <a:endParaRPr lang="en-GE"/>
          </a:p>
        </p:txBody>
      </p:sp>
      <p:sp>
        <p:nvSpPr>
          <p:cNvPr id="6" name="Slide Number Placeholder 5">
            <a:extLst>
              <a:ext uri="{FF2B5EF4-FFF2-40B4-BE49-F238E27FC236}">
                <a16:creationId xmlns:a16="http://schemas.microsoft.com/office/drawing/2014/main" id="{D2BAB42A-4F3E-F149-A435-987011EF8175}"/>
              </a:ext>
            </a:extLst>
          </p:cNvPr>
          <p:cNvSpPr>
            <a:spLocks noGrp="1"/>
          </p:cNvSpPr>
          <p:nvPr>
            <p:ph type="sldNum" sz="quarter" idx="12"/>
          </p:nvPr>
        </p:nvSpPr>
        <p:spPr/>
        <p:txBody>
          <a:bodyPr/>
          <a:lstStyle/>
          <a:p>
            <a:fld id="{624B0265-B31A-D148-8FC4-92F8C5ECB5F7}" type="slidenum">
              <a:rPr lang="en-GE" smtClean="0"/>
              <a:t>‹#›</a:t>
            </a:fld>
            <a:endParaRPr lang="en-GE"/>
          </a:p>
        </p:txBody>
      </p:sp>
    </p:spTree>
    <p:extLst>
      <p:ext uri="{BB962C8B-B14F-4D97-AF65-F5344CB8AC3E}">
        <p14:creationId xmlns:p14="http://schemas.microsoft.com/office/powerpoint/2010/main" val="74575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8F93-8751-1D4D-8F72-3141B32FCE7B}"/>
              </a:ext>
            </a:extLst>
          </p:cNvPr>
          <p:cNvSpPr>
            <a:spLocks noGrp="1"/>
          </p:cNvSpPr>
          <p:nvPr>
            <p:ph type="title"/>
          </p:nvPr>
        </p:nvSpPr>
        <p:spPr/>
        <p:txBody>
          <a:bodyPr/>
          <a:lstStyle/>
          <a:p>
            <a:r>
              <a:rPr lang="en-US"/>
              <a:t>Click to edit Master title style</a:t>
            </a:r>
            <a:endParaRPr lang="en-GE"/>
          </a:p>
        </p:txBody>
      </p:sp>
      <p:sp>
        <p:nvSpPr>
          <p:cNvPr id="3" name="Content Placeholder 2">
            <a:extLst>
              <a:ext uri="{FF2B5EF4-FFF2-40B4-BE49-F238E27FC236}">
                <a16:creationId xmlns:a16="http://schemas.microsoft.com/office/drawing/2014/main" id="{0893C14B-94B8-B447-BCC6-CF70FD9B08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E"/>
          </a:p>
        </p:txBody>
      </p:sp>
      <p:sp>
        <p:nvSpPr>
          <p:cNvPr id="4" name="Content Placeholder 3">
            <a:extLst>
              <a:ext uri="{FF2B5EF4-FFF2-40B4-BE49-F238E27FC236}">
                <a16:creationId xmlns:a16="http://schemas.microsoft.com/office/drawing/2014/main" id="{E9A0BD2C-79F1-6A4F-ACF8-DF35423AB1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E"/>
          </a:p>
        </p:txBody>
      </p:sp>
      <p:sp>
        <p:nvSpPr>
          <p:cNvPr id="5" name="Date Placeholder 4">
            <a:extLst>
              <a:ext uri="{FF2B5EF4-FFF2-40B4-BE49-F238E27FC236}">
                <a16:creationId xmlns:a16="http://schemas.microsoft.com/office/drawing/2014/main" id="{9CD2CF4E-CB55-4E4A-BA76-62CC64F0F690}"/>
              </a:ext>
            </a:extLst>
          </p:cNvPr>
          <p:cNvSpPr>
            <a:spLocks noGrp="1"/>
          </p:cNvSpPr>
          <p:nvPr>
            <p:ph type="dt" sz="half" idx="10"/>
          </p:nvPr>
        </p:nvSpPr>
        <p:spPr/>
        <p:txBody>
          <a:bodyPr/>
          <a:lstStyle/>
          <a:p>
            <a:fld id="{520AFB0E-81EC-9B44-A377-DAC840CA0F24}" type="datetimeFigureOut">
              <a:rPr lang="en-GE" smtClean="0"/>
              <a:t>10/4/20</a:t>
            </a:fld>
            <a:endParaRPr lang="en-GE"/>
          </a:p>
        </p:txBody>
      </p:sp>
      <p:sp>
        <p:nvSpPr>
          <p:cNvPr id="6" name="Footer Placeholder 5">
            <a:extLst>
              <a:ext uri="{FF2B5EF4-FFF2-40B4-BE49-F238E27FC236}">
                <a16:creationId xmlns:a16="http://schemas.microsoft.com/office/drawing/2014/main" id="{20F215F8-0478-0C45-BF73-4C3BA42AE5BD}"/>
              </a:ext>
            </a:extLst>
          </p:cNvPr>
          <p:cNvSpPr>
            <a:spLocks noGrp="1"/>
          </p:cNvSpPr>
          <p:nvPr>
            <p:ph type="ftr" sz="quarter" idx="11"/>
          </p:nvPr>
        </p:nvSpPr>
        <p:spPr/>
        <p:txBody>
          <a:bodyPr/>
          <a:lstStyle/>
          <a:p>
            <a:endParaRPr lang="en-GE"/>
          </a:p>
        </p:txBody>
      </p:sp>
      <p:sp>
        <p:nvSpPr>
          <p:cNvPr id="7" name="Slide Number Placeholder 6">
            <a:extLst>
              <a:ext uri="{FF2B5EF4-FFF2-40B4-BE49-F238E27FC236}">
                <a16:creationId xmlns:a16="http://schemas.microsoft.com/office/drawing/2014/main" id="{5AF86FA3-818B-8D4D-9670-ACE91755F44C}"/>
              </a:ext>
            </a:extLst>
          </p:cNvPr>
          <p:cNvSpPr>
            <a:spLocks noGrp="1"/>
          </p:cNvSpPr>
          <p:nvPr>
            <p:ph type="sldNum" sz="quarter" idx="12"/>
          </p:nvPr>
        </p:nvSpPr>
        <p:spPr/>
        <p:txBody>
          <a:bodyPr/>
          <a:lstStyle/>
          <a:p>
            <a:fld id="{624B0265-B31A-D148-8FC4-92F8C5ECB5F7}" type="slidenum">
              <a:rPr lang="en-GE" smtClean="0"/>
              <a:t>‹#›</a:t>
            </a:fld>
            <a:endParaRPr lang="en-GE"/>
          </a:p>
        </p:txBody>
      </p:sp>
    </p:spTree>
    <p:extLst>
      <p:ext uri="{BB962C8B-B14F-4D97-AF65-F5344CB8AC3E}">
        <p14:creationId xmlns:p14="http://schemas.microsoft.com/office/powerpoint/2010/main" val="1857807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F939-1CF7-154F-B9E6-59F13B91B899}"/>
              </a:ext>
            </a:extLst>
          </p:cNvPr>
          <p:cNvSpPr>
            <a:spLocks noGrp="1"/>
          </p:cNvSpPr>
          <p:nvPr>
            <p:ph type="title"/>
          </p:nvPr>
        </p:nvSpPr>
        <p:spPr>
          <a:xfrm>
            <a:off x="839788" y="365125"/>
            <a:ext cx="10515600" cy="1325563"/>
          </a:xfrm>
        </p:spPr>
        <p:txBody>
          <a:bodyPr/>
          <a:lstStyle/>
          <a:p>
            <a:r>
              <a:rPr lang="en-US"/>
              <a:t>Click to edit Master title style</a:t>
            </a:r>
            <a:endParaRPr lang="en-GE"/>
          </a:p>
        </p:txBody>
      </p:sp>
      <p:sp>
        <p:nvSpPr>
          <p:cNvPr id="3" name="Text Placeholder 2">
            <a:extLst>
              <a:ext uri="{FF2B5EF4-FFF2-40B4-BE49-F238E27FC236}">
                <a16:creationId xmlns:a16="http://schemas.microsoft.com/office/drawing/2014/main" id="{23F1B3A5-A895-0B45-9B51-0A2EF342F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7E9CA2-7242-B349-A0F8-4FFE0FD8D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E"/>
          </a:p>
        </p:txBody>
      </p:sp>
      <p:sp>
        <p:nvSpPr>
          <p:cNvPr id="5" name="Text Placeholder 4">
            <a:extLst>
              <a:ext uri="{FF2B5EF4-FFF2-40B4-BE49-F238E27FC236}">
                <a16:creationId xmlns:a16="http://schemas.microsoft.com/office/drawing/2014/main" id="{84E67BAB-5433-B242-99A1-B3DE215E55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30566E-7867-1B4B-B566-764CFB73F5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E"/>
          </a:p>
        </p:txBody>
      </p:sp>
      <p:sp>
        <p:nvSpPr>
          <p:cNvPr id="7" name="Date Placeholder 6">
            <a:extLst>
              <a:ext uri="{FF2B5EF4-FFF2-40B4-BE49-F238E27FC236}">
                <a16:creationId xmlns:a16="http://schemas.microsoft.com/office/drawing/2014/main" id="{B1CDFBF8-6AD5-E846-89B4-75240A20378E}"/>
              </a:ext>
            </a:extLst>
          </p:cNvPr>
          <p:cNvSpPr>
            <a:spLocks noGrp="1"/>
          </p:cNvSpPr>
          <p:nvPr>
            <p:ph type="dt" sz="half" idx="10"/>
          </p:nvPr>
        </p:nvSpPr>
        <p:spPr/>
        <p:txBody>
          <a:bodyPr/>
          <a:lstStyle/>
          <a:p>
            <a:fld id="{520AFB0E-81EC-9B44-A377-DAC840CA0F24}" type="datetimeFigureOut">
              <a:rPr lang="en-GE" smtClean="0"/>
              <a:t>10/4/20</a:t>
            </a:fld>
            <a:endParaRPr lang="en-GE"/>
          </a:p>
        </p:txBody>
      </p:sp>
      <p:sp>
        <p:nvSpPr>
          <p:cNvPr id="8" name="Footer Placeholder 7">
            <a:extLst>
              <a:ext uri="{FF2B5EF4-FFF2-40B4-BE49-F238E27FC236}">
                <a16:creationId xmlns:a16="http://schemas.microsoft.com/office/drawing/2014/main" id="{094F4CEF-9828-7747-B37F-CDF5BFD1D7A6}"/>
              </a:ext>
            </a:extLst>
          </p:cNvPr>
          <p:cNvSpPr>
            <a:spLocks noGrp="1"/>
          </p:cNvSpPr>
          <p:nvPr>
            <p:ph type="ftr" sz="quarter" idx="11"/>
          </p:nvPr>
        </p:nvSpPr>
        <p:spPr/>
        <p:txBody>
          <a:bodyPr/>
          <a:lstStyle/>
          <a:p>
            <a:endParaRPr lang="en-GE"/>
          </a:p>
        </p:txBody>
      </p:sp>
      <p:sp>
        <p:nvSpPr>
          <p:cNvPr id="9" name="Slide Number Placeholder 8">
            <a:extLst>
              <a:ext uri="{FF2B5EF4-FFF2-40B4-BE49-F238E27FC236}">
                <a16:creationId xmlns:a16="http://schemas.microsoft.com/office/drawing/2014/main" id="{CFD4A5FC-BCDC-C741-A650-8F126D366A4D}"/>
              </a:ext>
            </a:extLst>
          </p:cNvPr>
          <p:cNvSpPr>
            <a:spLocks noGrp="1"/>
          </p:cNvSpPr>
          <p:nvPr>
            <p:ph type="sldNum" sz="quarter" idx="12"/>
          </p:nvPr>
        </p:nvSpPr>
        <p:spPr/>
        <p:txBody>
          <a:bodyPr/>
          <a:lstStyle/>
          <a:p>
            <a:fld id="{624B0265-B31A-D148-8FC4-92F8C5ECB5F7}" type="slidenum">
              <a:rPr lang="en-GE" smtClean="0"/>
              <a:t>‹#›</a:t>
            </a:fld>
            <a:endParaRPr lang="en-GE"/>
          </a:p>
        </p:txBody>
      </p:sp>
    </p:spTree>
    <p:extLst>
      <p:ext uri="{BB962C8B-B14F-4D97-AF65-F5344CB8AC3E}">
        <p14:creationId xmlns:p14="http://schemas.microsoft.com/office/powerpoint/2010/main" val="37792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8B0B-1D6D-9F4B-B60C-D9AE7370C266}"/>
              </a:ext>
            </a:extLst>
          </p:cNvPr>
          <p:cNvSpPr>
            <a:spLocks noGrp="1"/>
          </p:cNvSpPr>
          <p:nvPr>
            <p:ph type="title"/>
          </p:nvPr>
        </p:nvSpPr>
        <p:spPr/>
        <p:txBody>
          <a:bodyPr/>
          <a:lstStyle/>
          <a:p>
            <a:r>
              <a:rPr lang="en-US"/>
              <a:t>Click to edit Master title style</a:t>
            </a:r>
            <a:endParaRPr lang="en-GE"/>
          </a:p>
        </p:txBody>
      </p:sp>
      <p:sp>
        <p:nvSpPr>
          <p:cNvPr id="3" name="Date Placeholder 2">
            <a:extLst>
              <a:ext uri="{FF2B5EF4-FFF2-40B4-BE49-F238E27FC236}">
                <a16:creationId xmlns:a16="http://schemas.microsoft.com/office/drawing/2014/main" id="{FD6BBEF2-915E-4A4E-8C0E-C161A2FEA43D}"/>
              </a:ext>
            </a:extLst>
          </p:cNvPr>
          <p:cNvSpPr>
            <a:spLocks noGrp="1"/>
          </p:cNvSpPr>
          <p:nvPr>
            <p:ph type="dt" sz="half" idx="10"/>
          </p:nvPr>
        </p:nvSpPr>
        <p:spPr/>
        <p:txBody>
          <a:bodyPr/>
          <a:lstStyle/>
          <a:p>
            <a:fld id="{520AFB0E-81EC-9B44-A377-DAC840CA0F24}" type="datetimeFigureOut">
              <a:rPr lang="en-GE" smtClean="0"/>
              <a:t>10/4/20</a:t>
            </a:fld>
            <a:endParaRPr lang="en-GE"/>
          </a:p>
        </p:txBody>
      </p:sp>
      <p:sp>
        <p:nvSpPr>
          <p:cNvPr id="4" name="Footer Placeholder 3">
            <a:extLst>
              <a:ext uri="{FF2B5EF4-FFF2-40B4-BE49-F238E27FC236}">
                <a16:creationId xmlns:a16="http://schemas.microsoft.com/office/drawing/2014/main" id="{DF44DB4A-3D37-5449-A008-364B7A1FA3A2}"/>
              </a:ext>
            </a:extLst>
          </p:cNvPr>
          <p:cNvSpPr>
            <a:spLocks noGrp="1"/>
          </p:cNvSpPr>
          <p:nvPr>
            <p:ph type="ftr" sz="quarter" idx="11"/>
          </p:nvPr>
        </p:nvSpPr>
        <p:spPr/>
        <p:txBody>
          <a:bodyPr/>
          <a:lstStyle/>
          <a:p>
            <a:endParaRPr lang="en-GE"/>
          </a:p>
        </p:txBody>
      </p:sp>
      <p:sp>
        <p:nvSpPr>
          <p:cNvPr id="5" name="Slide Number Placeholder 4">
            <a:extLst>
              <a:ext uri="{FF2B5EF4-FFF2-40B4-BE49-F238E27FC236}">
                <a16:creationId xmlns:a16="http://schemas.microsoft.com/office/drawing/2014/main" id="{A6924B22-0027-604A-9793-5948B74A7E1D}"/>
              </a:ext>
            </a:extLst>
          </p:cNvPr>
          <p:cNvSpPr>
            <a:spLocks noGrp="1"/>
          </p:cNvSpPr>
          <p:nvPr>
            <p:ph type="sldNum" sz="quarter" idx="12"/>
          </p:nvPr>
        </p:nvSpPr>
        <p:spPr/>
        <p:txBody>
          <a:bodyPr/>
          <a:lstStyle/>
          <a:p>
            <a:fld id="{624B0265-B31A-D148-8FC4-92F8C5ECB5F7}" type="slidenum">
              <a:rPr lang="en-GE" smtClean="0"/>
              <a:t>‹#›</a:t>
            </a:fld>
            <a:endParaRPr lang="en-GE"/>
          </a:p>
        </p:txBody>
      </p:sp>
    </p:spTree>
    <p:extLst>
      <p:ext uri="{BB962C8B-B14F-4D97-AF65-F5344CB8AC3E}">
        <p14:creationId xmlns:p14="http://schemas.microsoft.com/office/powerpoint/2010/main" val="96424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EA4B41-68C2-D24B-9FCD-2AC845330B9E}"/>
              </a:ext>
            </a:extLst>
          </p:cNvPr>
          <p:cNvSpPr>
            <a:spLocks noGrp="1"/>
          </p:cNvSpPr>
          <p:nvPr>
            <p:ph type="dt" sz="half" idx="10"/>
          </p:nvPr>
        </p:nvSpPr>
        <p:spPr/>
        <p:txBody>
          <a:bodyPr/>
          <a:lstStyle/>
          <a:p>
            <a:fld id="{520AFB0E-81EC-9B44-A377-DAC840CA0F24}" type="datetimeFigureOut">
              <a:rPr lang="en-GE" smtClean="0"/>
              <a:t>10/4/20</a:t>
            </a:fld>
            <a:endParaRPr lang="en-GE"/>
          </a:p>
        </p:txBody>
      </p:sp>
      <p:sp>
        <p:nvSpPr>
          <p:cNvPr id="3" name="Footer Placeholder 2">
            <a:extLst>
              <a:ext uri="{FF2B5EF4-FFF2-40B4-BE49-F238E27FC236}">
                <a16:creationId xmlns:a16="http://schemas.microsoft.com/office/drawing/2014/main" id="{3CA1BE20-A7D0-1145-B77D-5491015546DB}"/>
              </a:ext>
            </a:extLst>
          </p:cNvPr>
          <p:cNvSpPr>
            <a:spLocks noGrp="1"/>
          </p:cNvSpPr>
          <p:nvPr>
            <p:ph type="ftr" sz="quarter" idx="11"/>
          </p:nvPr>
        </p:nvSpPr>
        <p:spPr/>
        <p:txBody>
          <a:bodyPr/>
          <a:lstStyle/>
          <a:p>
            <a:endParaRPr lang="en-GE"/>
          </a:p>
        </p:txBody>
      </p:sp>
      <p:sp>
        <p:nvSpPr>
          <p:cNvPr id="4" name="Slide Number Placeholder 3">
            <a:extLst>
              <a:ext uri="{FF2B5EF4-FFF2-40B4-BE49-F238E27FC236}">
                <a16:creationId xmlns:a16="http://schemas.microsoft.com/office/drawing/2014/main" id="{54577903-F252-5C40-AE4D-B2169DBD4E79}"/>
              </a:ext>
            </a:extLst>
          </p:cNvPr>
          <p:cNvSpPr>
            <a:spLocks noGrp="1"/>
          </p:cNvSpPr>
          <p:nvPr>
            <p:ph type="sldNum" sz="quarter" idx="12"/>
          </p:nvPr>
        </p:nvSpPr>
        <p:spPr/>
        <p:txBody>
          <a:bodyPr/>
          <a:lstStyle/>
          <a:p>
            <a:fld id="{624B0265-B31A-D148-8FC4-92F8C5ECB5F7}" type="slidenum">
              <a:rPr lang="en-GE" smtClean="0"/>
              <a:t>‹#›</a:t>
            </a:fld>
            <a:endParaRPr lang="en-GE"/>
          </a:p>
        </p:txBody>
      </p:sp>
    </p:spTree>
    <p:extLst>
      <p:ext uri="{BB962C8B-B14F-4D97-AF65-F5344CB8AC3E}">
        <p14:creationId xmlns:p14="http://schemas.microsoft.com/office/powerpoint/2010/main" val="102079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44D9-F70E-2443-A153-3878A1B74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E"/>
          </a:p>
        </p:txBody>
      </p:sp>
      <p:sp>
        <p:nvSpPr>
          <p:cNvPr id="3" name="Content Placeholder 2">
            <a:extLst>
              <a:ext uri="{FF2B5EF4-FFF2-40B4-BE49-F238E27FC236}">
                <a16:creationId xmlns:a16="http://schemas.microsoft.com/office/drawing/2014/main" id="{41920B4B-9D53-BE43-9DC8-5305CBC9EA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E"/>
          </a:p>
        </p:txBody>
      </p:sp>
      <p:sp>
        <p:nvSpPr>
          <p:cNvPr id="4" name="Text Placeholder 3">
            <a:extLst>
              <a:ext uri="{FF2B5EF4-FFF2-40B4-BE49-F238E27FC236}">
                <a16:creationId xmlns:a16="http://schemas.microsoft.com/office/drawing/2014/main" id="{39A7343A-2240-D044-AED6-253E1A21E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06EB9-9E0A-8B4B-A3E3-15972C1C151D}"/>
              </a:ext>
            </a:extLst>
          </p:cNvPr>
          <p:cNvSpPr>
            <a:spLocks noGrp="1"/>
          </p:cNvSpPr>
          <p:nvPr>
            <p:ph type="dt" sz="half" idx="10"/>
          </p:nvPr>
        </p:nvSpPr>
        <p:spPr/>
        <p:txBody>
          <a:bodyPr/>
          <a:lstStyle/>
          <a:p>
            <a:fld id="{520AFB0E-81EC-9B44-A377-DAC840CA0F24}" type="datetimeFigureOut">
              <a:rPr lang="en-GE" smtClean="0"/>
              <a:t>10/4/20</a:t>
            </a:fld>
            <a:endParaRPr lang="en-GE"/>
          </a:p>
        </p:txBody>
      </p:sp>
      <p:sp>
        <p:nvSpPr>
          <p:cNvPr id="6" name="Footer Placeholder 5">
            <a:extLst>
              <a:ext uri="{FF2B5EF4-FFF2-40B4-BE49-F238E27FC236}">
                <a16:creationId xmlns:a16="http://schemas.microsoft.com/office/drawing/2014/main" id="{509E2732-652B-5543-8B9E-ACE15A99EE39}"/>
              </a:ext>
            </a:extLst>
          </p:cNvPr>
          <p:cNvSpPr>
            <a:spLocks noGrp="1"/>
          </p:cNvSpPr>
          <p:nvPr>
            <p:ph type="ftr" sz="quarter" idx="11"/>
          </p:nvPr>
        </p:nvSpPr>
        <p:spPr/>
        <p:txBody>
          <a:bodyPr/>
          <a:lstStyle/>
          <a:p>
            <a:endParaRPr lang="en-GE"/>
          </a:p>
        </p:txBody>
      </p:sp>
      <p:sp>
        <p:nvSpPr>
          <p:cNvPr id="7" name="Slide Number Placeholder 6">
            <a:extLst>
              <a:ext uri="{FF2B5EF4-FFF2-40B4-BE49-F238E27FC236}">
                <a16:creationId xmlns:a16="http://schemas.microsoft.com/office/drawing/2014/main" id="{93AF68D8-0908-6545-BB35-E398738622CA}"/>
              </a:ext>
            </a:extLst>
          </p:cNvPr>
          <p:cNvSpPr>
            <a:spLocks noGrp="1"/>
          </p:cNvSpPr>
          <p:nvPr>
            <p:ph type="sldNum" sz="quarter" idx="12"/>
          </p:nvPr>
        </p:nvSpPr>
        <p:spPr/>
        <p:txBody>
          <a:bodyPr/>
          <a:lstStyle/>
          <a:p>
            <a:fld id="{624B0265-B31A-D148-8FC4-92F8C5ECB5F7}" type="slidenum">
              <a:rPr lang="en-GE" smtClean="0"/>
              <a:t>‹#›</a:t>
            </a:fld>
            <a:endParaRPr lang="en-GE"/>
          </a:p>
        </p:txBody>
      </p:sp>
    </p:spTree>
    <p:extLst>
      <p:ext uri="{BB962C8B-B14F-4D97-AF65-F5344CB8AC3E}">
        <p14:creationId xmlns:p14="http://schemas.microsoft.com/office/powerpoint/2010/main" val="398480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2F92-4B2D-224B-91E0-4549CF0677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E"/>
          </a:p>
        </p:txBody>
      </p:sp>
      <p:sp>
        <p:nvSpPr>
          <p:cNvPr id="3" name="Picture Placeholder 2">
            <a:extLst>
              <a:ext uri="{FF2B5EF4-FFF2-40B4-BE49-F238E27FC236}">
                <a16:creationId xmlns:a16="http://schemas.microsoft.com/office/drawing/2014/main" id="{23AAEF16-E3C5-344C-A504-F8427ABD34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E"/>
          </a:p>
        </p:txBody>
      </p:sp>
      <p:sp>
        <p:nvSpPr>
          <p:cNvPr id="4" name="Text Placeholder 3">
            <a:extLst>
              <a:ext uri="{FF2B5EF4-FFF2-40B4-BE49-F238E27FC236}">
                <a16:creationId xmlns:a16="http://schemas.microsoft.com/office/drawing/2014/main" id="{25EB2638-7669-2D48-B570-127D62002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C1EF6-35CC-9E4C-AE27-5F59A7A84316}"/>
              </a:ext>
            </a:extLst>
          </p:cNvPr>
          <p:cNvSpPr>
            <a:spLocks noGrp="1"/>
          </p:cNvSpPr>
          <p:nvPr>
            <p:ph type="dt" sz="half" idx="10"/>
          </p:nvPr>
        </p:nvSpPr>
        <p:spPr/>
        <p:txBody>
          <a:bodyPr/>
          <a:lstStyle/>
          <a:p>
            <a:fld id="{520AFB0E-81EC-9B44-A377-DAC840CA0F24}" type="datetimeFigureOut">
              <a:rPr lang="en-GE" smtClean="0"/>
              <a:t>10/4/20</a:t>
            </a:fld>
            <a:endParaRPr lang="en-GE"/>
          </a:p>
        </p:txBody>
      </p:sp>
      <p:sp>
        <p:nvSpPr>
          <p:cNvPr id="6" name="Footer Placeholder 5">
            <a:extLst>
              <a:ext uri="{FF2B5EF4-FFF2-40B4-BE49-F238E27FC236}">
                <a16:creationId xmlns:a16="http://schemas.microsoft.com/office/drawing/2014/main" id="{1F2B38D3-BE7A-A04B-9B64-6DEDD2BA2ADE}"/>
              </a:ext>
            </a:extLst>
          </p:cNvPr>
          <p:cNvSpPr>
            <a:spLocks noGrp="1"/>
          </p:cNvSpPr>
          <p:nvPr>
            <p:ph type="ftr" sz="quarter" idx="11"/>
          </p:nvPr>
        </p:nvSpPr>
        <p:spPr/>
        <p:txBody>
          <a:bodyPr/>
          <a:lstStyle/>
          <a:p>
            <a:endParaRPr lang="en-GE"/>
          </a:p>
        </p:txBody>
      </p:sp>
      <p:sp>
        <p:nvSpPr>
          <p:cNvPr id="7" name="Slide Number Placeholder 6">
            <a:extLst>
              <a:ext uri="{FF2B5EF4-FFF2-40B4-BE49-F238E27FC236}">
                <a16:creationId xmlns:a16="http://schemas.microsoft.com/office/drawing/2014/main" id="{5907995B-17BF-4647-9BB1-70E6FF1ABC7E}"/>
              </a:ext>
            </a:extLst>
          </p:cNvPr>
          <p:cNvSpPr>
            <a:spLocks noGrp="1"/>
          </p:cNvSpPr>
          <p:nvPr>
            <p:ph type="sldNum" sz="quarter" idx="12"/>
          </p:nvPr>
        </p:nvSpPr>
        <p:spPr/>
        <p:txBody>
          <a:bodyPr/>
          <a:lstStyle/>
          <a:p>
            <a:fld id="{624B0265-B31A-D148-8FC4-92F8C5ECB5F7}" type="slidenum">
              <a:rPr lang="en-GE" smtClean="0"/>
              <a:t>‹#›</a:t>
            </a:fld>
            <a:endParaRPr lang="en-GE"/>
          </a:p>
        </p:txBody>
      </p:sp>
    </p:spTree>
    <p:extLst>
      <p:ext uri="{BB962C8B-B14F-4D97-AF65-F5344CB8AC3E}">
        <p14:creationId xmlns:p14="http://schemas.microsoft.com/office/powerpoint/2010/main" val="2980603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520153-4D7F-E245-B480-28278D9BB5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E"/>
          </a:p>
        </p:txBody>
      </p:sp>
      <p:sp>
        <p:nvSpPr>
          <p:cNvPr id="3" name="Text Placeholder 2">
            <a:extLst>
              <a:ext uri="{FF2B5EF4-FFF2-40B4-BE49-F238E27FC236}">
                <a16:creationId xmlns:a16="http://schemas.microsoft.com/office/drawing/2014/main" id="{C5B33AE1-E00D-4742-9548-6782F46AEE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E"/>
          </a:p>
        </p:txBody>
      </p:sp>
      <p:sp>
        <p:nvSpPr>
          <p:cNvPr id="4" name="Date Placeholder 3">
            <a:extLst>
              <a:ext uri="{FF2B5EF4-FFF2-40B4-BE49-F238E27FC236}">
                <a16:creationId xmlns:a16="http://schemas.microsoft.com/office/drawing/2014/main" id="{DE3DBC57-08C4-AB4D-859B-CB731AACE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AFB0E-81EC-9B44-A377-DAC840CA0F24}" type="datetimeFigureOut">
              <a:rPr lang="en-GE" smtClean="0"/>
              <a:t>10/4/20</a:t>
            </a:fld>
            <a:endParaRPr lang="en-GE"/>
          </a:p>
        </p:txBody>
      </p:sp>
      <p:sp>
        <p:nvSpPr>
          <p:cNvPr id="5" name="Footer Placeholder 4">
            <a:extLst>
              <a:ext uri="{FF2B5EF4-FFF2-40B4-BE49-F238E27FC236}">
                <a16:creationId xmlns:a16="http://schemas.microsoft.com/office/drawing/2014/main" id="{5D0BE4E9-C461-3F4A-B99F-491B784F4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E"/>
          </a:p>
        </p:txBody>
      </p:sp>
      <p:sp>
        <p:nvSpPr>
          <p:cNvPr id="6" name="Slide Number Placeholder 5">
            <a:extLst>
              <a:ext uri="{FF2B5EF4-FFF2-40B4-BE49-F238E27FC236}">
                <a16:creationId xmlns:a16="http://schemas.microsoft.com/office/drawing/2014/main" id="{2981429C-9142-804C-9EDA-4A92804FD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B0265-B31A-D148-8FC4-92F8C5ECB5F7}" type="slidenum">
              <a:rPr lang="en-GE" smtClean="0"/>
              <a:t>‹#›</a:t>
            </a:fld>
            <a:endParaRPr lang="en-GE"/>
          </a:p>
        </p:txBody>
      </p:sp>
    </p:spTree>
    <p:extLst>
      <p:ext uri="{BB962C8B-B14F-4D97-AF65-F5344CB8AC3E}">
        <p14:creationId xmlns:p14="http://schemas.microsoft.com/office/powerpoint/2010/main" val="1813083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astronautweb.co/snippet/font-awesome/" TargetMode="External"/><Relationship Id="rId2" Type="http://schemas.openxmlformats.org/officeDocument/2006/relationships/hyperlink" Target="https://phptravels.com/demo" TargetMode="External"/><Relationship Id="rId1" Type="http://schemas.openxmlformats.org/officeDocument/2006/relationships/slideLayout" Target="../slideLayouts/slideLayout2.xml"/><Relationship Id="rId6" Type="http://schemas.openxmlformats.org/officeDocument/2006/relationships/hyperlink" Target="https://www.seleniumeasy.com/test/jquery-dropdown-search-demo.html" TargetMode="External"/><Relationship Id="rId5" Type="http://schemas.openxmlformats.org/officeDocument/2006/relationships/hyperlink" Target="https://www.techbeamers.com/websites-to-practice-selenium-webdriver-online/" TargetMode="External"/><Relationship Id="rId4" Type="http://schemas.openxmlformats.org/officeDocument/2006/relationships/hyperlink" Target="https://www.automationtestinginsider.com/p/blog-page.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automationstepbystep.com/2017/12/30/selenium-beginner-10-how-to-use-config-properties-fil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echlistic.com/p/selenium-practice-form.html" TargetMode="External"/><Relationship Id="rId1" Type="http://schemas.openxmlformats.org/officeDocument/2006/relationships/slideLayout" Target="../slideLayouts/slideLayout1.xml"/><Relationship Id="rId4" Type="http://schemas.openxmlformats.org/officeDocument/2006/relationships/hyperlink" Target="https://www.techlistic.com/2020/07/automation-testing-demo-websites.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xUZziuoOP-09QtaI7kYzpQsX1SO3jyaSMLSUa8ackqE/edit#gid=0" TargetMode="External"/><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hyperlink" Target="https://youtu.be/6qXpX7ClA9A"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A983-E817-C945-B560-B6BD861E2023}"/>
              </a:ext>
            </a:extLst>
          </p:cNvPr>
          <p:cNvSpPr>
            <a:spLocks noGrp="1"/>
          </p:cNvSpPr>
          <p:nvPr>
            <p:ph type="ctrTitle"/>
          </p:nvPr>
        </p:nvSpPr>
        <p:spPr/>
        <p:txBody>
          <a:bodyPr/>
          <a:lstStyle/>
          <a:p>
            <a:r>
              <a:rPr lang="en-GE" dirty="0"/>
              <a:t>October4, 2020</a:t>
            </a:r>
          </a:p>
        </p:txBody>
      </p:sp>
      <p:sp>
        <p:nvSpPr>
          <p:cNvPr id="3" name="Subtitle 2">
            <a:extLst>
              <a:ext uri="{FF2B5EF4-FFF2-40B4-BE49-F238E27FC236}">
                <a16:creationId xmlns:a16="http://schemas.microsoft.com/office/drawing/2014/main" id="{488D64B1-6A65-6843-9BCE-2FA167DFDE66}"/>
              </a:ext>
            </a:extLst>
          </p:cNvPr>
          <p:cNvSpPr>
            <a:spLocks noGrp="1"/>
          </p:cNvSpPr>
          <p:nvPr>
            <p:ph type="subTitle" idx="1"/>
          </p:nvPr>
        </p:nvSpPr>
        <p:spPr/>
        <p:txBody>
          <a:bodyPr/>
          <a:lstStyle/>
          <a:p>
            <a:r>
              <a:rPr lang="en-GE" dirty="0"/>
              <a:t>SeleniumReview_zoomMeeting</a:t>
            </a:r>
          </a:p>
          <a:p>
            <a:r>
              <a:rPr lang="en-GE" dirty="0"/>
              <a:t>21:30-24:00</a:t>
            </a:r>
          </a:p>
        </p:txBody>
      </p:sp>
    </p:spTree>
    <p:extLst>
      <p:ext uri="{BB962C8B-B14F-4D97-AF65-F5344CB8AC3E}">
        <p14:creationId xmlns:p14="http://schemas.microsoft.com/office/powerpoint/2010/main" val="18621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F78D75-FBA7-8A41-ADA5-0240F96EAD68}"/>
              </a:ext>
            </a:extLst>
          </p:cNvPr>
          <p:cNvSpPr/>
          <p:nvPr/>
        </p:nvSpPr>
        <p:spPr>
          <a:xfrm>
            <a:off x="2946400" y="1703365"/>
            <a:ext cx="6096000" cy="1477328"/>
          </a:xfrm>
          <a:prstGeom prst="rect">
            <a:avLst/>
          </a:prstGeom>
        </p:spPr>
        <p:txBody>
          <a:bodyPr>
            <a:spAutoFit/>
          </a:bodyPr>
          <a:lstStyle/>
          <a:p>
            <a:r>
              <a:rPr lang="en-US" dirty="0">
                <a:solidFill>
                  <a:srgbClr val="222D35"/>
                </a:solidFill>
                <a:latin typeface="Helvetica Neue" panose="02000503000000020004" pitchFamily="2" charset="0"/>
              </a:rPr>
              <a:t>P.I.Q.</a:t>
            </a:r>
            <a:br>
              <a:rPr lang="en-US" dirty="0">
                <a:solidFill>
                  <a:srgbClr val="222D35"/>
                </a:solidFill>
                <a:latin typeface="Helvetica Neue" panose="02000503000000020004" pitchFamily="2" charset="0"/>
              </a:rPr>
            </a:br>
            <a:r>
              <a:rPr lang="en-US" dirty="0">
                <a:solidFill>
                  <a:srgbClr val="222D35"/>
                </a:solidFill>
                <a:latin typeface="Helvetica Neue" panose="02000503000000020004" pitchFamily="2" charset="0"/>
              </a:rPr>
              <a:t>Inheritance : </a:t>
            </a:r>
            <a:r>
              <a:rPr lang="en-US" dirty="0" err="1">
                <a:solidFill>
                  <a:srgbClr val="222D35"/>
                </a:solidFill>
                <a:latin typeface="Helvetica Neue" panose="02000503000000020004" pitchFamily="2" charset="0"/>
              </a:rPr>
              <a:t>TestBase</a:t>
            </a:r>
            <a:r>
              <a:rPr lang="en-US" dirty="0">
                <a:solidFill>
                  <a:srgbClr val="222D35"/>
                </a:solidFill>
                <a:latin typeface="Helvetica Neue" panose="02000503000000020004" pitchFamily="2" charset="0"/>
              </a:rPr>
              <a:t> (extended to test base)</a:t>
            </a:r>
            <a:br>
              <a:rPr lang="en-US" dirty="0">
                <a:solidFill>
                  <a:srgbClr val="222D35"/>
                </a:solidFill>
                <a:latin typeface="Helvetica Neue" panose="02000503000000020004" pitchFamily="2" charset="0"/>
              </a:rPr>
            </a:br>
            <a:r>
              <a:rPr lang="en-US" dirty="0">
                <a:solidFill>
                  <a:srgbClr val="222D35"/>
                </a:solidFill>
                <a:latin typeface="Helvetica Neue" panose="02000503000000020004" pitchFamily="2" charset="0"/>
              </a:rPr>
              <a:t>Abstract : </a:t>
            </a:r>
            <a:r>
              <a:rPr lang="en-US" dirty="0" err="1">
                <a:solidFill>
                  <a:srgbClr val="222D35"/>
                </a:solidFill>
                <a:latin typeface="Helvetica Neue" panose="02000503000000020004" pitchFamily="2" charset="0"/>
              </a:rPr>
              <a:t>TestBase</a:t>
            </a:r>
            <a:r>
              <a:rPr lang="en-US" dirty="0">
                <a:solidFill>
                  <a:srgbClr val="222D35"/>
                </a:solidFill>
                <a:latin typeface="Helvetica Neue" panose="02000503000000020004" pitchFamily="2" charset="0"/>
              </a:rPr>
              <a:t> class is abstract class</a:t>
            </a:r>
            <a:br>
              <a:rPr lang="en-US" dirty="0">
                <a:solidFill>
                  <a:srgbClr val="222D35"/>
                </a:solidFill>
                <a:latin typeface="Helvetica Neue" panose="02000503000000020004" pitchFamily="2" charset="0"/>
              </a:rPr>
            </a:br>
            <a:r>
              <a:rPr lang="en-US" dirty="0">
                <a:solidFill>
                  <a:srgbClr val="222D35"/>
                </a:solidFill>
                <a:latin typeface="Helvetica Neue" panose="02000503000000020004" pitchFamily="2" charset="0"/>
              </a:rPr>
              <a:t>Polymorphism : Used polymorphism with our WebDriver</a:t>
            </a:r>
            <a:br>
              <a:rPr lang="en-US" dirty="0">
                <a:solidFill>
                  <a:srgbClr val="222D35"/>
                </a:solidFill>
                <a:latin typeface="Helvetica Neue" panose="02000503000000020004" pitchFamily="2" charset="0"/>
              </a:rPr>
            </a:br>
            <a:r>
              <a:rPr lang="en-US" dirty="0">
                <a:solidFill>
                  <a:srgbClr val="222D35"/>
                </a:solidFill>
                <a:latin typeface="Helvetica Neue" panose="02000503000000020004" pitchFamily="2" charset="0"/>
              </a:rPr>
              <a:t>Encapsulation : DRIVER UTILS</a:t>
            </a:r>
            <a:endParaRPr lang="en-US" dirty="0">
              <a:solidFill>
                <a:srgbClr val="222D35"/>
              </a:solidFill>
              <a:effectLst/>
              <a:latin typeface="Helvetica Neue" panose="02000503000000020004" pitchFamily="2" charset="0"/>
            </a:endParaRPr>
          </a:p>
        </p:txBody>
      </p:sp>
    </p:spTree>
    <p:extLst>
      <p:ext uri="{BB962C8B-B14F-4D97-AF65-F5344CB8AC3E}">
        <p14:creationId xmlns:p14="http://schemas.microsoft.com/office/powerpoint/2010/main" val="149538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ED8DEE-ACC8-2A42-8707-71E9167D2DC7}"/>
              </a:ext>
            </a:extLst>
          </p:cNvPr>
          <p:cNvPicPr>
            <a:picLocks noChangeAspect="1"/>
          </p:cNvPicPr>
          <p:nvPr/>
        </p:nvPicPr>
        <p:blipFill>
          <a:blip r:embed="rId2"/>
          <a:stretch>
            <a:fillRect/>
          </a:stretch>
        </p:blipFill>
        <p:spPr>
          <a:xfrm>
            <a:off x="1104900" y="727528"/>
            <a:ext cx="9982200" cy="1397000"/>
          </a:xfrm>
          <a:prstGeom prst="rect">
            <a:avLst/>
          </a:prstGeom>
        </p:spPr>
      </p:pic>
    </p:spTree>
    <p:extLst>
      <p:ext uri="{BB962C8B-B14F-4D97-AF65-F5344CB8AC3E}">
        <p14:creationId xmlns:p14="http://schemas.microsoft.com/office/powerpoint/2010/main" val="60330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7FF8D3-73C6-A446-BC75-CC9C13564231}"/>
              </a:ext>
            </a:extLst>
          </p:cNvPr>
          <p:cNvPicPr>
            <a:picLocks noChangeAspect="1"/>
          </p:cNvPicPr>
          <p:nvPr/>
        </p:nvPicPr>
        <p:blipFill>
          <a:blip r:embed="rId2"/>
          <a:stretch>
            <a:fillRect/>
          </a:stretch>
        </p:blipFill>
        <p:spPr>
          <a:xfrm>
            <a:off x="3184952" y="1797957"/>
            <a:ext cx="4520319" cy="1631043"/>
          </a:xfrm>
          <a:prstGeom prst="rect">
            <a:avLst/>
          </a:prstGeom>
        </p:spPr>
      </p:pic>
    </p:spTree>
    <p:extLst>
      <p:ext uri="{BB962C8B-B14F-4D97-AF65-F5344CB8AC3E}">
        <p14:creationId xmlns:p14="http://schemas.microsoft.com/office/powerpoint/2010/main" val="2330093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802171-9099-484C-A2A4-0A1249138B05}"/>
              </a:ext>
            </a:extLst>
          </p:cNvPr>
          <p:cNvPicPr>
            <a:picLocks noChangeAspect="1"/>
          </p:cNvPicPr>
          <p:nvPr/>
        </p:nvPicPr>
        <p:blipFill>
          <a:blip r:embed="rId2"/>
          <a:stretch>
            <a:fillRect/>
          </a:stretch>
        </p:blipFill>
        <p:spPr>
          <a:xfrm>
            <a:off x="1162310" y="785586"/>
            <a:ext cx="10188768" cy="4149272"/>
          </a:xfrm>
          <a:prstGeom prst="rect">
            <a:avLst/>
          </a:prstGeom>
        </p:spPr>
      </p:pic>
    </p:spTree>
    <p:extLst>
      <p:ext uri="{BB962C8B-B14F-4D97-AF65-F5344CB8AC3E}">
        <p14:creationId xmlns:p14="http://schemas.microsoft.com/office/powerpoint/2010/main" val="3173344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5E6013-C1A9-E345-BBBF-E531890D29FF}"/>
              </a:ext>
            </a:extLst>
          </p:cNvPr>
          <p:cNvPicPr>
            <a:picLocks noChangeAspect="1"/>
          </p:cNvPicPr>
          <p:nvPr/>
        </p:nvPicPr>
        <p:blipFill>
          <a:blip r:embed="rId2"/>
          <a:stretch>
            <a:fillRect/>
          </a:stretch>
        </p:blipFill>
        <p:spPr>
          <a:xfrm>
            <a:off x="2774950" y="1898650"/>
            <a:ext cx="6642100" cy="3060700"/>
          </a:xfrm>
          <a:prstGeom prst="rect">
            <a:avLst/>
          </a:prstGeom>
        </p:spPr>
      </p:pic>
    </p:spTree>
    <p:extLst>
      <p:ext uri="{BB962C8B-B14F-4D97-AF65-F5344CB8AC3E}">
        <p14:creationId xmlns:p14="http://schemas.microsoft.com/office/powerpoint/2010/main" val="2715818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51B1D9-75C8-FC40-B309-3EF061CC1AEF}"/>
              </a:ext>
            </a:extLst>
          </p:cNvPr>
          <p:cNvPicPr>
            <a:picLocks noChangeAspect="1"/>
          </p:cNvPicPr>
          <p:nvPr/>
        </p:nvPicPr>
        <p:blipFill>
          <a:blip r:embed="rId2"/>
          <a:stretch>
            <a:fillRect/>
          </a:stretch>
        </p:blipFill>
        <p:spPr>
          <a:xfrm>
            <a:off x="1466850" y="984250"/>
            <a:ext cx="9258300" cy="4889500"/>
          </a:xfrm>
          <a:prstGeom prst="rect">
            <a:avLst/>
          </a:prstGeom>
        </p:spPr>
      </p:pic>
    </p:spTree>
    <p:extLst>
      <p:ext uri="{BB962C8B-B14F-4D97-AF65-F5344CB8AC3E}">
        <p14:creationId xmlns:p14="http://schemas.microsoft.com/office/powerpoint/2010/main" val="2150960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746AEE-A4F6-B544-973C-C0C4B4500E99}"/>
              </a:ext>
            </a:extLst>
          </p:cNvPr>
          <p:cNvSpPr>
            <a:spLocks noGrp="1"/>
          </p:cNvSpPr>
          <p:nvPr>
            <p:ph idx="1"/>
          </p:nvPr>
        </p:nvSpPr>
        <p:spPr>
          <a:xfrm>
            <a:off x="838200" y="1150375"/>
            <a:ext cx="10515600" cy="5381054"/>
          </a:xfrm>
        </p:spPr>
        <p:txBody>
          <a:bodyPr>
            <a:normAutofit fontScale="85000" lnSpcReduction="20000"/>
          </a:bodyPr>
          <a:lstStyle/>
          <a:p>
            <a:pPr marL="0" indent="0">
              <a:buNone/>
            </a:pPr>
            <a:r>
              <a:rPr lang="en-US" dirty="0">
                <a:hlinkClick r:id="rId2"/>
              </a:rPr>
              <a:t>https://phptravels.com/demo</a:t>
            </a:r>
            <a:endParaRPr lang="en-US" dirty="0"/>
          </a:p>
          <a:p>
            <a:pPr marL="0" indent="0">
              <a:buNone/>
            </a:pPr>
            <a:r>
              <a:rPr lang="en-US" dirty="0">
                <a:hlinkClick r:id="rId3"/>
              </a:rPr>
              <a:t>https://astronautweb.co/snippet/font-awesome/</a:t>
            </a:r>
            <a:endParaRPr lang="en-US" dirty="0"/>
          </a:p>
          <a:p>
            <a:pPr marL="0" indent="0">
              <a:buNone/>
            </a:pPr>
            <a:r>
              <a:rPr lang="en-US" dirty="0">
                <a:hlinkClick r:id="rId4"/>
              </a:rPr>
              <a:t>https://www.automationtestinginsider.com/p/blog-page.html</a:t>
            </a:r>
            <a:endParaRPr lang="en-US" dirty="0"/>
          </a:p>
          <a:p>
            <a:pPr marL="0" indent="0">
              <a:buNone/>
            </a:pPr>
            <a:r>
              <a:rPr lang="en-US" dirty="0"/>
              <a:t>https://</a:t>
            </a:r>
            <a:r>
              <a:rPr lang="en-US" dirty="0" err="1"/>
              <a:t>www.techbeamers.com</a:t>
            </a:r>
            <a:r>
              <a:rPr lang="en-US" dirty="0"/>
              <a:t>/selenium-</a:t>
            </a:r>
            <a:r>
              <a:rPr lang="en-US" dirty="0" err="1"/>
              <a:t>webdriver</a:t>
            </a:r>
            <a:r>
              <a:rPr lang="en-US" dirty="0"/>
              <a:t>-quiz/</a:t>
            </a:r>
          </a:p>
          <a:p>
            <a:pPr marL="0" indent="0">
              <a:buNone/>
            </a:pPr>
            <a:r>
              <a:rPr lang="en-US" dirty="0"/>
              <a:t>JS Alert box: </a:t>
            </a:r>
          </a:p>
          <a:p>
            <a:pPr marL="0" indent="0">
              <a:buNone/>
            </a:pPr>
            <a:r>
              <a:rPr lang="en-US" dirty="0"/>
              <a:t>https://</a:t>
            </a:r>
            <a:r>
              <a:rPr lang="en-US" dirty="0" err="1"/>
              <a:t>www.seleniumeasy.com</a:t>
            </a:r>
            <a:r>
              <a:rPr lang="en-US" dirty="0"/>
              <a:t>/test/</a:t>
            </a:r>
            <a:r>
              <a:rPr lang="en-US" dirty="0" err="1"/>
              <a:t>javascript</a:t>
            </a:r>
            <a:r>
              <a:rPr lang="en-US" dirty="0"/>
              <a:t>-alert-box-</a:t>
            </a:r>
            <a:r>
              <a:rPr lang="en-US" dirty="0" err="1"/>
              <a:t>demo.html</a:t>
            </a:r>
            <a:endParaRPr lang="en-US" dirty="0"/>
          </a:p>
          <a:p>
            <a:pPr marL="0" indent="0">
              <a:buNone/>
            </a:pPr>
            <a:r>
              <a:rPr lang="en-US" dirty="0">
                <a:hlinkClick r:id="rId5"/>
              </a:rPr>
              <a:t>https://www.techbeamers.com/websites-to-practice-selenium-webdriver</a:t>
            </a:r>
            <a:r>
              <a:rPr lang="en-US">
                <a:hlinkClick r:id="rId5"/>
              </a:rPr>
              <a:t>-online/</a:t>
            </a:r>
            <a:endParaRPr lang="en-US"/>
          </a:p>
          <a:p>
            <a:pPr marL="0" indent="0">
              <a:buNone/>
            </a:pPr>
            <a:endParaRPr lang="en-GE" dirty="0"/>
          </a:p>
          <a:p>
            <a:pPr marL="0" indent="0">
              <a:buNone/>
            </a:pPr>
            <a:r>
              <a:rPr lang="en-GE" dirty="0"/>
              <a:t>DropDown, iframe: </a:t>
            </a:r>
          </a:p>
          <a:p>
            <a:pPr marL="0" indent="0">
              <a:buNone/>
            </a:pPr>
            <a:r>
              <a:rPr lang="en-US" dirty="0"/>
              <a:t>https://</a:t>
            </a:r>
            <a:r>
              <a:rPr lang="en-US" dirty="0" err="1"/>
              <a:t>www.automationtestinginsider.com</a:t>
            </a:r>
            <a:r>
              <a:rPr lang="en-US" dirty="0"/>
              <a:t>/2019/08/</a:t>
            </a:r>
            <a:r>
              <a:rPr lang="en-US" dirty="0" err="1"/>
              <a:t>textarea</a:t>
            </a:r>
            <a:r>
              <a:rPr lang="en-US" dirty="0"/>
              <a:t>-</a:t>
            </a:r>
            <a:r>
              <a:rPr lang="en-US" dirty="0" err="1"/>
              <a:t>textarea</a:t>
            </a:r>
            <a:r>
              <a:rPr lang="en-US" dirty="0"/>
              <a:t>-element-defines-</a:t>
            </a:r>
            <a:r>
              <a:rPr lang="en-US" dirty="0" err="1"/>
              <a:t>multi.html</a:t>
            </a:r>
            <a:endParaRPr lang="en-GE" dirty="0"/>
          </a:p>
          <a:p>
            <a:pPr marL="0" indent="0">
              <a:buNone/>
            </a:pPr>
            <a:r>
              <a:rPr lang="en-US" dirty="0"/>
              <a:t>https://</a:t>
            </a:r>
            <a:r>
              <a:rPr lang="en-US" dirty="0" err="1"/>
              <a:t>ultimateqa.com</a:t>
            </a:r>
            <a:r>
              <a:rPr lang="en-US" dirty="0"/>
              <a:t>/dummy-automation-websites/</a:t>
            </a:r>
            <a:endParaRPr lang="en-GE" dirty="0"/>
          </a:p>
          <a:p>
            <a:pPr marL="0" indent="0">
              <a:buNone/>
            </a:pPr>
            <a:r>
              <a:rPr lang="en-GE" dirty="0"/>
              <a:t>DropDown: </a:t>
            </a:r>
          </a:p>
          <a:p>
            <a:pPr marL="0" indent="0">
              <a:buNone/>
            </a:pPr>
            <a:r>
              <a:rPr lang="en-US" dirty="0">
                <a:hlinkClick r:id="rId6"/>
              </a:rPr>
              <a:t>https://www.seleniumeasy.com/test/jquery-dropdown-search-demo.html</a:t>
            </a:r>
            <a:endParaRPr lang="en-US" dirty="0"/>
          </a:p>
          <a:p>
            <a:pPr marL="0" indent="0">
              <a:buNone/>
            </a:pPr>
            <a:endParaRPr lang="en-GE" dirty="0"/>
          </a:p>
          <a:p>
            <a:endParaRPr lang="en-GE" dirty="0"/>
          </a:p>
          <a:p>
            <a:endParaRPr lang="en-GE" dirty="0"/>
          </a:p>
          <a:p>
            <a:endParaRPr lang="en-GE" dirty="0"/>
          </a:p>
        </p:txBody>
      </p:sp>
    </p:spTree>
    <p:extLst>
      <p:ext uri="{BB962C8B-B14F-4D97-AF65-F5344CB8AC3E}">
        <p14:creationId xmlns:p14="http://schemas.microsoft.com/office/powerpoint/2010/main" val="510308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147BC3-F8EC-8542-A103-71351009701E}"/>
              </a:ext>
            </a:extLst>
          </p:cNvPr>
          <p:cNvSpPr/>
          <p:nvPr/>
        </p:nvSpPr>
        <p:spPr>
          <a:xfrm>
            <a:off x="2743200" y="1791678"/>
            <a:ext cx="6096000" cy="923330"/>
          </a:xfrm>
          <a:prstGeom prst="rect">
            <a:avLst/>
          </a:prstGeom>
        </p:spPr>
        <p:txBody>
          <a:bodyPr>
            <a:spAutoFit/>
          </a:bodyPr>
          <a:lstStyle/>
          <a:p>
            <a:r>
              <a:rPr lang="en-US" dirty="0">
                <a:solidFill>
                  <a:srgbClr val="222D35"/>
                </a:solidFill>
                <a:latin typeface="Helvetica Neue" panose="02000503000000020004" pitchFamily="2" charset="0"/>
              </a:rPr>
              <a:t>- </a:t>
            </a:r>
            <a:r>
              <a:rPr lang="en-US" dirty="0" err="1">
                <a:solidFill>
                  <a:srgbClr val="222D35"/>
                </a:solidFill>
                <a:latin typeface="Helvetica Neue" panose="02000503000000020004" pitchFamily="2" charset="0"/>
              </a:rPr>
              <a:t>Testbase</a:t>
            </a:r>
            <a:br>
              <a:rPr lang="en-US" dirty="0">
                <a:solidFill>
                  <a:srgbClr val="222D35"/>
                </a:solidFill>
                <a:latin typeface="Helvetica Neue" panose="02000503000000020004" pitchFamily="2" charset="0"/>
              </a:rPr>
            </a:br>
            <a:r>
              <a:rPr lang="en-US" dirty="0">
                <a:solidFill>
                  <a:srgbClr val="222D35"/>
                </a:solidFill>
                <a:latin typeface="Helvetica Neue" panose="02000503000000020004" pitchFamily="2" charset="0"/>
              </a:rPr>
              <a:t>- Properties/Configuration Reader</a:t>
            </a:r>
            <a:br>
              <a:rPr lang="en-US" dirty="0">
                <a:solidFill>
                  <a:srgbClr val="222D35"/>
                </a:solidFill>
                <a:latin typeface="Helvetica Neue" panose="02000503000000020004" pitchFamily="2" charset="0"/>
              </a:rPr>
            </a:br>
            <a:r>
              <a:rPr lang="en-US" dirty="0">
                <a:solidFill>
                  <a:srgbClr val="222D35"/>
                </a:solidFill>
                <a:latin typeface="Helvetica Neue" panose="02000503000000020004" pitchFamily="2" charset="0"/>
              </a:rPr>
              <a:t>- Driver </a:t>
            </a:r>
            <a:r>
              <a:rPr lang="en-US" dirty="0" err="1">
                <a:solidFill>
                  <a:srgbClr val="222D35"/>
                </a:solidFill>
                <a:latin typeface="Helvetica Neue" panose="02000503000000020004" pitchFamily="2" charset="0"/>
              </a:rPr>
              <a:t>Utils</a:t>
            </a:r>
            <a:endParaRPr lang="en-US" dirty="0">
              <a:solidFill>
                <a:srgbClr val="222D35"/>
              </a:solidFill>
              <a:effectLst/>
              <a:latin typeface="Helvetica Neue" panose="02000503000000020004" pitchFamily="2" charset="0"/>
            </a:endParaRPr>
          </a:p>
        </p:txBody>
      </p:sp>
    </p:spTree>
    <p:extLst>
      <p:ext uri="{BB962C8B-B14F-4D97-AF65-F5344CB8AC3E}">
        <p14:creationId xmlns:p14="http://schemas.microsoft.com/office/powerpoint/2010/main" val="1898595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FCE980-D8C7-B640-BC07-29AA2C678F23}"/>
              </a:ext>
            </a:extLst>
          </p:cNvPr>
          <p:cNvPicPr>
            <a:picLocks noChangeAspect="1"/>
          </p:cNvPicPr>
          <p:nvPr/>
        </p:nvPicPr>
        <p:blipFill>
          <a:blip r:embed="rId2"/>
          <a:stretch>
            <a:fillRect/>
          </a:stretch>
        </p:blipFill>
        <p:spPr>
          <a:xfrm>
            <a:off x="145144" y="757647"/>
            <a:ext cx="11495314" cy="3974010"/>
          </a:xfrm>
          <a:prstGeom prst="rect">
            <a:avLst/>
          </a:prstGeom>
        </p:spPr>
      </p:pic>
    </p:spTree>
    <p:extLst>
      <p:ext uri="{BB962C8B-B14F-4D97-AF65-F5344CB8AC3E}">
        <p14:creationId xmlns:p14="http://schemas.microsoft.com/office/powerpoint/2010/main" val="253545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C6BE12-9E5F-864C-8465-33A417CDC60E}"/>
              </a:ext>
            </a:extLst>
          </p:cNvPr>
          <p:cNvPicPr>
            <a:picLocks noChangeAspect="1"/>
          </p:cNvPicPr>
          <p:nvPr/>
        </p:nvPicPr>
        <p:blipFill>
          <a:blip r:embed="rId2"/>
          <a:stretch>
            <a:fillRect/>
          </a:stretch>
        </p:blipFill>
        <p:spPr>
          <a:xfrm>
            <a:off x="1509486" y="527328"/>
            <a:ext cx="10006546" cy="6330672"/>
          </a:xfrm>
          <a:prstGeom prst="rect">
            <a:avLst/>
          </a:prstGeom>
        </p:spPr>
      </p:pic>
      <p:sp>
        <p:nvSpPr>
          <p:cNvPr id="5" name="TextBox 4">
            <a:extLst>
              <a:ext uri="{FF2B5EF4-FFF2-40B4-BE49-F238E27FC236}">
                <a16:creationId xmlns:a16="http://schemas.microsoft.com/office/drawing/2014/main" id="{D1BD2EE8-B763-3E4A-B204-7BE5F2392789}"/>
              </a:ext>
            </a:extLst>
          </p:cNvPr>
          <p:cNvSpPr txBox="1"/>
          <p:nvPr/>
        </p:nvSpPr>
        <p:spPr>
          <a:xfrm>
            <a:off x="856343" y="130629"/>
            <a:ext cx="10871200" cy="369332"/>
          </a:xfrm>
          <a:prstGeom prst="rect">
            <a:avLst/>
          </a:prstGeom>
          <a:noFill/>
        </p:spPr>
        <p:txBody>
          <a:bodyPr wrap="square" rtlCol="0">
            <a:spAutoFit/>
          </a:bodyPr>
          <a:lstStyle/>
          <a:p>
            <a:r>
              <a:rPr lang="en-US" dirty="0"/>
              <a:t>S</a:t>
            </a:r>
            <a:r>
              <a:rPr lang="en-GE" dirty="0"/>
              <a:t>ource: </a:t>
            </a:r>
            <a:r>
              <a:rPr lang="en-US" dirty="0">
                <a:hlinkClick r:id="rId3"/>
              </a:rPr>
              <a:t>http://</a:t>
            </a:r>
            <a:r>
              <a:rPr lang="en-US" dirty="0" err="1">
                <a:hlinkClick r:id="rId3"/>
              </a:rPr>
              <a:t>automationstepbystep.com</a:t>
            </a:r>
            <a:r>
              <a:rPr lang="en-US" dirty="0">
                <a:hlinkClick r:id="rId3"/>
              </a:rPr>
              <a:t>/2017/12/30/selenium-beginner-10-how-to-use-config-properties-file</a:t>
            </a:r>
            <a:r>
              <a:rPr lang="en-US" dirty="0"/>
              <a:t>/</a:t>
            </a:r>
            <a:endParaRPr lang="en-GE" dirty="0"/>
          </a:p>
        </p:txBody>
      </p:sp>
    </p:spTree>
    <p:extLst>
      <p:ext uri="{BB962C8B-B14F-4D97-AF65-F5344CB8AC3E}">
        <p14:creationId xmlns:p14="http://schemas.microsoft.com/office/powerpoint/2010/main" val="208643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746AEE-A4F6-B544-973C-C0C4B4500E99}"/>
              </a:ext>
            </a:extLst>
          </p:cNvPr>
          <p:cNvSpPr>
            <a:spLocks noGrp="1"/>
          </p:cNvSpPr>
          <p:nvPr>
            <p:ph idx="1"/>
          </p:nvPr>
        </p:nvSpPr>
        <p:spPr>
          <a:xfrm>
            <a:off x="838200" y="1150375"/>
            <a:ext cx="10515600" cy="2478196"/>
          </a:xfrm>
        </p:spPr>
        <p:txBody>
          <a:bodyPr>
            <a:normAutofit/>
          </a:bodyPr>
          <a:lstStyle/>
          <a:p>
            <a:r>
              <a:rPr lang="en-GE" dirty="0"/>
              <a:t>FlippedClass</a:t>
            </a:r>
          </a:p>
          <a:p>
            <a:r>
              <a:rPr lang="en-GE" dirty="0"/>
              <a:t>ForgettingCurve</a:t>
            </a:r>
          </a:p>
          <a:p>
            <a:endParaRPr lang="en-GE" dirty="0"/>
          </a:p>
          <a:p>
            <a:endParaRPr lang="en-GE" dirty="0"/>
          </a:p>
          <a:p>
            <a:pPr marL="0" indent="0">
              <a:buNone/>
            </a:pPr>
            <a:endParaRPr lang="en-GE" dirty="0"/>
          </a:p>
          <a:p>
            <a:endParaRPr lang="en-GE" dirty="0"/>
          </a:p>
          <a:p>
            <a:endParaRPr lang="en-GE" dirty="0"/>
          </a:p>
        </p:txBody>
      </p:sp>
    </p:spTree>
    <p:extLst>
      <p:ext uri="{BB962C8B-B14F-4D97-AF65-F5344CB8AC3E}">
        <p14:creationId xmlns:p14="http://schemas.microsoft.com/office/powerpoint/2010/main" val="2989783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34F202-1186-324D-B262-1C77EDF1B4A1}"/>
              </a:ext>
            </a:extLst>
          </p:cNvPr>
          <p:cNvSpPr/>
          <p:nvPr/>
        </p:nvSpPr>
        <p:spPr>
          <a:xfrm>
            <a:off x="250371" y="880744"/>
            <a:ext cx="11691258" cy="4524315"/>
          </a:xfrm>
          <a:prstGeom prst="rect">
            <a:avLst/>
          </a:prstGeom>
        </p:spPr>
        <p:txBody>
          <a:bodyPr wrap="square">
            <a:spAutoFit/>
          </a:bodyPr>
          <a:lstStyle/>
          <a:p>
            <a:r>
              <a:rPr lang="en-US" dirty="0">
                <a:latin typeface="Arial" panose="020B0604020202020204" pitchFamily="34" charset="0"/>
              </a:rPr>
              <a:t>User Story – 1. As a user, I should be able to send messages by clicking on Message tab under Active Stream.</a:t>
            </a:r>
          </a:p>
          <a:p>
            <a:endParaRPr lang="en-US" dirty="0">
              <a:latin typeface="Arial" panose="020B0604020202020204" pitchFamily="34" charset="0"/>
            </a:endParaRPr>
          </a:p>
          <a:p>
            <a:r>
              <a:rPr lang="en-US" dirty="0">
                <a:latin typeface="Arial" panose="020B0604020202020204" pitchFamily="34" charset="0"/>
              </a:rPr>
              <a:t>AC: </a:t>
            </a:r>
          </a:p>
          <a:p>
            <a:r>
              <a:rPr lang="en-US" dirty="0">
                <a:latin typeface="Arial" panose="020B0604020202020204" pitchFamily="34" charset="0"/>
              </a:rPr>
              <a:t>1. User should be able to click on upload files icon to upload files and pictures from local disks, download from external drive, select documents from bixtrix24, and create files to upload.</a:t>
            </a:r>
          </a:p>
          <a:p>
            <a:r>
              <a:rPr lang="en-US" dirty="0">
                <a:latin typeface="Arial" panose="020B0604020202020204" pitchFamily="34" charset="0"/>
              </a:rPr>
              <a:t>2. User should be able to add users from selecting contact from E-mail user, Employees and Departments and Recent contact lists.</a:t>
            </a:r>
          </a:p>
          <a:p>
            <a:r>
              <a:rPr lang="en-US" dirty="0">
                <a:latin typeface="Arial" panose="020B0604020202020204" pitchFamily="34" charset="0"/>
              </a:rPr>
              <a:t>3. User should be able to attach link by clicking on the link icon.</a:t>
            </a:r>
          </a:p>
          <a:p>
            <a:r>
              <a:rPr lang="en-US" dirty="0">
                <a:latin typeface="Arial" panose="020B0604020202020204" pitchFamily="34" charset="0"/>
              </a:rPr>
              <a:t>4. User should be able to insert videos by clicking on the video icon and entering the video URL.</a:t>
            </a:r>
          </a:p>
          <a:p>
            <a:r>
              <a:rPr lang="en-US" dirty="0">
                <a:latin typeface="Arial" panose="020B0604020202020204" pitchFamily="34" charset="0"/>
              </a:rPr>
              <a:t>5. User should be able to create a quote by clicking on the Comma icon.</a:t>
            </a:r>
          </a:p>
          <a:p>
            <a:r>
              <a:rPr lang="en-US" dirty="0">
                <a:latin typeface="Arial" panose="020B0604020202020204" pitchFamily="34" charset="0"/>
              </a:rPr>
              <a:t>6. User should be able to add mention by clicking on the Add mention icon and select contacts from the lists provided in dropdown.</a:t>
            </a:r>
          </a:p>
          <a:p>
            <a:r>
              <a:rPr lang="en-US" dirty="0">
                <a:latin typeface="Arial" panose="020B0604020202020204" pitchFamily="34" charset="0"/>
              </a:rPr>
              <a:t>7. User should be able to click on Visual Editor and see the editor text-bar displays on top of the message box.</a:t>
            </a:r>
          </a:p>
          <a:p>
            <a:r>
              <a:rPr lang="en-US" dirty="0">
                <a:latin typeface="Arial" panose="020B0604020202020204" pitchFamily="34" charset="0"/>
              </a:rPr>
              <a:t>8. User should be able to click on the Topic icon to see the Message Topic text box displays on top of the message box.</a:t>
            </a:r>
          </a:p>
          <a:p>
            <a:r>
              <a:rPr lang="en-US" dirty="0">
                <a:latin typeface="Arial" panose="020B0604020202020204" pitchFamily="34" charset="0"/>
              </a:rPr>
              <a:t>9. User should be able to click on "Record Video" tab to record a video and attach it with the message.</a:t>
            </a:r>
            <a:endParaRPr lang="en-GE" dirty="0"/>
          </a:p>
        </p:txBody>
      </p:sp>
    </p:spTree>
    <p:extLst>
      <p:ext uri="{BB962C8B-B14F-4D97-AF65-F5344CB8AC3E}">
        <p14:creationId xmlns:p14="http://schemas.microsoft.com/office/powerpoint/2010/main" val="1210602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E13580-86E9-3643-8A8D-B52B118CE717}"/>
              </a:ext>
            </a:extLst>
          </p:cNvPr>
          <p:cNvPicPr>
            <a:picLocks noChangeAspect="1"/>
          </p:cNvPicPr>
          <p:nvPr/>
        </p:nvPicPr>
        <p:blipFill>
          <a:blip r:embed="rId2"/>
          <a:stretch>
            <a:fillRect/>
          </a:stretch>
        </p:blipFill>
        <p:spPr>
          <a:xfrm>
            <a:off x="1441805" y="800686"/>
            <a:ext cx="8940250" cy="2628314"/>
          </a:xfrm>
          <a:prstGeom prst="rect">
            <a:avLst/>
          </a:prstGeom>
        </p:spPr>
      </p:pic>
    </p:spTree>
    <p:extLst>
      <p:ext uri="{BB962C8B-B14F-4D97-AF65-F5344CB8AC3E}">
        <p14:creationId xmlns:p14="http://schemas.microsoft.com/office/powerpoint/2010/main" val="202498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7A9FDD-214C-E840-9A04-3A2DD4CCEC28}"/>
              </a:ext>
            </a:extLst>
          </p:cNvPr>
          <p:cNvPicPr>
            <a:picLocks noChangeAspect="1"/>
          </p:cNvPicPr>
          <p:nvPr/>
        </p:nvPicPr>
        <p:blipFill>
          <a:blip r:embed="rId2"/>
          <a:stretch>
            <a:fillRect/>
          </a:stretch>
        </p:blipFill>
        <p:spPr>
          <a:xfrm>
            <a:off x="3308350" y="615950"/>
            <a:ext cx="5575300" cy="5626100"/>
          </a:xfrm>
          <a:prstGeom prst="rect">
            <a:avLst/>
          </a:prstGeom>
        </p:spPr>
      </p:pic>
    </p:spTree>
    <p:extLst>
      <p:ext uri="{BB962C8B-B14F-4D97-AF65-F5344CB8AC3E}">
        <p14:creationId xmlns:p14="http://schemas.microsoft.com/office/powerpoint/2010/main" val="1899136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2D2593-E301-9D4B-B73E-691FF10B87BB}"/>
              </a:ext>
            </a:extLst>
          </p:cNvPr>
          <p:cNvPicPr>
            <a:picLocks noChangeAspect="1"/>
          </p:cNvPicPr>
          <p:nvPr/>
        </p:nvPicPr>
        <p:blipFill>
          <a:blip r:embed="rId2"/>
          <a:stretch>
            <a:fillRect/>
          </a:stretch>
        </p:blipFill>
        <p:spPr>
          <a:xfrm>
            <a:off x="2606572" y="138332"/>
            <a:ext cx="7397804" cy="4229686"/>
          </a:xfrm>
          <a:prstGeom prst="rect">
            <a:avLst/>
          </a:prstGeom>
        </p:spPr>
      </p:pic>
    </p:spTree>
    <p:extLst>
      <p:ext uri="{BB962C8B-B14F-4D97-AF65-F5344CB8AC3E}">
        <p14:creationId xmlns:p14="http://schemas.microsoft.com/office/powerpoint/2010/main" val="110837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23F222C-7FA7-DA4E-A560-257B316BBA8F}"/>
              </a:ext>
            </a:extLst>
          </p:cNvPr>
          <p:cNvPicPr>
            <a:picLocks noChangeAspect="1"/>
          </p:cNvPicPr>
          <p:nvPr/>
        </p:nvPicPr>
        <p:blipFill>
          <a:blip r:embed="rId2"/>
          <a:stretch>
            <a:fillRect/>
          </a:stretch>
        </p:blipFill>
        <p:spPr>
          <a:xfrm>
            <a:off x="2413000" y="647700"/>
            <a:ext cx="7366000" cy="5562600"/>
          </a:xfrm>
          <a:prstGeom prst="rect">
            <a:avLst/>
          </a:prstGeom>
        </p:spPr>
      </p:pic>
    </p:spTree>
    <p:extLst>
      <p:ext uri="{BB962C8B-B14F-4D97-AF65-F5344CB8AC3E}">
        <p14:creationId xmlns:p14="http://schemas.microsoft.com/office/powerpoint/2010/main" val="18725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D11577-73BF-CD47-A63B-1D8108562745}"/>
              </a:ext>
            </a:extLst>
          </p:cNvPr>
          <p:cNvPicPr>
            <a:picLocks noChangeAspect="1"/>
          </p:cNvPicPr>
          <p:nvPr/>
        </p:nvPicPr>
        <p:blipFill>
          <a:blip r:embed="rId2"/>
          <a:stretch>
            <a:fillRect/>
          </a:stretch>
        </p:blipFill>
        <p:spPr>
          <a:xfrm>
            <a:off x="1316700" y="337625"/>
            <a:ext cx="9558600" cy="5740693"/>
          </a:xfrm>
          <a:prstGeom prst="rect">
            <a:avLst/>
          </a:prstGeom>
        </p:spPr>
      </p:pic>
    </p:spTree>
    <p:extLst>
      <p:ext uri="{BB962C8B-B14F-4D97-AF65-F5344CB8AC3E}">
        <p14:creationId xmlns:p14="http://schemas.microsoft.com/office/powerpoint/2010/main" val="196417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9977F6-DE7E-3941-8F9A-A54BB7CA4481}"/>
              </a:ext>
            </a:extLst>
          </p:cNvPr>
          <p:cNvSpPr txBox="1"/>
          <p:nvPr/>
        </p:nvSpPr>
        <p:spPr>
          <a:xfrm>
            <a:off x="812800" y="812800"/>
            <a:ext cx="1107996" cy="369332"/>
          </a:xfrm>
          <a:prstGeom prst="rect">
            <a:avLst/>
          </a:prstGeom>
          <a:noFill/>
        </p:spPr>
        <p:txBody>
          <a:bodyPr wrap="none" rtlCol="0">
            <a:spAutoFit/>
          </a:bodyPr>
          <a:lstStyle/>
          <a:p>
            <a:r>
              <a:rPr lang="en-GE" dirty="0"/>
              <a:t>Selenium </a:t>
            </a:r>
          </a:p>
        </p:txBody>
      </p:sp>
      <p:sp>
        <p:nvSpPr>
          <p:cNvPr id="4" name="Rectangle 3">
            <a:extLst>
              <a:ext uri="{FF2B5EF4-FFF2-40B4-BE49-F238E27FC236}">
                <a16:creationId xmlns:a16="http://schemas.microsoft.com/office/drawing/2014/main" id="{0A88BD64-05C0-3A43-9E91-F83DA18EE2C2}"/>
              </a:ext>
            </a:extLst>
          </p:cNvPr>
          <p:cNvSpPr/>
          <p:nvPr/>
        </p:nvSpPr>
        <p:spPr>
          <a:xfrm>
            <a:off x="2754692" y="812800"/>
            <a:ext cx="5666616" cy="369332"/>
          </a:xfrm>
          <a:prstGeom prst="rect">
            <a:avLst/>
          </a:prstGeom>
        </p:spPr>
        <p:txBody>
          <a:bodyPr wrap="none">
            <a:spAutoFit/>
          </a:bodyPr>
          <a:lstStyle/>
          <a:p>
            <a:r>
              <a:rPr lang="en-US" i="1" dirty="0">
                <a:solidFill>
                  <a:srgbClr val="696D70"/>
                </a:solidFill>
                <a:hlinkClick r:id="rId2"/>
              </a:rPr>
              <a:t>https://</a:t>
            </a:r>
            <a:r>
              <a:rPr lang="en-US" i="1" dirty="0" err="1">
                <a:solidFill>
                  <a:srgbClr val="696D70"/>
                </a:solidFill>
                <a:hlinkClick r:id="rId2"/>
              </a:rPr>
              <a:t>www.techlistic.com</a:t>
            </a:r>
            <a:r>
              <a:rPr lang="en-US" i="1" dirty="0">
                <a:solidFill>
                  <a:srgbClr val="696D70"/>
                </a:solidFill>
                <a:hlinkClick r:id="rId2"/>
              </a:rPr>
              <a:t>/p/selenium-practice-</a:t>
            </a:r>
            <a:r>
              <a:rPr lang="en-US" i="1" dirty="0" err="1">
                <a:solidFill>
                  <a:srgbClr val="696D70"/>
                </a:solidFill>
                <a:hlinkClick r:id="rId2"/>
              </a:rPr>
              <a:t>form.html</a:t>
            </a:r>
            <a:endParaRPr lang="en-GE" dirty="0"/>
          </a:p>
        </p:txBody>
      </p:sp>
      <p:pic>
        <p:nvPicPr>
          <p:cNvPr id="5" name="Picture 4">
            <a:extLst>
              <a:ext uri="{FF2B5EF4-FFF2-40B4-BE49-F238E27FC236}">
                <a16:creationId xmlns:a16="http://schemas.microsoft.com/office/drawing/2014/main" id="{9F3FA330-6674-3545-B1FA-7F7B111AFA26}"/>
              </a:ext>
            </a:extLst>
          </p:cNvPr>
          <p:cNvPicPr>
            <a:picLocks noChangeAspect="1"/>
          </p:cNvPicPr>
          <p:nvPr/>
        </p:nvPicPr>
        <p:blipFill>
          <a:blip r:embed="rId3"/>
          <a:stretch>
            <a:fillRect/>
          </a:stretch>
        </p:blipFill>
        <p:spPr>
          <a:xfrm>
            <a:off x="1575162" y="2043668"/>
            <a:ext cx="8671923" cy="4564170"/>
          </a:xfrm>
          <a:prstGeom prst="rect">
            <a:avLst/>
          </a:prstGeom>
        </p:spPr>
      </p:pic>
      <p:sp>
        <p:nvSpPr>
          <p:cNvPr id="6" name="Rectangle 5">
            <a:extLst>
              <a:ext uri="{FF2B5EF4-FFF2-40B4-BE49-F238E27FC236}">
                <a16:creationId xmlns:a16="http://schemas.microsoft.com/office/drawing/2014/main" id="{DBED7ECD-E86E-2344-9C01-E4AB89488813}"/>
              </a:ext>
            </a:extLst>
          </p:cNvPr>
          <p:cNvSpPr/>
          <p:nvPr/>
        </p:nvSpPr>
        <p:spPr>
          <a:xfrm>
            <a:off x="2162628" y="1289734"/>
            <a:ext cx="8389257" cy="369332"/>
          </a:xfrm>
          <a:prstGeom prst="rect">
            <a:avLst/>
          </a:prstGeom>
        </p:spPr>
        <p:txBody>
          <a:bodyPr wrap="square">
            <a:spAutoFit/>
          </a:bodyPr>
          <a:lstStyle/>
          <a:p>
            <a:r>
              <a:rPr lang="en-US" dirty="0">
                <a:latin typeface="Slack-Lato"/>
                <a:hlinkClick r:id="rId4"/>
              </a:rPr>
              <a:t>https://www.techlistic.com/2020/07/automation-testing-demo-websites.html</a:t>
            </a:r>
            <a:endParaRPr lang="en-GE" dirty="0"/>
          </a:p>
        </p:txBody>
      </p:sp>
    </p:spTree>
    <p:extLst>
      <p:ext uri="{BB962C8B-B14F-4D97-AF65-F5344CB8AC3E}">
        <p14:creationId xmlns:p14="http://schemas.microsoft.com/office/powerpoint/2010/main" val="42185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BDFC43-650E-C14D-9D0C-A8A396D01038}"/>
              </a:ext>
            </a:extLst>
          </p:cNvPr>
          <p:cNvPicPr>
            <a:picLocks noChangeAspect="1"/>
          </p:cNvPicPr>
          <p:nvPr/>
        </p:nvPicPr>
        <p:blipFill>
          <a:blip r:embed="rId2"/>
          <a:stretch>
            <a:fillRect/>
          </a:stretch>
        </p:blipFill>
        <p:spPr>
          <a:xfrm>
            <a:off x="3182257" y="379185"/>
            <a:ext cx="4466772" cy="2039179"/>
          </a:xfrm>
          <a:prstGeom prst="rect">
            <a:avLst/>
          </a:prstGeom>
        </p:spPr>
      </p:pic>
      <p:sp>
        <p:nvSpPr>
          <p:cNvPr id="3" name="Rectangle 2">
            <a:extLst>
              <a:ext uri="{FF2B5EF4-FFF2-40B4-BE49-F238E27FC236}">
                <a16:creationId xmlns:a16="http://schemas.microsoft.com/office/drawing/2014/main" id="{3A66C975-EC2F-5F4A-8977-3A95EA0E228C}"/>
              </a:ext>
            </a:extLst>
          </p:cNvPr>
          <p:cNvSpPr/>
          <p:nvPr/>
        </p:nvSpPr>
        <p:spPr>
          <a:xfrm>
            <a:off x="304799" y="2782669"/>
            <a:ext cx="11263087" cy="369332"/>
          </a:xfrm>
          <a:prstGeom prst="rect">
            <a:avLst/>
          </a:prstGeom>
        </p:spPr>
        <p:txBody>
          <a:bodyPr wrap="square">
            <a:spAutoFit/>
          </a:bodyPr>
          <a:lstStyle/>
          <a:p>
            <a:r>
              <a:rPr lang="en-GE" dirty="0">
                <a:hlinkClick r:id="rId3"/>
              </a:rPr>
              <a:t>https://docs.google.com/spreadsheets/d/1xUZziuoOP-09QtaI7kYzpQsX1SO3jyaSMLSUa8ackqE/edit#gid=0</a:t>
            </a:r>
            <a:endParaRPr lang="en-GE" dirty="0"/>
          </a:p>
        </p:txBody>
      </p:sp>
      <p:pic>
        <p:nvPicPr>
          <p:cNvPr id="4" name="Picture 3">
            <a:extLst>
              <a:ext uri="{FF2B5EF4-FFF2-40B4-BE49-F238E27FC236}">
                <a16:creationId xmlns:a16="http://schemas.microsoft.com/office/drawing/2014/main" id="{145B9BC9-2F48-BA48-A8BA-21EEBB1826AF}"/>
              </a:ext>
            </a:extLst>
          </p:cNvPr>
          <p:cNvPicPr>
            <a:picLocks noChangeAspect="1"/>
          </p:cNvPicPr>
          <p:nvPr/>
        </p:nvPicPr>
        <p:blipFill>
          <a:blip r:embed="rId4"/>
          <a:stretch>
            <a:fillRect/>
          </a:stretch>
        </p:blipFill>
        <p:spPr>
          <a:xfrm>
            <a:off x="679450" y="3706000"/>
            <a:ext cx="10833100" cy="698500"/>
          </a:xfrm>
          <a:prstGeom prst="rect">
            <a:avLst/>
          </a:prstGeom>
        </p:spPr>
      </p:pic>
      <p:sp>
        <p:nvSpPr>
          <p:cNvPr id="5" name="Rectangle 4">
            <a:extLst>
              <a:ext uri="{FF2B5EF4-FFF2-40B4-BE49-F238E27FC236}">
                <a16:creationId xmlns:a16="http://schemas.microsoft.com/office/drawing/2014/main" id="{9218B3D7-9DF1-BC46-833D-A2CE9503CE24}"/>
              </a:ext>
            </a:extLst>
          </p:cNvPr>
          <p:cNvSpPr/>
          <p:nvPr/>
        </p:nvSpPr>
        <p:spPr>
          <a:xfrm>
            <a:off x="7836628" y="4773833"/>
            <a:ext cx="3224344" cy="369332"/>
          </a:xfrm>
          <a:prstGeom prst="rect">
            <a:avLst/>
          </a:prstGeom>
        </p:spPr>
        <p:txBody>
          <a:bodyPr wrap="none">
            <a:spAutoFit/>
          </a:bodyPr>
          <a:lstStyle/>
          <a:p>
            <a:r>
              <a:rPr lang="en-US" dirty="0">
                <a:solidFill>
                  <a:srgbClr val="D1D2D3"/>
                </a:solidFill>
                <a:latin typeface="Slack-Lato"/>
              </a:rPr>
              <a:t>. </a:t>
            </a:r>
            <a:r>
              <a:rPr lang="en-US" dirty="0">
                <a:latin typeface="Slack-Lato"/>
                <a:hlinkClick r:id="rId5"/>
              </a:rPr>
              <a:t>https://youtu.be/6qXpX7ClA9A</a:t>
            </a:r>
            <a:endParaRPr lang="en-GE" dirty="0"/>
          </a:p>
        </p:txBody>
      </p:sp>
      <p:sp>
        <p:nvSpPr>
          <p:cNvPr id="6" name="TextBox 5">
            <a:extLst>
              <a:ext uri="{FF2B5EF4-FFF2-40B4-BE49-F238E27FC236}">
                <a16:creationId xmlns:a16="http://schemas.microsoft.com/office/drawing/2014/main" id="{70F31B8F-448A-0042-8884-894F9108E026}"/>
              </a:ext>
            </a:extLst>
          </p:cNvPr>
          <p:cNvSpPr txBox="1"/>
          <p:nvPr/>
        </p:nvSpPr>
        <p:spPr>
          <a:xfrm>
            <a:off x="679450" y="4807969"/>
            <a:ext cx="5416550" cy="369332"/>
          </a:xfrm>
          <a:prstGeom prst="rect">
            <a:avLst/>
          </a:prstGeom>
          <a:noFill/>
        </p:spPr>
        <p:txBody>
          <a:bodyPr wrap="square" rtlCol="0">
            <a:spAutoFit/>
          </a:bodyPr>
          <a:lstStyle/>
          <a:p>
            <a:r>
              <a:rPr lang="en-GE" dirty="0"/>
              <a:t>10/03/2020   Ismail - Collections</a:t>
            </a:r>
          </a:p>
        </p:txBody>
      </p:sp>
    </p:spTree>
    <p:extLst>
      <p:ext uri="{BB962C8B-B14F-4D97-AF65-F5344CB8AC3E}">
        <p14:creationId xmlns:p14="http://schemas.microsoft.com/office/powerpoint/2010/main" val="1179750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7101</TotalTime>
  <Words>480</Words>
  <Application>Microsoft Macintosh PowerPoint</Application>
  <PresentationFormat>Widescreen</PresentationFormat>
  <Paragraphs>44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Helvetica Neue</vt:lpstr>
      <vt:lpstr>Slack-Lato</vt:lpstr>
      <vt:lpstr>Office Theme</vt:lpstr>
      <vt:lpstr>October4,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100</cp:revision>
  <dcterms:created xsi:type="dcterms:W3CDTF">2020-08-02T14:32:17Z</dcterms:created>
  <dcterms:modified xsi:type="dcterms:W3CDTF">2020-10-05T04:32:04Z</dcterms:modified>
</cp:coreProperties>
</file>