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2"/>
  </p:normalViewPr>
  <p:slideViewPr>
    <p:cSldViewPr snapToGrid="0">
      <p:cViewPr>
        <p:scale>
          <a:sx n="100" d="100"/>
          <a:sy n="100" d="100"/>
        </p:scale>
        <p:origin x="10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0094-B2DC-84FD-D2DF-1C81F633C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6328D-C420-9ECE-13F7-9D8D127E2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6CCA0-5A9B-9DE9-3B99-3CF37566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075C7-301B-299F-AAA9-337316C0A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B2CED-3321-ED27-41FE-6B3B82345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6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01D8-C70D-A726-73EC-2E093A8C3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B69F9-D77D-071F-0271-6A00CEE2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344928-1D70-CDE3-E282-D676F576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FDB0-CBE6-F73B-23DE-9F82B1188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8FCB9-FD15-BCBA-6087-E41EE3AA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1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7A4E3-62EC-7CD1-6BBB-743D7AC4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ECFBF-6917-EA09-FC98-FBB57BE14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65E5-CA20-8790-9AFA-85FF9A83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8B03-4879-4870-EA79-2033C1B20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74111F-F181-A36B-F952-B8769E9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3A7F-1EF7-D271-5B4C-3B51670C2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6AD1-7F00-1348-A6CB-3B721904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B963-B6C0-33E0-7B97-B26F1057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05010-4EDA-393D-D3AE-EED8857DD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DD860-379E-322B-247E-68F84F655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40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7AC0-8C68-08FA-A7F2-1252F8CF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9B85-939B-04FF-A893-1AEA6654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F872-3A30-CA5B-743B-E780FF0E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BE1E1-31CC-23CA-A8A0-F59BCCC9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97C7-41BD-BA48-D29C-361633D9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37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0B6E1-3C0B-7B09-FCE1-78385A20A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CB630-CCEA-1EBC-A798-5ED202F634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3500B-924E-D642-C1C0-FD1FB9431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F98CE2-A086-2E8B-ECD2-71DDE505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CB969-EFDF-FBFD-0DE5-70A6676F1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50AA8-BC07-38BF-8DF7-BC720477B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82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2192D-6B52-37FC-7E32-2677145E8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13737-B7A2-267C-142D-2CB89E106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CB07DD-300B-452A-EC0F-9F021EC43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648F6-7C3F-D215-4D9D-89FD82EF5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71CD4-0AD6-00C9-5F78-A6838B34F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B2571-7585-18CD-2D86-B72896F6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7048D-8724-A0FE-FD93-D85C7119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B9DCF-2915-07C9-B52D-56CE0007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C6FFC-31E6-0A92-9F09-EF2838397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C38FF7-5BBB-097D-2507-E4AF9119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9E529-6E35-ABF0-6032-23C78AB6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0B21A-2B52-11A1-9FF1-F9CFD2B5D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37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FD12A-F972-6DD4-187B-9893032E9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FE7C2-2CE0-FF10-D365-FC1FA3502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A4BE0-DA76-C236-3194-519AD123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9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2586-15AF-5BCD-2B92-3B630236E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3B514-94D1-D5A0-2D7E-D9EBA6FAB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FC9C1-3895-F22E-11CA-A79EDAA96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A5015-5FD0-CA41-3128-0F39D2B32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9552-7D32-18C6-014F-C08ADFAB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4EE52-71D3-E2E6-16AF-FBD60793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8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74FC-257E-25CF-6697-55785B638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F8252-F4FE-14FA-86D7-750F7353EB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68AC4-5D65-8467-A782-656D9D84F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2E981-5205-E733-93F4-3BCB2A3E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A04F9-D9C8-701C-3DB5-BDD4682E3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13AFF-9328-C1DC-7052-233050C0A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01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7A1A53-F552-9EDE-8B77-F3A73BA0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C7495-45AE-8E1A-1887-3E824518A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DF475-3643-FF9B-ED2C-68E7F5962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64A0AF-6D06-AE4E-9E41-2FAA7DD92DFF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71C27-D53E-229E-43F7-6FB964B732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74211-2713-4D25-648C-BA7CD30CA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1F52A0-A3A6-3348-AC2D-6A20224EE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49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62CE9-FA90-EC81-30BE-79943E8D27B0}"/>
              </a:ext>
            </a:extLst>
          </p:cNvPr>
          <p:cNvGrpSpPr/>
          <p:nvPr/>
        </p:nvGrpSpPr>
        <p:grpSpPr>
          <a:xfrm>
            <a:off x="3124200" y="2687637"/>
            <a:ext cx="5943600" cy="1482725"/>
            <a:chOff x="3124200" y="2687637"/>
            <a:chExt cx="5943600" cy="14827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57C46F-BDF8-042E-789D-A7956B2A3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24200" y="2687637"/>
              <a:ext cx="5943600" cy="14827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D46E278-4258-2197-EA72-C3146C007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18025" y="2759075"/>
              <a:ext cx="152400" cy="152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6A65598-93F0-C23E-744C-005A7174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886450" y="2901950"/>
              <a:ext cx="152400" cy="152400"/>
            </a:xfrm>
            <a:prstGeom prst="roundRect">
              <a:avLst>
                <a:gd name="adj" fmla="val 45834"/>
              </a:avLst>
            </a:prstGeom>
          </p:spPr>
        </p:pic>
      </p:grpSp>
    </p:spTree>
    <p:extLst>
      <p:ext uri="{BB962C8B-B14F-4D97-AF65-F5344CB8AC3E}">
        <p14:creationId xmlns:p14="http://schemas.microsoft.com/office/powerpoint/2010/main" val="1336262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Antonio Mesa</dc:creator>
  <cp:lastModifiedBy>Carlos Antonio Mesa</cp:lastModifiedBy>
  <cp:revision>1</cp:revision>
  <dcterms:created xsi:type="dcterms:W3CDTF">2024-10-07T19:54:10Z</dcterms:created>
  <dcterms:modified xsi:type="dcterms:W3CDTF">2024-10-07T20:33:30Z</dcterms:modified>
</cp:coreProperties>
</file>