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046AE-A180-479D-B95A-0E1F590039F6}" v="5" dt="2020-06-29T18:15:44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-Magnus Everitt" userId="8657b5d7-ce0f-4e28-a1b4-8561129e7a0c" providerId="ADAL" clId="{D08046AE-A180-479D-B95A-0E1F590039F6}"/>
    <pc:docChg chg="custSel modSld">
      <pc:chgData name="Carl-Magnus Everitt" userId="8657b5d7-ce0f-4e28-a1b4-8561129e7a0c" providerId="ADAL" clId="{D08046AE-A180-479D-B95A-0E1F590039F6}" dt="2020-06-29T18:15:48.294" v="21" actId="20577"/>
      <pc:docMkLst>
        <pc:docMk/>
      </pc:docMkLst>
      <pc:sldChg chg="addSp delSp modSp mod">
        <pc:chgData name="Carl-Magnus Everitt" userId="8657b5d7-ce0f-4e28-a1b4-8561129e7a0c" providerId="ADAL" clId="{D08046AE-A180-479D-B95A-0E1F590039F6}" dt="2020-06-29T18:15:48.294" v="21" actId="20577"/>
        <pc:sldMkLst>
          <pc:docMk/>
          <pc:sldMk cId="705428637" sldId="256"/>
        </pc:sldMkLst>
        <pc:spChg chg="add mod">
          <ac:chgData name="Carl-Magnus Everitt" userId="8657b5d7-ce0f-4e28-a1b4-8561129e7a0c" providerId="ADAL" clId="{D08046AE-A180-479D-B95A-0E1F590039F6}" dt="2020-06-29T18:15:42.814" v="18" actId="20577"/>
          <ac:spMkLst>
            <pc:docMk/>
            <pc:sldMk cId="705428637" sldId="256"/>
            <ac:spMk id="26" creationId="{E6BA13FE-C1CC-4B75-B9DA-047E9D331272}"/>
          </ac:spMkLst>
        </pc:spChg>
        <pc:spChg chg="add mod">
          <ac:chgData name="Carl-Magnus Everitt" userId="8657b5d7-ce0f-4e28-a1b4-8561129e7a0c" providerId="ADAL" clId="{D08046AE-A180-479D-B95A-0E1F590039F6}" dt="2020-06-29T18:15:48.294" v="21" actId="20577"/>
          <ac:spMkLst>
            <pc:docMk/>
            <pc:sldMk cId="705428637" sldId="256"/>
            <ac:spMk id="27" creationId="{D549672C-69C3-4F51-A752-DBFFC3999BA4}"/>
          </ac:spMkLst>
        </pc:spChg>
        <pc:cxnChg chg="add del mod">
          <ac:chgData name="Carl-Magnus Everitt" userId="8657b5d7-ce0f-4e28-a1b4-8561129e7a0c" providerId="ADAL" clId="{D08046AE-A180-479D-B95A-0E1F590039F6}" dt="2020-06-29T18:15:15.329" v="8" actId="478"/>
          <ac:cxnSpMkLst>
            <pc:docMk/>
            <pc:sldMk cId="705428637" sldId="256"/>
            <ac:cxnSpMk id="18" creationId="{D24520A3-E7DF-46F2-8157-C88701670794}"/>
          </ac:cxnSpMkLst>
        </pc:cxnChg>
        <pc:cxnChg chg="add mod">
          <ac:chgData name="Carl-Magnus Everitt" userId="8657b5d7-ce0f-4e28-a1b4-8561129e7a0c" providerId="ADAL" clId="{D08046AE-A180-479D-B95A-0E1F590039F6}" dt="2020-06-29T18:15:22.737" v="10" actId="1582"/>
          <ac:cxnSpMkLst>
            <pc:docMk/>
            <pc:sldMk cId="705428637" sldId="256"/>
            <ac:cxnSpMk id="20" creationId="{EB433ED6-D909-45E9-8761-D78A6A87FC04}"/>
          </ac:cxnSpMkLst>
        </pc:cxnChg>
        <pc:cxnChg chg="add del mod">
          <ac:chgData name="Carl-Magnus Everitt" userId="8657b5d7-ce0f-4e28-a1b4-8561129e7a0c" providerId="ADAL" clId="{D08046AE-A180-479D-B95A-0E1F590039F6}" dt="2020-06-29T18:15:24.083" v="11" actId="478"/>
          <ac:cxnSpMkLst>
            <pc:docMk/>
            <pc:sldMk cId="705428637" sldId="256"/>
            <ac:cxnSpMk id="21" creationId="{7BA13329-605E-4D36-AA69-D38B654B74FC}"/>
          </ac:cxnSpMkLst>
        </pc:cxnChg>
        <pc:cxnChg chg="add mod">
          <ac:chgData name="Carl-Magnus Everitt" userId="8657b5d7-ce0f-4e28-a1b4-8561129e7a0c" providerId="ADAL" clId="{D08046AE-A180-479D-B95A-0E1F590039F6}" dt="2020-06-29T18:15:35.920" v="15" actId="14100"/>
          <ac:cxnSpMkLst>
            <pc:docMk/>
            <pc:sldMk cId="705428637" sldId="256"/>
            <ac:cxnSpMk id="22" creationId="{D5D3B221-CB35-4B77-BC95-6CA703D71A6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3F559D-B679-487E-9BB6-3F86CB28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9BC16E-2130-447C-9BCA-C65724A2B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B72FBAF-0D62-42AC-BA9A-5FB4B498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177590-2802-4DD2-A654-B688FA76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AAEDD76-03E7-41E3-9885-E48EBEAD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2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C67BF5-EF4A-4A18-8488-DDC1F255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3CDCF70-A15A-4684-A731-D026FF446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5AB3FB-E0EC-43D3-881D-82614746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4B725D-CAA2-4FD0-A45B-C4D69D9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B91CA7-AD5A-46E4-8DF9-43B6324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53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4CAB0C3-A826-4531-853B-D137C788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8FC3F2F-8841-4578-B69A-CAF312EF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48B216E-D424-4D8E-B563-0786577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1FD2EA-6B32-42F3-BC22-64B6C113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239F807-CF58-4E42-A269-EEF507D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1E50DF-49C5-4F42-B9E8-DA1ED08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79A59B-DB5D-41B4-A8C1-596930DA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531055-42F9-4094-ADC4-DBCE14D3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339AA4-8197-4877-877E-86D07A38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3B9F9ED-24FC-4A47-A535-6446EBFA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9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E093BA-7AD6-4B9F-8C24-7833499E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DDDB31-4499-48AF-9076-1C9191F3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95C7C1-6706-44A4-9434-DF16948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B4C704C-2CBF-42D4-84B7-8876113B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ED4AAAE-C3F5-4B83-A0CD-4E8F9388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4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C5A974-42E5-4DC5-B3FA-2E352BF5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08ACC1-68E2-447C-8447-858D30C63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510ACF0-0A8B-4646-84F3-2A44D446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936386B-3318-479C-89F4-1113B68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09C4122-83F9-46EB-AC3D-C7F0ED86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45B7A4A-4F2A-4CBB-994F-B5E7106A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6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68F7F7-279F-4CF5-9C58-E1714293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1479CD-DD01-46FB-9E52-0905C90F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42868BE-78AF-4736-B514-4A741AA34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B611658-7F07-43B9-B0E7-34BE30AA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7615D4B-02C0-45BB-915A-44251E572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EBB3B7F-89AC-4503-BA31-99FCD021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0FEE751-F544-4E96-B6A2-B02FDBDC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B6CF3B6-D48C-4FDE-994E-9A974156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C6888C-A203-41AF-9300-7E37C345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8F74475-3F43-4E0D-8D6E-0BB61ACC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0467955-473E-4CAD-9FD1-4636F136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CCFE34C-1253-4A17-A315-59401E7C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D1FEB35-7095-4C85-9A8D-6756C7E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6BE93FE-7A6D-4C99-9590-0C01F31D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B461F84-89A4-4FD9-9754-67861AE9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7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BB70ED-8E9E-4A6A-8727-C02BA9A6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38FC60-E7A2-44B4-BEE1-0BF4DBAD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5C4F9D1-4CB3-4A88-AF5F-865545E84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BAB3EDE-0C46-4E5B-B2B7-528932E6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1A9819F-A83C-4C7A-91CA-2CF4CFB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D3D2D63-DE17-4337-AFC9-F0157923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1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F41CBF-1AAE-4641-9D8C-0E25C026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568DC6F-A8EE-4EB8-A093-5EB069B4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FFBD214-F500-4593-A1E8-5D224DA5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A1B6303-99B6-41EF-B360-D406C150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4846D00-268F-4C0F-98D1-D0E3F1BB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595B9F1-6AEC-43CD-9FD9-D1C283C3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9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A04AB35-6774-40FC-8007-5BB682FC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F46ACD6-8BA4-49BA-AE36-FFE00FE9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4008A6-9DE2-45F2-B48F-2443738EB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CA62-C8F3-4C56-865A-574ECA31AD8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D35F469-43DA-44A1-8AA8-1FC66419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C9F962-35E6-4743-A30D-B9F88DE0E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0A1E-7891-4D14-8208-2FA45ED9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4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8DADB785-C0A9-4EC2-B79A-B2B62773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13" y="1223700"/>
            <a:ext cx="7236778" cy="5723343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4CBE0CD1-48E3-4AFF-83F4-235EE6C836B0}"/>
              </a:ext>
            </a:extLst>
          </p:cNvPr>
          <p:cNvSpPr txBox="1"/>
          <p:nvPr/>
        </p:nvSpPr>
        <p:spPr>
          <a:xfrm>
            <a:off x="1283855" y="277091"/>
            <a:ext cx="2495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Box geometry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9423B9C2-8B2C-4FDE-A465-9B3A2F35FF64}"/>
              </a:ext>
            </a:extLst>
          </p:cNvPr>
          <p:cNvSpPr txBox="1"/>
          <p:nvPr/>
        </p:nvSpPr>
        <p:spPr>
          <a:xfrm>
            <a:off x="3650949" y="3429000"/>
            <a:ext cx="393056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1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70DAB10-12E8-4C0D-B9AA-1BC3BCAB4BC3}"/>
              </a:ext>
            </a:extLst>
          </p:cNvPr>
          <p:cNvSpPr txBox="1"/>
          <p:nvPr/>
        </p:nvSpPr>
        <p:spPr>
          <a:xfrm>
            <a:off x="4549969" y="3428999"/>
            <a:ext cx="393056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2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D4489086-54EE-4D93-92FC-FCB5AD8F2886}"/>
              </a:ext>
            </a:extLst>
          </p:cNvPr>
          <p:cNvSpPr txBox="1"/>
          <p:nvPr/>
        </p:nvSpPr>
        <p:spPr>
          <a:xfrm>
            <a:off x="5326594" y="3428999"/>
            <a:ext cx="393056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3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1AEA961-B9E5-4190-97CA-48B37D097567}"/>
              </a:ext>
            </a:extLst>
          </p:cNvPr>
          <p:cNvSpPr txBox="1"/>
          <p:nvPr/>
        </p:nvSpPr>
        <p:spPr>
          <a:xfrm>
            <a:off x="5326594" y="5745759"/>
            <a:ext cx="393056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4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8D7E6AA-3BD0-4ECF-9CFF-A421BC4C78DB}"/>
              </a:ext>
            </a:extLst>
          </p:cNvPr>
          <p:cNvSpPr txBox="1"/>
          <p:nvPr/>
        </p:nvSpPr>
        <p:spPr>
          <a:xfrm>
            <a:off x="5326594" y="5129250"/>
            <a:ext cx="393056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5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F752813F-4FA8-494F-BF0F-C5220B2750C3}"/>
              </a:ext>
            </a:extLst>
          </p:cNvPr>
          <p:cNvSpPr txBox="1"/>
          <p:nvPr/>
        </p:nvSpPr>
        <p:spPr>
          <a:xfrm>
            <a:off x="5326594" y="2370920"/>
            <a:ext cx="393056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6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3FC6740-BA1B-4EA4-B101-093E611FBAE2}"/>
              </a:ext>
            </a:extLst>
          </p:cNvPr>
          <p:cNvSpPr txBox="1"/>
          <p:nvPr/>
        </p:nvSpPr>
        <p:spPr>
          <a:xfrm>
            <a:off x="5326594" y="1605228"/>
            <a:ext cx="393056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7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B6F1E6B2-7672-416E-8EF3-0E79B0FE0B4B}"/>
              </a:ext>
            </a:extLst>
          </p:cNvPr>
          <p:cNvSpPr txBox="1"/>
          <p:nvPr/>
        </p:nvSpPr>
        <p:spPr>
          <a:xfrm>
            <a:off x="6079296" y="3428999"/>
            <a:ext cx="393056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8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E3FB339-D760-4F46-8F6F-BCCF861030DE}"/>
              </a:ext>
            </a:extLst>
          </p:cNvPr>
          <p:cNvSpPr txBox="1"/>
          <p:nvPr/>
        </p:nvSpPr>
        <p:spPr>
          <a:xfrm>
            <a:off x="6831998" y="3428998"/>
            <a:ext cx="393056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9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3395077C-8F20-4701-92E3-FB20347BBB48}"/>
              </a:ext>
            </a:extLst>
          </p:cNvPr>
          <p:cNvSpPr txBox="1"/>
          <p:nvPr/>
        </p:nvSpPr>
        <p:spPr>
          <a:xfrm>
            <a:off x="7534490" y="3428997"/>
            <a:ext cx="601447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10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D9F366D4-51E1-4B1F-A9ED-326E520CAF43}"/>
              </a:ext>
            </a:extLst>
          </p:cNvPr>
          <p:cNvSpPr txBox="1"/>
          <p:nvPr/>
        </p:nvSpPr>
        <p:spPr>
          <a:xfrm>
            <a:off x="8253266" y="3428996"/>
            <a:ext cx="601447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11</a:t>
            </a:r>
          </a:p>
        </p:txBody>
      </p: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EB433ED6-D909-45E9-8761-D78A6A87FC04}"/>
              </a:ext>
            </a:extLst>
          </p:cNvPr>
          <p:cNvCxnSpPr>
            <a:cxnSpLocks/>
          </p:cNvCxnSpPr>
          <p:nvPr/>
        </p:nvCxnSpPr>
        <p:spPr>
          <a:xfrm flipH="1" flipV="1">
            <a:off x="4877820" y="4269996"/>
            <a:ext cx="1" cy="9731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D5D3B221-CB35-4B77-BC95-6CA703D71A6E}"/>
              </a:ext>
            </a:extLst>
          </p:cNvPr>
          <p:cNvCxnSpPr>
            <a:cxnSpLocks/>
          </p:cNvCxnSpPr>
          <p:nvPr/>
        </p:nvCxnSpPr>
        <p:spPr>
          <a:xfrm flipV="1">
            <a:off x="4877820" y="5243120"/>
            <a:ext cx="448774" cy="96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ruta 25">
            <a:extLst>
              <a:ext uri="{FF2B5EF4-FFF2-40B4-BE49-F238E27FC236}">
                <a16:creationId xmlns:a16="http://schemas.microsoft.com/office/drawing/2014/main" id="{E6BA13FE-C1CC-4B75-B9DA-047E9D331272}"/>
              </a:ext>
            </a:extLst>
          </p:cNvPr>
          <p:cNvSpPr txBox="1"/>
          <p:nvPr/>
        </p:nvSpPr>
        <p:spPr>
          <a:xfrm>
            <a:off x="4943025" y="4568522"/>
            <a:ext cx="362600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x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D549672C-69C3-4F51-A752-DBFFC3999BA4}"/>
              </a:ext>
            </a:extLst>
          </p:cNvPr>
          <p:cNvSpPr txBox="1"/>
          <p:nvPr/>
        </p:nvSpPr>
        <p:spPr>
          <a:xfrm>
            <a:off x="4450016" y="4276134"/>
            <a:ext cx="370614" cy="58477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GB" sz="3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0542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3ADED00071D84D981A6B4C69FCD19D" ma:contentTypeVersion="12" ma:contentTypeDescription="Skapa ett nytt dokument." ma:contentTypeScope="" ma:versionID="ac25f4b5641b2c006a33f48427c41a4d">
  <xsd:schema xmlns:xsd="http://www.w3.org/2001/XMLSchema" xmlns:xs="http://www.w3.org/2001/XMLSchema" xmlns:p="http://schemas.microsoft.com/office/2006/metadata/properties" xmlns:ns3="0f02b845-ea4b-4884-8bd6-19edbe908e55" xmlns:ns4="4c03793d-ce26-4020-a6d2-92a189c81e22" targetNamespace="http://schemas.microsoft.com/office/2006/metadata/properties" ma:root="true" ma:fieldsID="8a2aaa3674478003535030a30937e5c2" ns3:_="" ns4:_="">
    <xsd:import namespace="0f02b845-ea4b-4884-8bd6-19edbe908e55"/>
    <xsd:import namespace="4c03793d-ce26-4020-a6d2-92a189c81e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2b845-ea4b-4884-8bd6-19edbe908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3793d-ce26-4020-a6d2-92a189c81e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8D3EAC-9F38-42B7-BB8B-3436B3470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2b845-ea4b-4884-8bd6-19edbe908e55"/>
    <ds:schemaRef ds:uri="4c03793d-ce26-4020-a6d2-92a189c81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787F18-EB2D-43AF-94B2-A76ECB48EE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DFF3B5-365A-405E-8F0E-7211D7A12389}">
  <ds:schemaRefs>
    <ds:schemaRef ds:uri="http://schemas.microsoft.com/office/infopath/2007/PartnerControls"/>
    <ds:schemaRef ds:uri="0f02b845-ea4b-4884-8bd6-19edbe908e55"/>
    <ds:schemaRef ds:uri="http://purl.org/dc/elements/1.1/"/>
    <ds:schemaRef ds:uri="http://schemas.microsoft.com/office/2006/metadata/properties"/>
    <ds:schemaRef ds:uri="http://purl.org/dc/terms/"/>
    <ds:schemaRef ds:uri="4c03793d-ce26-4020-a6d2-92a189c81e22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Bredbild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Carl-Magnus Everitt</dc:creator>
  <cp:lastModifiedBy>Carl-Magnus Everitt</cp:lastModifiedBy>
  <cp:revision>1</cp:revision>
  <dcterms:created xsi:type="dcterms:W3CDTF">2020-06-29T18:09:14Z</dcterms:created>
  <dcterms:modified xsi:type="dcterms:W3CDTF">2020-06-29T18:15:53Z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0x010100783ADED00071D84D981A6B4C69FCD19D</vt:lpwstr>
  </property>
</Properties>
</file>