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/>
    <p:restoredTop sz="94578"/>
  </p:normalViewPr>
  <p:slideViewPr>
    <p:cSldViewPr snapToGrid="0" snapToObjects="1">
      <p:cViewPr>
        <p:scale>
          <a:sx n="400" d="100"/>
          <a:sy n="400" d="100"/>
        </p:scale>
        <p:origin x="-4096" y="-4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AB65-4D2C-DB4C-8A38-BD9AD7FAB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7F0DD-38CA-7A4A-AC6C-A654F3D60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8360-C4A1-3D41-AE1A-D3905CA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1715-4AE3-7047-AA52-B18DB5ED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B506-012D-7F41-9CCD-0ADFC473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3059-3AB5-D242-8AE9-ECA78418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42E36-F47B-8A47-938D-C93D5209E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C7E3-2081-6942-9C4A-A08CAA0E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5EAA-40E2-6046-B6F1-6AC3A1E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BEA2-41FD-8C41-9C18-6E03B20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8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8D9CD-520E-004D-9E15-D0B043BB7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269D9-4207-C94F-A434-065E9412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2CB5-E931-9F40-B0F5-D2AF4131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CC32-8A8E-BC42-B44B-C91383AA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4AD0-3F28-4C46-8834-685BB054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7BA3-AB08-9E4B-B35C-071EEA42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6C6F-266A-6041-856F-C2F72CFB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6149-7B2C-4546-BBEE-874FD732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2D2C-A643-ED4B-8217-0FCCBB9B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6526-D220-EE4B-A79B-084D495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850B-3A4D-0B46-B810-C7D87652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8D77E-4B6E-C94F-B55D-BED9DB27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6DBE-0ABD-0240-BD74-FA31DFA6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4D83-F619-7843-A77E-3193E564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D4F1-51ED-0649-8BEB-CC654937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6BA9-8D86-BF4F-8432-B7BADBE6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C4A8-478B-E344-B9F0-153548B0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7EC-FBF9-984E-BE4C-9C5631EFB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49B4-3DE6-6C4C-82F9-BA5439C3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9A5ED-2CDF-8944-B0B6-18FAA303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D872-B417-3D47-ADB4-9A512E66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8327-0E1E-F74C-8557-A322E15B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BD16-5E5E-474A-AC77-645DD990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09716-95C6-4A47-978C-FD17C910E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C37FD-E19A-6B4F-BA6A-CCE7A72BF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4A361-650C-3F40-9903-B01087E51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C30A1-4138-6041-AA24-A9D6C4A2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BD7A4-7EA5-8945-8A7F-0380AAA5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338B6-C23C-8448-889C-ED5DC80C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63F4-DF6C-A241-8C61-7A44FC12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C16ED-53DA-F142-ACC9-3EC4C16E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8B7E7-2CD7-D74C-9FCE-EECB6A09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01F1E-CE38-664C-9B4A-FBECF0B8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92977-1139-CD40-BF47-0C20AADC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E9A59-2673-7947-A161-60B18E14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1325C-8742-F54B-B0FA-885CE3E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6025-16FC-6E4E-9CE2-85226C8E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A9AD-A4E4-5946-B216-60C6C940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F7CC-9770-6146-A3E2-484D3DF3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FEBD-ABAD-4D45-B6C3-4CC4D164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FAB63-DF5E-8041-BFED-566CFC55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8A7-6D77-654A-8448-80136C06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47D3-7FDD-534D-B995-79796260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EA189-5395-334E-83C7-C7D981C67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948F0-45E1-D641-BB49-77C2E55B5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E141-3D3E-6A40-9F91-F0691699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D4F1-99A6-1F48-A735-AE2792B8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E4EFB-8F93-8349-A28C-584E8A90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42241-814C-3244-8038-C0FC9D16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2911-AE15-E64D-9E55-C52D11BE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637C-348B-D447-9C4D-4782CEF5B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F0AE-CF5F-8C4E-ABF5-E28A5539503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A5E1-789A-3840-AC2F-88986185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5DAE-60BA-FA44-ADAE-B4F2C8DFF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6115-55B7-2548-AFE1-EBE4642B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BBCBFB-1937-9F49-8218-D2DB299A9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71688"/>
              </p:ext>
            </p:extLst>
          </p:nvPr>
        </p:nvGraphicFramePr>
        <p:xfrm>
          <a:off x="718206" y="519969"/>
          <a:ext cx="4389822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9160">
                  <a:extLst>
                    <a:ext uri="{9D8B030D-6E8A-4147-A177-3AD203B41FA5}">
                      <a16:colId xmlns:a16="http://schemas.microsoft.com/office/drawing/2014/main" val="1396208790"/>
                    </a:ext>
                  </a:extLst>
                </a:gridCol>
                <a:gridCol w="714703">
                  <a:extLst>
                    <a:ext uri="{9D8B030D-6E8A-4147-A177-3AD203B41FA5}">
                      <a16:colId xmlns:a16="http://schemas.microsoft.com/office/drawing/2014/main" val="3812407662"/>
                    </a:ext>
                  </a:extLst>
                </a:gridCol>
                <a:gridCol w="714704">
                  <a:extLst>
                    <a:ext uri="{9D8B030D-6E8A-4147-A177-3AD203B41FA5}">
                      <a16:colId xmlns:a16="http://schemas.microsoft.com/office/drawing/2014/main" val="376050936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4260814561"/>
                    </a:ext>
                  </a:extLst>
                </a:gridCol>
                <a:gridCol w="883755">
                  <a:extLst>
                    <a:ext uri="{9D8B030D-6E8A-4147-A177-3AD203B41FA5}">
                      <a16:colId xmlns:a16="http://schemas.microsoft.com/office/drawing/2014/main" val="1570772249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100219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game_id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team1_id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team2_id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team1_score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Team2_score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4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443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C1FE3E-60EB-7144-8426-077595A93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63426"/>
              </p:ext>
            </p:extLst>
          </p:nvPr>
        </p:nvGraphicFramePr>
        <p:xfrm>
          <a:off x="6872776" y="519969"/>
          <a:ext cx="1804352" cy="7530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8018">
                  <a:extLst>
                    <a:ext uri="{9D8B030D-6E8A-4147-A177-3AD203B41FA5}">
                      <a16:colId xmlns:a16="http://schemas.microsoft.com/office/drawing/2014/main" val="2922397103"/>
                    </a:ext>
                  </a:extLst>
                </a:gridCol>
                <a:gridCol w="714692">
                  <a:extLst>
                    <a:ext uri="{9D8B030D-6E8A-4147-A177-3AD203B41FA5}">
                      <a16:colId xmlns:a16="http://schemas.microsoft.com/office/drawing/2014/main" val="1607246000"/>
                    </a:ext>
                  </a:extLst>
                </a:gridCol>
                <a:gridCol w="441642">
                  <a:extLst>
                    <a:ext uri="{9D8B030D-6E8A-4147-A177-3AD203B41FA5}">
                      <a16:colId xmlns:a16="http://schemas.microsoft.com/office/drawing/2014/main" val="1047544535"/>
                    </a:ext>
                  </a:extLst>
                </a:gridCol>
              </a:tblGrid>
              <a:tr h="3765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team_id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school_id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598"/>
                  </a:ext>
                </a:extLst>
              </a:tr>
              <a:tr h="3765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56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E92674-002E-874C-B6CF-D6BFE6601B7E}"/>
              </a:ext>
            </a:extLst>
          </p:cNvPr>
          <p:cNvSpPr txBox="1"/>
          <p:nvPr/>
        </p:nvSpPr>
        <p:spPr>
          <a:xfrm>
            <a:off x="718206" y="150637"/>
            <a:ext cx="438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ncaa_games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DD286-376A-3A4C-BE64-E3A5C73FC295}"/>
              </a:ext>
            </a:extLst>
          </p:cNvPr>
          <p:cNvSpPr txBox="1"/>
          <p:nvPr/>
        </p:nvSpPr>
        <p:spPr>
          <a:xfrm>
            <a:off x="6872775" y="150637"/>
            <a:ext cx="180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AB8025-8D4F-2449-9F5A-A4D736290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76858"/>
              </p:ext>
            </p:extLst>
          </p:nvPr>
        </p:nvGraphicFramePr>
        <p:xfrm>
          <a:off x="6224280" y="2084827"/>
          <a:ext cx="3101341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4218">
                  <a:extLst>
                    <a:ext uri="{9D8B030D-6E8A-4147-A177-3AD203B41FA5}">
                      <a16:colId xmlns:a16="http://schemas.microsoft.com/office/drawing/2014/main" val="779246106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4108107995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181656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school_id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school_name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sports_reference_name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35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247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2C5B15-E1D0-7743-9553-28E60CB9740A}"/>
              </a:ext>
            </a:extLst>
          </p:cNvPr>
          <p:cNvSpPr txBox="1"/>
          <p:nvPr/>
        </p:nvSpPr>
        <p:spPr>
          <a:xfrm>
            <a:off x="6224279" y="1715495"/>
            <a:ext cx="310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schools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A56F1E-EC7A-F14D-AB76-CCFAF073D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39486"/>
              </p:ext>
            </p:extLst>
          </p:nvPr>
        </p:nvGraphicFramePr>
        <p:xfrm>
          <a:off x="3272270" y="2086340"/>
          <a:ext cx="2006282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8018">
                  <a:extLst>
                    <a:ext uri="{9D8B030D-6E8A-4147-A177-3AD203B41FA5}">
                      <a16:colId xmlns:a16="http://schemas.microsoft.com/office/drawing/2014/main" val="3878737782"/>
                    </a:ext>
                  </a:extLst>
                </a:gridCol>
                <a:gridCol w="498792">
                  <a:extLst>
                    <a:ext uri="{9D8B030D-6E8A-4147-A177-3AD203B41FA5}">
                      <a16:colId xmlns:a16="http://schemas.microsoft.com/office/drawing/2014/main" val="45890934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985299506"/>
                    </a:ext>
                  </a:extLst>
                </a:gridCol>
                <a:gridCol w="447992">
                  <a:extLst>
                    <a:ext uri="{9D8B030D-6E8A-4147-A177-3AD203B41FA5}">
                      <a16:colId xmlns:a16="http://schemas.microsoft.com/office/drawing/2014/main" val="19380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win%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9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711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8F4388-ABC4-6F48-B1F8-97C7C895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03194"/>
              </p:ext>
            </p:extLst>
          </p:nvPr>
        </p:nvGraphicFramePr>
        <p:xfrm>
          <a:off x="718206" y="2086340"/>
          <a:ext cx="1911032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8018">
                  <a:extLst>
                    <a:ext uri="{9D8B030D-6E8A-4147-A177-3AD203B41FA5}">
                      <a16:colId xmlns:a16="http://schemas.microsoft.com/office/drawing/2014/main" val="3878737782"/>
                    </a:ext>
                  </a:extLst>
                </a:gridCol>
                <a:gridCol w="403542">
                  <a:extLst>
                    <a:ext uri="{9D8B030D-6E8A-4147-A177-3AD203B41FA5}">
                      <a16:colId xmlns:a16="http://schemas.microsoft.com/office/drawing/2014/main" val="45890934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985299506"/>
                    </a:ext>
                  </a:extLst>
                </a:gridCol>
                <a:gridCol w="447992">
                  <a:extLst>
                    <a:ext uri="{9D8B030D-6E8A-4147-A177-3AD203B41FA5}">
                      <a16:colId xmlns:a16="http://schemas.microsoft.com/office/drawing/2014/main" val="19380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team_id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FT%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9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7113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2C380E-1C30-D94F-8516-15F2FA968C75}"/>
              </a:ext>
            </a:extLst>
          </p:cNvPr>
          <p:cNvCxnSpPr>
            <a:cxnSpLocks/>
          </p:cNvCxnSpPr>
          <p:nvPr/>
        </p:nvCxnSpPr>
        <p:spPr>
          <a:xfrm>
            <a:off x="2629237" y="2457180"/>
            <a:ext cx="64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55F852-472F-7547-97EB-65C4C6D85729}"/>
              </a:ext>
            </a:extLst>
          </p:cNvPr>
          <p:cNvCxnSpPr>
            <a:cxnSpLocks/>
          </p:cNvCxnSpPr>
          <p:nvPr/>
        </p:nvCxnSpPr>
        <p:spPr>
          <a:xfrm>
            <a:off x="2629236" y="2086340"/>
            <a:ext cx="64303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2B34A-06C2-7745-897B-6E92FA241866}"/>
              </a:ext>
            </a:extLst>
          </p:cNvPr>
          <p:cNvCxnSpPr>
            <a:cxnSpLocks/>
          </p:cNvCxnSpPr>
          <p:nvPr/>
        </p:nvCxnSpPr>
        <p:spPr>
          <a:xfrm>
            <a:off x="2629238" y="2828020"/>
            <a:ext cx="6430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2E740C-4100-A44E-9AA2-BF5AB1BF4B4C}"/>
              </a:ext>
            </a:extLst>
          </p:cNvPr>
          <p:cNvSpPr txBox="1"/>
          <p:nvPr/>
        </p:nvSpPr>
        <p:spPr>
          <a:xfrm>
            <a:off x="2638271" y="2086338"/>
            <a:ext cx="6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1CF76-4848-1A4D-879E-7D230B4D0A6F}"/>
              </a:ext>
            </a:extLst>
          </p:cNvPr>
          <p:cNvSpPr txBox="1"/>
          <p:nvPr/>
        </p:nvSpPr>
        <p:spPr>
          <a:xfrm>
            <a:off x="2638271" y="2457177"/>
            <a:ext cx="64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A4A5D-A068-1D40-947F-3DBC070E236E}"/>
              </a:ext>
            </a:extLst>
          </p:cNvPr>
          <p:cNvSpPr txBox="1"/>
          <p:nvPr/>
        </p:nvSpPr>
        <p:spPr>
          <a:xfrm>
            <a:off x="718206" y="1715495"/>
            <a:ext cx="4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season_stats</a:t>
            </a:r>
          </a:p>
        </p:txBody>
      </p:sp>
    </p:spTree>
    <p:extLst>
      <p:ext uri="{BB962C8B-B14F-4D97-AF65-F5344CB8AC3E}">
        <p14:creationId xmlns:p14="http://schemas.microsoft.com/office/powerpoint/2010/main" val="412635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Finn</dc:creator>
  <cp:lastModifiedBy>Connor Finn</cp:lastModifiedBy>
  <cp:revision>6</cp:revision>
  <dcterms:created xsi:type="dcterms:W3CDTF">2020-02-16T20:08:53Z</dcterms:created>
  <dcterms:modified xsi:type="dcterms:W3CDTF">2020-02-18T16:21:22Z</dcterms:modified>
</cp:coreProperties>
</file>