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/>
    <p:restoredTop sz="94580"/>
  </p:normalViewPr>
  <p:slideViewPr>
    <p:cSldViewPr snapToGrid="0" snapToObjects="1">
      <p:cViewPr>
        <p:scale>
          <a:sx n="84" d="100"/>
          <a:sy n="84" d="100"/>
        </p:scale>
        <p:origin x="71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5731-5C89-4F47-8FB3-5ACAE9926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CF4AD-1BFF-B443-A2C4-92698EF3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6537-649D-824E-8024-0DF62CB6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EC16-5383-0E40-966A-E294B9EE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609D-994B-D64E-98E8-8F15B7CC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26A5-7F79-7847-9A26-28CB358E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3F174-0C8E-C947-8F8E-4A7DBFB3A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C2F7-8696-0842-984D-AC5FF434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D12A-7BF7-894E-AAFD-4F146D41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4828-07D4-074D-93E7-19672212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54828-6904-204A-B8FA-EEBE901D1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C5E95-F30A-024F-95D6-AD042043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6142-37E3-3C48-A4CC-805090BE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29EE-19EC-6243-83D7-6013CC95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DABE-3F92-BC4A-AA7C-37866A0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E2CD-CB02-3A48-B7BE-99481D3B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3851-F0E6-5F4E-8ABF-E5E6F249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BC341-7209-5A48-BB71-170DFBE4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525E-28D0-AB4F-A567-94B38ACD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3D6A-2621-604E-9927-1C035BC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2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D13E-6012-DF4E-B3CE-732790DF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E5456-8011-1840-B398-0730EC09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3EDB-168A-CE4B-9FB9-5FE981C9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6482-13DD-7646-845D-D3FF2BDD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A602-8E9D-8A4F-9D59-ECDC9B4C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52E4-D174-E843-B51F-9B2B39EB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A090-1D6D-614D-9854-CC442E7DE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E5F86-5D4A-324D-AB57-7FD462C81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FC8EA-75D7-5143-9850-82E5FA04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F28A7-C39F-884B-A47A-0BED3368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6ED24-406E-E94C-BD4C-B44B4DDE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6E2D-61FA-9F47-9D96-1B1F2026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E37B-772C-0740-AFF5-AA273FC2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444D7-3365-464D-A93C-D2749AED7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66FDC-9D26-414D-828A-59711C2B5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CA8EB-FF1B-5644-A778-BC494BFF5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A97BE-28AB-DF4A-B882-AEFFF34D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38735-2D13-E94B-BC4A-C263348A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143C8-C639-2149-B989-05CDFFC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052-8288-F148-AE3A-A893A636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65A95-2174-5B41-87DB-7D1F612D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4C328-1450-AC46-B2B7-48C12EE8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C0F93-4993-EB40-9547-06580BC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21532-8A58-6D43-9E74-FFD1D83A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9F814-CADE-AE4B-B0CD-47EFEA4B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89A3-957B-9E41-9B7C-A8A8446E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F57-CCC2-CD46-8738-C58C2183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587C-C4B4-AE45-870E-EFFE64D0B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71F5A-4454-324C-8221-284D8C92F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75BC5-1B4A-A144-9069-9D50B1FF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E8579-8795-2F4C-89E9-ABD81F3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9425-4D3C-4F43-B7A4-1DE0BD6A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9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10F-7435-A844-8D2D-85FA7556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C170E-31A6-C04D-8A05-7D09F272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D4849-74FB-994D-B3C6-672ABF4C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E809-DB3D-B444-889D-705DF68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89228-6C70-0441-BC66-257C6BEC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41E3-276D-B74E-87F4-3550B48C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EC3B7-A4FB-2549-AA61-208C0CD6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3121C-5FFD-F643-9978-8EE6D38A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D1EA-10F7-6349-850D-3E07F252E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AE16-9FDF-CB4A-AEC9-43573338D2EF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1737-B185-8944-83C8-42F5A2A5F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BF6B-DEDE-7B42-A706-2C17F2AF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43F0-3992-EF42-AAEB-97F90819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8122F4A-2276-D54A-8B00-604BDD424D4E}"/>
              </a:ext>
            </a:extLst>
          </p:cNvPr>
          <p:cNvGrpSpPr/>
          <p:nvPr/>
        </p:nvGrpSpPr>
        <p:grpSpPr>
          <a:xfrm>
            <a:off x="4434335" y="879373"/>
            <a:ext cx="1439917" cy="914400"/>
            <a:chOff x="4393324" y="789011"/>
            <a:chExt cx="1439917" cy="914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920F98-FE63-FD44-BE2E-A214A50A4D7C}"/>
                </a:ext>
              </a:extLst>
            </p:cNvPr>
            <p:cNvSpPr/>
            <p:nvPr/>
          </p:nvSpPr>
          <p:spPr>
            <a:xfrm>
              <a:off x="4393324" y="789011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F8C432-E874-CE4E-98B8-042B8E9AB619}"/>
                </a:ext>
              </a:extLst>
            </p:cNvPr>
            <p:cNvSpPr txBox="1"/>
            <p:nvPr/>
          </p:nvSpPr>
          <p:spPr>
            <a:xfrm>
              <a:off x="4393325" y="1072055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Lay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6C0F16-1624-154B-9618-BEEF61FDE5F9}"/>
              </a:ext>
            </a:extLst>
          </p:cNvPr>
          <p:cNvGrpSpPr/>
          <p:nvPr/>
        </p:nvGrpSpPr>
        <p:grpSpPr>
          <a:xfrm>
            <a:off x="4393322" y="3494601"/>
            <a:ext cx="1439917" cy="914400"/>
            <a:chOff x="4393324" y="2223673"/>
            <a:chExt cx="1439917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8EB79E-5E23-304F-8242-01D01C4CFF05}"/>
                </a:ext>
              </a:extLst>
            </p:cNvPr>
            <p:cNvSpPr/>
            <p:nvPr/>
          </p:nvSpPr>
          <p:spPr>
            <a:xfrm>
              <a:off x="4393324" y="2223673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9DA7FE-497D-244F-94FF-3BED5EAB4D1D}"/>
                </a:ext>
              </a:extLst>
            </p:cNvPr>
            <p:cNvSpPr txBox="1"/>
            <p:nvPr/>
          </p:nvSpPr>
          <p:spPr>
            <a:xfrm>
              <a:off x="4393325" y="2506717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Stand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9D5C17-3F3F-9349-AB03-77DB0039EB70}"/>
              </a:ext>
            </a:extLst>
          </p:cNvPr>
          <p:cNvGrpSpPr/>
          <p:nvPr/>
        </p:nvGrpSpPr>
        <p:grpSpPr>
          <a:xfrm>
            <a:off x="2102570" y="5043674"/>
            <a:ext cx="1439917" cy="914400"/>
            <a:chOff x="4393324" y="3989411"/>
            <a:chExt cx="1439917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B6C033-05D7-D349-89EC-6CAE0A00A4B9}"/>
                </a:ext>
              </a:extLst>
            </p:cNvPr>
            <p:cNvSpPr/>
            <p:nvPr/>
          </p:nvSpPr>
          <p:spPr>
            <a:xfrm>
              <a:off x="4393324" y="3989411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9DD3C3-6EC7-3F47-B4FE-625DAEEF158B}"/>
                </a:ext>
              </a:extLst>
            </p:cNvPr>
            <p:cNvSpPr txBox="1"/>
            <p:nvPr/>
          </p:nvSpPr>
          <p:spPr>
            <a:xfrm>
              <a:off x="4393325" y="4272455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Move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DDB7B7-940D-A341-9D42-FA70D4BD958F}"/>
              </a:ext>
            </a:extLst>
          </p:cNvPr>
          <p:cNvGrpSpPr/>
          <p:nvPr/>
        </p:nvGrpSpPr>
        <p:grpSpPr>
          <a:xfrm>
            <a:off x="4812631" y="4927927"/>
            <a:ext cx="1439917" cy="914400"/>
            <a:chOff x="6532179" y="2223673"/>
            <a:chExt cx="1439917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1CAF8E-CC8E-874F-A7AB-5B275C0E936A}"/>
                </a:ext>
              </a:extLst>
            </p:cNvPr>
            <p:cNvSpPr/>
            <p:nvPr/>
          </p:nvSpPr>
          <p:spPr>
            <a:xfrm>
              <a:off x="6532179" y="2223673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208B47-7E4D-CA42-B5A2-256B46F428C8}"/>
                </a:ext>
              </a:extLst>
            </p:cNvPr>
            <p:cNvSpPr txBox="1"/>
            <p:nvPr/>
          </p:nvSpPr>
          <p:spPr>
            <a:xfrm>
              <a:off x="6532180" y="2506717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Idle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9CA42A-F131-6043-BD4D-5F2755611771}"/>
              </a:ext>
            </a:extLst>
          </p:cNvPr>
          <p:cNvGrpSpPr/>
          <p:nvPr/>
        </p:nvGrpSpPr>
        <p:grpSpPr>
          <a:xfrm>
            <a:off x="1783867" y="3656353"/>
            <a:ext cx="1439917" cy="914400"/>
            <a:chOff x="1581807" y="789011"/>
            <a:chExt cx="1439917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A5EE18-F631-0B4E-A3D9-C20A1CCB33F5}"/>
                </a:ext>
              </a:extLst>
            </p:cNvPr>
            <p:cNvSpPr/>
            <p:nvPr/>
          </p:nvSpPr>
          <p:spPr>
            <a:xfrm>
              <a:off x="1581807" y="789011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A571E9-55AC-5D45-A5E1-4D8126B53FB5}"/>
                </a:ext>
              </a:extLst>
            </p:cNvPr>
            <p:cNvSpPr txBox="1"/>
            <p:nvPr/>
          </p:nvSpPr>
          <p:spPr>
            <a:xfrm>
              <a:off x="1581808" y="1072055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Dance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6B7175-8503-E247-A1B7-442585062952}"/>
              </a:ext>
            </a:extLst>
          </p:cNvPr>
          <p:cNvGrpSpPr/>
          <p:nvPr/>
        </p:nvGrpSpPr>
        <p:grpSpPr>
          <a:xfrm>
            <a:off x="515615" y="4485997"/>
            <a:ext cx="1439917" cy="914400"/>
            <a:chOff x="1581807" y="2223673"/>
            <a:chExt cx="1439917" cy="91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4AC8AB-E493-6E42-8943-D8851C18B9D1}"/>
                </a:ext>
              </a:extLst>
            </p:cNvPr>
            <p:cNvSpPr/>
            <p:nvPr/>
          </p:nvSpPr>
          <p:spPr>
            <a:xfrm>
              <a:off x="1581807" y="2223673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AE536C-89C5-4A47-A491-E80331A735F1}"/>
                </a:ext>
              </a:extLst>
            </p:cNvPr>
            <p:cNvSpPr txBox="1"/>
            <p:nvPr/>
          </p:nvSpPr>
          <p:spPr>
            <a:xfrm>
              <a:off x="1581808" y="2506717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March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1EC16C-F9AE-2A43-AB0C-D63C3EB0DBC1}"/>
              </a:ext>
            </a:extLst>
          </p:cNvPr>
          <p:cNvGrpSpPr/>
          <p:nvPr/>
        </p:nvGrpSpPr>
        <p:grpSpPr>
          <a:xfrm>
            <a:off x="6377752" y="315900"/>
            <a:ext cx="1439917" cy="914400"/>
            <a:chOff x="7204841" y="331811"/>
            <a:chExt cx="1439917" cy="91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B5D323-CBA5-2E49-909C-C2EC16EA4253}"/>
                </a:ext>
              </a:extLst>
            </p:cNvPr>
            <p:cNvSpPr/>
            <p:nvPr/>
          </p:nvSpPr>
          <p:spPr>
            <a:xfrm>
              <a:off x="7204841" y="331811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F67935-6BAC-7349-B50A-621AF2029F91}"/>
                </a:ext>
              </a:extLst>
            </p:cNvPr>
            <p:cNvSpPr txBox="1"/>
            <p:nvPr/>
          </p:nvSpPr>
          <p:spPr>
            <a:xfrm>
              <a:off x="7204842" y="614855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Recovering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1E0303-951E-F345-A9D6-E97DFBD22691}"/>
              </a:ext>
            </a:extLst>
          </p:cNvPr>
          <p:cNvGrpSpPr/>
          <p:nvPr/>
        </p:nvGrpSpPr>
        <p:grpSpPr>
          <a:xfrm>
            <a:off x="8270131" y="1082473"/>
            <a:ext cx="1439917" cy="914400"/>
            <a:chOff x="8434551" y="1314895"/>
            <a:chExt cx="1439917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6006A4-6463-464B-8899-AA646A6BD644}"/>
                </a:ext>
              </a:extLst>
            </p:cNvPr>
            <p:cNvSpPr/>
            <p:nvPr/>
          </p:nvSpPr>
          <p:spPr>
            <a:xfrm>
              <a:off x="8434551" y="1314895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16CF57-4BE6-8949-B421-6A5E21414334}"/>
                </a:ext>
              </a:extLst>
            </p:cNvPr>
            <p:cNvSpPr txBox="1"/>
            <p:nvPr/>
          </p:nvSpPr>
          <p:spPr>
            <a:xfrm>
              <a:off x="8434552" y="1597939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Fallen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A6F5CC-F3B7-4642-B8D4-19E139A8414D}"/>
              </a:ext>
            </a:extLst>
          </p:cNvPr>
          <p:cNvGrpSpPr/>
          <p:nvPr/>
        </p:nvGrpSpPr>
        <p:grpSpPr>
          <a:xfrm>
            <a:off x="5833238" y="2229295"/>
            <a:ext cx="1439917" cy="914400"/>
            <a:chOff x="7606976" y="3463159"/>
            <a:chExt cx="1439917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6C3BBE-D9D4-0B4C-8543-C02081F0E749}"/>
                </a:ext>
              </a:extLst>
            </p:cNvPr>
            <p:cNvSpPr/>
            <p:nvPr/>
          </p:nvSpPr>
          <p:spPr>
            <a:xfrm>
              <a:off x="7606976" y="3463159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730D33-AA43-2D4B-B74D-58855D5D17A2}"/>
                </a:ext>
              </a:extLst>
            </p:cNvPr>
            <p:cNvSpPr txBox="1"/>
            <p:nvPr/>
          </p:nvSpPr>
          <p:spPr>
            <a:xfrm>
              <a:off x="7606977" y="3746203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Laying Down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D2987E-742F-904F-A683-A978F9534980}"/>
              </a:ext>
            </a:extLst>
          </p:cNvPr>
          <p:cNvGrpSpPr/>
          <p:nvPr/>
        </p:nvGrpSpPr>
        <p:grpSpPr>
          <a:xfrm>
            <a:off x="2953404" y="2239805"/>
            <a:ext cx="1439917" cy="914400"/>
            <a:chOff x="7204841" y="4903811"/>
            <a:chExt cx="1439917" cy="9144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9EB0BE-3F12-FD4B-9009-956F79930123}"/>
                </a:ext>
              </a:extLst>
            </p:cNvPr>
            <p:cNvSpPr/>
            <p:nvPr/>
          </p:nvSpPr>
          <p:spPr>
            <a:xfrm>
              <a:off x="7204841" y="4903811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4066AE-21B6-C043-8447-F812F4F8E26E}"/>
                </a:ext>
              </a:extLst>
            </p:cNvPr>
            <p:cNvSpPr txBox="1"/>
            <p:nvPr/>
          </p:nvSpPr>
          <p:spPr>
            <a:xfrm>
              <a:off x="7204842" y="5186855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Standing Up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8711E-298B-6F48-90ED-29586A4CD0D7}"/>
              </a:ext>
            </a:extLst>
          </p:cNvPr>
          <p:cNvGrpSpPr/>
          <p:nvPr/>
        </p:nvGrpSpPr>
        <p:grpSpPr>
          <a:xfrm>
            <a:off x="6648316" y="3868286"/>
            <a:ext cx="1439917" cy="914400"/>
            <a:chOff x="861848" y="4042102"/>
            <a:chExt cx="1439917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A94107-29A0-9445-8E5A-749E9E8986B6}"/>
                </a:ext>
              </a:extLst>
            </p:cNvPr>
            <p:cNvSpPr/>
            <p:nvPr/>
          </p:nvSpPr>
          <p:spPr>
            <a:xfrm>
              <a:off x="861848" y="4042102"/>
              <a:ext cx="1439917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B4CB61-6432-484F-A5E3-8B0C020BCEA6}"/>
                </a:ext>
              </a:extLst>
            </p:cNvPr>
            <p:cNvSpPr txBox="1"/>
            <p:nvPr/>
          </p:nvSpPr>
          <p:spPr>
            <a:xfrm>
              <a:off x="861849" y="4325146"/>
              <a:ext cx="1439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 Feet</a:t>
              </a:r>
            </a:p>
          </p:txBody>
        </p:sp>
      </p:grpSp>
      <p:sp>
        <p:nvSpPr>
          <p:cNvPr id="54" name="Down Arrow 53">
            <a:extLst>
              <a:ext uri="{FF2B5EF4-FFF2-40B4-BE49-F238E27FC236}">
                <a16:creationId xmlns:a16="http://schemas.microsoft.com/office/drawing/2014/main" id="{4963484B-037C-D74C-BB26-45B02F597EB3}"/>
              </a:ext>
            </a:extLst>
          </p:cNvPr>
          <p:cNvSpPr/>
          <p:nvPr/>
        </p:nvSpPr>
        <p:spPr>
          <a:xfrm rot="2973604">
            <a:off x="4130813" y="1758016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5C7BEB60-B443-B645-B4F9-29B7E219D4C7}"/>
              </a:ext>
            </a:extLst>
          </p:cNvPr>
          <p:cNvSpPr/>
          <p:nvPr/>
        </p:nvSpPr>
        <p:spPr>
          <a:xfrm rot="19252373">
            <a:off x="4021017" y="3231129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1F17ABC-15A2-1641-AB20-500F745803E1}"/>
              </a:ext>
            </a:extLst>
          </p:cNvPr>
          <p:cNvSpPr/>
          <p:nvPr/>
        </p:nvSpPr>
        <p:spPr>
          <a:xfrm rot="3403897">
            <a:off x="3784478" y="4121072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1F389756-845B-4248-9A09-FDE538382E74}"/>
              </a:ext>
            </a:extLst>
          </p:cNvPr>
          <p:cNvSpPr/>
          <p:nvPr/>
        </p:nvSpPr>
        <p:spPr>
          <a:xfrm rot="16751324">
            <a:off x="4171628" y="5172105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FD2B277F-6B93-944F-B0A8-78D6F3F519C3}"/>
              </a:ext>
            </a:extLst>
          </p:cNvPr>
          <p:cNvSpPr/>
          <p:nvPr/>
        </p:nvSpPr>
        <p:spPr>
          <a:xfrm rot="13287258">
            <a:off x="5745518" y="3269115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61AADF43-D81F-FF4B-89FC-12E0303C41B0}"/>
              </a:ext>
            </a:extLst>
          </p:cNvPr>
          <p:cNvSpPr/>
          <p:nvPr/>
        </p:nvSpPr>
        <p:spPr>
          <a:xfrm rot="8420107">
            <a:off x="5630432" y="1726223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982BEA26-9613-0943-A087-67DDE9BF9EC0}"/>
              </a:ext>
            </a:extLst>
          </p:cNvPr>
          <p:cNvSpPr/>
          <p:nvPr/>
        </p:nvSpPr>
        <p:spPr>
          <a:xfrm rot="12915881">
            <a:off x="6276584" y="4668744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8336B350-3FFD-1846-9663-2ECFD01B7D74}"/>
              </a:ext>
            </a:extLst>
          </p:cNvPr>
          <p:cNvSpPr/>
          <p:nvPr/>
        </p:nvSpPr>
        <p:spPr>
          <a:xfrm rot="6292547">
            <a:off x="6013812" y="3946510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E875B50A-4116-DC4E-AFAA-9AB4F706363D}"/>
              </a:ext>
            </a:extLst>
          </p:cNvPr>
          <p:cNvSpPr/>
          <p:nvPr/>
        </p:nvSpPr>
        <p:spPr>
          <a:xfrm rot="7292207">
            <a:off x="7802187" y="1009494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93744D84-E43E-0B4F-BB6D-121A3CF94FFC}"/>
              </a:ext>
            </a:extLst>
          </p:cNvPr>
          <p:cNvSpPr/>
          <p:nvPr/>
        </p:nvSpPr>
        <p:spPr>
          <a:xfrm rot="3499046">
            <a:off x="5888635" y="887562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B32B3F-268D-A948-999B-B6C53620E077}"/>
              </a:ext>
            </a:extLst>
          </p:cNvPr>
          <p:cNvSpPr/>
          <p:nvPr/>
        </p:nvSpPr>
        <p:spPr>
          <a:xfrm>
            <a:off x="439192" y="3327519"/>
            <a:ext cx="3326755" cy="3231355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F35E459-46F5-DE48-9F39-190FA73A1987}"/>
              </a:ext>
            </a:extLst>
          </p:cNvPr>
          <p:cNvSpPr/>
          <p:nvPr/>
        </p:nvSpPr>
        <p:spPr>
          <a:xfrm>
            <a:off x="289560" y="2184886"/>
            <a:ext cx="8002931" cy="456643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8316C7DE-DFED-3549-80CA-D405B1B63270}"/>
              </a:ext>
            </a:extLst>
          </p:cNvPr>
          <p:cNvSpPr/>
          <p:nvPr/>
        </p:nvSpPr>
        <p:spPr>
          <a:xfrm rot="13053585">
            <a:off x="8059162" y="1942667"/>
            <a:ext cx="456891" cy="33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Finn</dc:creator>
  <cp:lastModifiedBy>Connor Finn</cp:lastModifiedBy>
  <cp:revision>5</cp:revision>
  <dcterms:created xsi:type="dcterms:W3CDTF">2020-10-02T20:34:33Z</dcterms:created>
  <dcterms:modified xsi:type="dcterms:W3CDTF">2020-10-03T18:31:18Z</dcterms:modified>
</cp:coreProperties>
</file>