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4" r:id="rId4"/>
    <p:sldId id="275" r:id="rId5"/>
    <p:sldId id="284" r:id="rId6"/>
    <p:sldId id="276" r:id="rId7"/>
    <p:sldId id="277" r:id="rId8"/>
    <p:sldId id="278" r:id="rId9"/>
    <p:sldId id="287" r:id="rId10"/>
    <p:sldId id="288" r:id="rId11"/>
    <p:sldId id="289" r:id="rId12"/>
    <p:sldId id="290" r:id="rId13"/>
    <p:sldId id="294" r:id="rId14"/>
    <p:sldId id="29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0467-0168-EAE4-06D0-5D67644D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2135-0E03-645B-4012-91D7530EB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DFDE-9ECC-74D9-6A4F-49C45B6D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31E8-B5DA-50A5-C999-817582F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D3AA-1C33-9765-CC1D-8F63BCE0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2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00E6-71FD-D491-49B1-6C7F29C0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8C9F-0341-4010-A99E-D4C1093E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00A-891C-F147-51FE-973292F8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E839-AFDD-0DCA-666B-E761D344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E3ED-D6BD-CF97-B2B5-8F5FB0AB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3E37-5ACF-3451-0585-BEF11089F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3D7B-0AEF-BF5F-6DAB-11474690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9BA3-1E5A-D402-6F2F-93DC762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7D7D-CF9A-3BB2-FB81-4F947BE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F1D4-1E14-76C9-AF5F-EB55E7D5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4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CC1-B6EA-9C5C-447A-AFFB8AAC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5983-7E5D-CE76-4CA9-4F8BCDC9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EBDC-162C-FAEC-74AB-27D2BC34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8986-2AB9-3B75-08D9-23C034C7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33B5-7E20-8C81-153F-3EE3E473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E8F2-CAF5-81EB-B2C1-56A7F0A5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F8366-8E16-063A-E76F-746FE344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74EE-400F-9719-5B59-90CEE530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F9AE-13B9-37C6-25F7-A8A2BE1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86B73-47D7-821D-F9B4-54D55284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5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AE18-860C-3831-E94C-25CA47D6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1BA5-BCF9-CD2D-AF43-7EC24496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E5E32-7200-2CF1-C4CB-498B7FE2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FB72-3605-0423-5B32-EDFCC72D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5CF7-A25F-DB1F-C662-469F9212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BCB7-94D9-5A0B-E6EB-FBD0D788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8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E83-8C78-6502-CC4F-136F608F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8BB4-AFB2-C45E-B24C-FD6B1B73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4A36-2818-9BE9-F0D4-EA2CB947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9D84C-39AF-57C6-94B8-B758B863B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49568-490D-0395-36BF-1CAAE54B4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CE453-315E-F35A-CFB5-02BA101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B78BD-F462-9DCB-3BD3-79336B5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F0AF-4B58-82C8-3458-8BEA71A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5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4498-D5C8-8CD3-E4B6-BC2689E2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C650B-E103-7225-6433-AABE28FF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2BAB8-5722-C400-C936-A1920F4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1E664-4E73-A572-78BA-FBAF42C4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3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1CEB-CD0C-F770-564C-9E34B511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4049-3279-F8B9-7B8F-EEB0F5FE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FF20-E333-8424-9040-4CBA60B1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9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8FE-4BC7-FF78-5FBB-3152CC44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D605-26C5-9D7E-C00A-85041E56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6287-8387-07E2-26F0-32C6E8BA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FF76-64E4-7C48-B091-06747BB0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8957-C431-922F-1D0C-4833D67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9B685-F12D-E8CF-02B0-04AD533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60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4ED0-B3E1-55AA-8B56-428AE962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6ED35-8031-9930-EA2A-CB2B80108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DCCA-E2E9-B194-7E45-3BE92A06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D4DA-290A-0A5D-C9B6-33C0FF5B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042D-20EB-80B2-258F-06B59B4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44BC-1721-5A4E-EBD9-E74ABE0D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0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A07D-DAD8-3240-9C22-8C4E044A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6CE3-6C9A-94C6-D485-72074BF7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947C-8C3F-37BC-052A-15AACBD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CC25-FA6D-48D2-A8D6-41E5B19B2F5A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EE07-163A-6CD0-C26F-EA41D008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2CFF-F59E-340C-62A0-D07CC4E8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D314-0C1F-4140-8796-FAB62A9DA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5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89E5602-8906-98D5-F88C-A4AD03DCD189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</p:spTree>
    <p:extLst>
      <p:ext uri="{BB962C8B-B14F-4D97-AF65-F5344CB8AC3E}">
        <p14:creationId xmlns:p14="http://schemas.microsoft.com/office/powerpoint/2010/main" val="376642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8205920" y="957263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12,11,{34,35}</a:t>
            </a:r>
            <a:endParaRPr lang="en-CA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B35E97-8420-8A3A-D2F5-342831EA095D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6BB122-1C86-AA8C-C5B5-B52E20473EAD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D1867-4CB3-1585-6AD8-6FF701D3CE3D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728D6C-6836-80BE-C001-AFCD4CAD9322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A7C0DB-23D2-C568-7213-307FA7ABE563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AE1A5E-83B4-580F-6182-9155E40546FE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D39BF2-48E1-802D-D221-FB2E6779A60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6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8205920" y="957263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12,11,{34,35}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05F27-9A13-7032-AFAE-8C4C746A66E0}"/>
              </a:ext>
            </a:extLst>
          </p:cNvPr>
          <p:cNvSpPr/>
          <p:nvPr/>
        </p:nvSpPr>
        <p:spPr>
          <a:xfrm>
            <a:off x="192636" y="3598069"/>
            <a:ext cx="191140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11,2,4,{32,33}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3B5E6-15B3-6E98-421B-C09E506E17D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148338" y="3998119"/>
            <a:ext cx="225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51DFE-63B5-FC58-A047-D95531EF36E2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48CE22-9C67-8F79-DE21-0780FFCB8AA3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607BC-FC2A-42D7-0188-97DBA5B9C8E3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9E90F8-BCF9-25D4-13C3-14E07B4F4DE9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DEC3B-0EB7-80FF-A0F6-F296ED60986D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7303EF-E656-591D-9357-68DBBB006088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2CABBA-1EA4-CCB4-2E14-AA948B4D880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149435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12,11,5,{34,35}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05F27-9A13-7032-AFAE-8C4C746A66E0}"/>
              </a:ext>
            </a:extLst>
          </p:cNvPr>
          <p:cNvSpPr/>
          <p:nvPr/>
        </p:nvSpPr>
        <p:spPr>
          <a:xfrm>
            <a:off x="192636" y="3598069"/>
            <a:ext cx="191140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11,2,4,{32,33}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3B5E6-15B3-6E98-421B-C09E506E17D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148338" y="3998119"/>
            <a:ext cx="225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44F1D-6AC5-E6E7-DFCF-0D748CDC44A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48337" y="3076575"/>
            <a:ext cx="1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63253-412F-54DE-529D-99883A999FB0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DF161-0D52-DC2F-BC16-203CF9E0C024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018328-0EA0-92E7-B0A2-8A6F71B40F98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EFCCA-DDEC-07B2-0239-76E2E35605E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2EB27-4053-7541-F192-816962D40D0A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97C8AF-89E3-9050-CD3E-2E69DEF89956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6554A2-3F7E-EB36-3B8C-B8939C12978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8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149435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12,11,5,{34,35}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05F27-9A13-7032-AFAE-8C4C746A66E0}"/>
              </a:ext>
            </a:extLst>
          </p:cNvPr>
          <p:cNvSpPr/>
          <p:nvPr/>
        </p:nvSpPr>
        <p:spPr>
          <a:xfrm>
            <a:off x="192636" y="3598069"/>
            <a:ext cx="191140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11,2,4,{32,33}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3B5E6-15B3-6E98-421B-C09E506E17D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148338" y="3998119"/>
            <a:ext cx="225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44F1D-6AC5-E6E7-DFCF-0D748CDC44A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48337" y="3076575"/>
            <a:ext cx="1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63253-412F-54DE-529D-99883A999FB0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DF161-0D52-DC2F-BC16-203CF9E0C024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018328-0EA0-92E7-B0A2-8A6F71B40F98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EFCCA-DDEC-07B2-0239-76E2E35605E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2EB27-4053-7541-F192-816962D40D0A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B91FC7-AFE6-065D-7EE3-25AC2DD44349}"/>
              </a:ext>
            </a:extLst>
          </p:cNvPr>
          <p:cNvSpPr/>
          <p:nvPr/>
        </p:nvSpPr>
        <p:spPr>
          <a:xfrm>
            <a:off x="8236005" y="7334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14,13,{37,38}</a:t>
            </a:r>
            <a:endParaRPr lang="en-CA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E0D84-024F-3455-8BDB-59FEE3B45BA3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3A22AF-9809-950C-408E-BF92E815507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149435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12,11,5,{34,35}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05F27-9A13-7032-AFAE-8C4C746A66E0}"/>
              </a:ext>
            </a:extLst>
          </p:cNvPr>
          <p:cNvSpPr/>
          <p:nvPr/>
        </p:nvSpPr>
        <p:spPr>
          <a:xfrm>
            <a:off x="192636" y="3598069"/>
            <a:ext cx="191140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11,2,4,{32,33}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3B5E6-15B3-6E98-421B-C09E506E17D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148338" y="3998119"/>
            <a:ext cx="225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44F1D-6AC5-E6E7-DFCF-0D748CDC44A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48337" y="3076575"/>
            <a:ext cx="1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63253-412F-54DE-529D-99883A999FB0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DF161-0D52-DC2F-BC16-203CF9E0C024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018328-0EA0-92E7-B0A2-8A6F71B40F98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EFCCA-DDEC-07B2-0239-76E2E35605E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2EB27-4053-7541-F192-816962D40D0A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8518ED-EA56-F9A8-4A09-B081671F2A08}"/>
              </a:ext>
            </a:extLst>
          </p:cNvPr>
          <p:cNvSpPr/>
          <p:nvPr/>
        </p:nvSpPr>
        <p:spPr>
          <a:xfrm>
            <a:off x="8236005" y="7334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14,13,{37,38}</a:t>
            </a:r>
            <a:endParaRPr lang="en-CA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EAAD3-88D8-3BB1-9AB2-7EA120956FA2}"/>
              </a:ext>
            </a:extLst>
          </p:cNvPr>
          <p:cNvSpPr/>
          <p:nvPr/>
        </p:nvSpPr>
        <p:spPr>
          <a:xfrm>
            <a:off x="192637" y="1902619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13,10,7,{14,36}</a:t>
            </a:r>
            <a:endParaRPr lang="en-CA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BE693-28DB-5825-1C95-2D6D4EFA689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148337" y="2302669"/>
            <a:ext cx="432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7A9D2-5C00-FF65-0D99-CBC4FEC93556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1825A-C1CB-D2FC-623B-42FFC871DA8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1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4043B-D895-8099-E935-9C4B31F22D69}"/>
              </a:ext>
            </a:extLst>
          </p:cNvPr>
          <p:cNvSpPr/>
          <p:nvPr/>
        </p:nvSpPr>
        <p:spPr>
          <a:xfrm>
            <a:off x="149435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12,11,5,{34,35}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05F27-9A13-7032-AFAE-8C4C746A66E0}"/>
              </a:ext>
            </a:extLst>
          </p:cNvPr>
          <p:cNvSpPr/>
          <p:nvPr/>
        </p:nvSpPr>
        <p:spPr>
          <a:xfrm>
            <a:off x="192636" y="3598069"/>
            <a:ext cx="191140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11,2,4,{32,33}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3B5E6-15B3-6E98-421B-C09E506E17D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148338" y="3998119"/>
            <a:ext cx="225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44F1D-6AC5-E6E7-DFCF-0D748CDC44A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48337" y="3076575"/>
            <a:ext cx="1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63253-412F-54DE-529D-99883A999FB0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DF161-0D52-DC2F-BC16-203CF9E0C024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018328-0EA0-92E7-B0A2-8A6F71B40F98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EFCCA-DDEC-07B2-0239-76E2E35605E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2EB27-4053-7541-F192-816962D40D0A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8518ED-EA56-F9A8-4A09-B081671F2A08}"/>
              </a:ext>
            </a:extLst>
          </p:cNvPr>
          <p:cNvSpPr/>
          <p:nvPr/>
        </p:nvSpPr>
        <p:spPr>
          <a:xfrm>
            <a:off x="149435" y="1160863"/>
            <a:ext cx="212094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14,13,7,{37,38}</a:t>
            </a:r>
            <a:endParaRPr lang="en-CA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699CCF-CB73-B016-1F4B-9851865C3FBE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1191539" y="1560913"/>
            <a:ext cx="18370" cy="34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FA1AE-0569-A091-A7A1-C8E21FEBD670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7DBB2-BAE3-F3AE-FD82-22B6D168C31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72AEF7-A664-5AEB-A972-5E17B1566E5D}"/>
              </a:ext>
            </a:extLst>
          </p:cNvPr>
          <p:cNvSpPr/>
          <p:nvPr/>
        </p:nvSpPr>
        <p:spPr>
          <a:xfrm>
            <a:off x="192637" y="1902619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13,10,6,{14,36}</a:t>
            </a:r>
            <a:endParaRPr lang="en-CA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020743-F07A-E3A2-5176-D34304F9C03A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148337" y="2302669"/>
            <a:ext cx="432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679A7A-83BB-FE06-CC93-4D14C0405A7B}"/>
              </a:ext>
            </a:extLst>
          </p:cNvPr>
          <p:cNvSpPr/>
          <p:nvPr/>
        </p:nvSpPr>
        <p:spPr>
          <a:xfrm>
            <a:off x="7518832" y="3574257"/>
            <a:ext cx="209723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15,6,4,{29,18,12}</a:t>
            </a:r>
            <a:endParaRPr lang="en-CA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0938EC-FB5B-F5EE-598A-8CD09D325A8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617166" y="3949304"/>
            <a:ext cx="79159" cy="332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62271-E5B3-4C4D-6F45-5890B71E5028}"/>
              </a:ext>
            </a:extLst>
          </p:cNvPr>
          <p:cNvSpPr/>
          <p:nvPr/>
        </p:nvSpPr>
        <p:spPr>
          <a:xfrm>
            <a:off x="3047660" y="3576638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BFE3E7-A620-A74D-6D21-5396288496D4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>
            <a:off x="3884976" y="3976688"/>
            <a:ext cx="0" cy="39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89E5602-8906-98D5-F88C-A4AD03DCD189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</p:spTree>
    <p:extLst>
      <p:ext uri="{BB962C8B-B14F-4D97-AF65-F5344CB8AC3E}">
        <p14:creationId xmlns:p14="http://schemas.microsoft.com/office/powerpoint/2010/main" val="205492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62271-E5B3-4C4D-6F45-5890B71E5028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BFE3E7-A620-A74D-6D21-5396288496D4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83815CE-B097-13DF-0D8E-B6BB52019CC6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7742AD-9ED0-81E6-6969-5D855FD71879}"/>
              </a:ext>
            </a:extLst>
          </p:cNvPr>
          <p:cNvCxnSpPr>
            <a:cxnSpLocks/>
            <a:stCxn id="2" idx="2"/>
            <a:endCxn id="30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1AB2B-68C1-33D0-6466-19B0A05137E2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</p:spTree>
    <p:extLst>
      <p:ext uri="{BB962C8B-B14F-4D97-AF65-F5344CB8AC3E}">
        <p14:creationId xmlns:p14="http://schemas.microsoft.com/office/powerpoint/2010/main" val="16343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5600D35-FADF-DF47-A466-088385C00584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B23E6A-33C2-CB3D-265B-B9FEBB31886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BF427-FA9B-8911-EAC4-BCBE375EB8BB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B9E61-2FA2-122B-C721-47ECA40D14B3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D193CF-C782-71DE-326B-C20F230417D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73F790-A419-97A3-92B0-930E0D20125D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7C0D4-8E8D-DC81-F170-DA10CDE5637C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1FE24E-F412-7ABD-0678-9CC5C036762E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D26D4E-C794-6CB1-1BB3-50D1C7D4E64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BF427-FA9B-8911-EAC4-BCBE375EB8BB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4A6AF-6714-2A24-36C3-BFD4B6AC3A7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E09B44-E803-07F5-37EB-710DCCF0B37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0EF1C-C81F-409B-B2E1-E905F92AA042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267B04-0788-6CDD-BD29-D92CA3A6B01E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950F2-9808-664A-3699-A42B4ECD96B4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07F68-8DA6-CDFE-A96F-4DDA49184913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2D16A-6245-AA8C-F86F-308B72F763F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E2A5B4-9948-3205-C50C-19ACB5D6842E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2BF289-679F-78F0-7912-F24786D86758}"/>
              </a:ext>
            </a:extLst>
          </p:cNvPr>
          <p:cNvSpPr/>
          <p:nvPr/>
        </p:nvSpPr>
        <p:spPr>
          <a:xfrm>
            <a:off x="8172449" y="676275"/>
            <a:ext cx="145732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9,8,{27,28}</a:t>
            </a:r>
            <a:endParaRPr lang="en-CA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D01D8-45FB-643D-BC34-601E27725562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62566-74B0-CDBD-1B10-2D33E0409D0E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9CA6F-0C32-7349-A320-93F3F3BF0995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5FEC3-AE8D-8B2C-D617-EB5D9C10C5C2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08737-D8B5-D984-6637-AAF3933472DA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E91B3-6AC8-C369-1406-101A5CFEA179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C81D837-D535-BF96-C227-A7915CAFA721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03D78-5667-8A61-FF7A-7C44FFBB31EE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2BF289-679F-78F0-7912-F24786D86758}"/>
              </a:ext>
            </a:extLst>
          </p:cNvPr>
          <p:cNvSpPr/>
          <p:nvPr/>
        </p:nvSpPr>
        <p:spPr>
          <a:xfrm>
            <a:off x="8429624" y="1447800"/>
            <a:ext cx="145732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9,8,{27,28}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93165-2F2D-E6BE-7F46-D1818A472CAA}"/>
              </a:ext>
            </a:extLst>
          </p:cNvPr>
          <p:cNvSpPr/>
          <p:nvPr/>
        </p:nvSpPr>
        <p:spPr>
          <a:xfrm>
            <a:off x="8172449" y="714375"/>
            <a:ext cx="197167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10,9,{29,30,31}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71FD4-AA20-6437-F2B6-35A4296FC7E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58287" y="1114425"/>
            <a:ext cx="0" cy="304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D8F7C-E3C7-A67D-9B4A-2718E495C95C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7C1271-744C-2EE5-F0B1-D4200A9AA431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5D9C5E-5FB4-94DB-DECB-A2D73D319B01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2B0C51-2FFF-1130-EFF9-5BD459F32B3E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5E01B-F415-ADAA-EB4D-EB48EF182C5C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106819-BEB6-0361-3BAF-A7C988FC4A7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86558-620C-530D-728A-1702D08A0304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AD5F14-CA23-778F-DA2B-651943E7586F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3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2BF289-679F-78F0-7912-F24786D86758}"/>
              </a:ext>
            </a:extLst>
          </p:cNvPr>
          <p:cNvSpPr/>
          <p:nvPr/>
        </p:nvSpPr>
        <p:spPr>
          <a:xfrm>
            <a:off x="8439149" y="1366837"/>
            <a:ext cx="145732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9,8,{27,28}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93165-2F2D-E6BE-7F46-D1818A472CAA}"/>
              </a:ext>
            </a:extLst>
          </p:cNvPr>
          <p:cNvSpPr/>
          <p:nvPr/>
        </p:nvSpPr>
        <p:spPr>
          <a:xfrm>
            <a:off x="8181974" y="633412"/>
            <a:ext cx="1971676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10,9,{29,30,31}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71FD4-AA20-6437-F2B6-35A4296FC7E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67812" y="1033462"/>
            <a:ext cx="0" cy="304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B2F50-863C-4FC2-0A3E-E3F42B32ED88}"/>
              </a:ext>
            </a:extLst>
          </p:cNvPr>
          <p:cNvSpPr/>
          <p:nvPr/>
        </p:nvSpPr>
        <p:spPr>
          <a:xfrm>
            <a:off x="5209630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84976" y="3998119"/>
            <a:ext cx="2244089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90781D8-BD12-79CD-518C-A84D09C8A44E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1463BA-EAC5-B317-C882-2FCCEE270C01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E72B4-A74F-DB65-CFA7-29952A9BEF23}"/>
              </a:ext>
            </a:extLst>
          </p:cNvPr>
          <p:cNvSpPr/>
          <p:nvPr/>
        </p:nvSpPr>
        <p:spPr>
          <a:xfrm>
            <a:off x="8003114" y="180975"/>
            <a:ext cx="3947108" cy="3243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9D92A-ED86-8C67-0282-5A7DDD743BA3}"/>
              </a:ext>
            </a:extLst>
          </p:cNvPr>
          <p:cNvSpPr/>
          <p:nvPr/>
        </p:nvSpPr>
        <p:spPr>
          <a:xfrm>
            <a:off x="2886074" y="6362700"/>
            <a:ext cx="244792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0,-1,1,{1,2,3,4,5,6}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1157-789D-F1AE-8005-64533BAE663E}"/>
              </a:ext>
            </a:extLst>
          </p:cNvPr>
          <p:cNvSpPr/>
          <p:nvPr/>
        </p:nvSpPr>
        <p:spPr>
          <a:xfrm>
            <a:off x="2886074" y="53721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1,0,2,{7,8,9,10}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111-415C-7D83-D5B0-BF2F9105AD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884976" y="5772150"/>
            <a:ext cx="225062" cy="59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6383C0-06F8-BEC2-C9A7-1F4E32E9A112}"/>
              </a:ext>
            </a:extLst>
          </p:cNvPr>
          <p:cNvSpPr/>
          <p:nvPr/>
        </p:nvSpPr>
        <p:spPr>
          <a:xfrm>
            <a:off x="66675" y="4371975"/>
            <a:ext cx="216783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2,1,3,{11,12,13}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B2719-4CA7-A5A5-41C4-E2DD0FA7316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50590" y="4772025"/>
            <a:ext cx="2734386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04B5B-C9AD-1A47-C8EE-0AFA10D16D75}"/>
              </a:ext>
            </a:extLst>
          </p:cNvPr>
          <p:cNvSpPr/>
          <p:nvPr/>
        </p:nvSpPr>
        <p:spPr>
          <a:xfrm>
            <a:off x="2886074" y="437197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3,1,3,{14,15}</a:t>
            </a:r>
            <a:endParaRPr lang="en-CA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58AB3F-3335-BA1F-A856-CED95D29B92A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884976" y="4772025"/>
            <a:ext cx="0" cy="60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B2F50-863C-4FC2-0A3E-E3F42B32ED88}"/>
              </a:ext>
            </a:extLst>
          </p:cNvPr>
          <p:cNvSpPr/>
          <p:nvPr/>
        </p:nvSpPr>
        <p:spPr>
          <a:xfrm>
            <a:off x="5266643" y="3598069"/>
            <a:ext cx="183887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8,3,4,{25,26}</a:t>
            </a:r>
            <a:endParaRPr lang="en-CA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6A7A7-B038-68CD-3E98-BC7236E4B7E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84976" y="3998119"/>
            <a:ext cx="2301102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90202-8B3B-29E8-EF06-9EDAAD81E744}"/>
              </a:ext>
            </a:extLst>
          </p:cNvPr>
          <p:cNvSpPr/>
          <p:nvPr/>
        </p:nvSpPr>
        <p:spPr>
          <a:xfrm>
            <a:off x="2886074" y="1828800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7,5,6,{22,23,24}</a:t>
            </a:r>
            <a:endParaRPr lang="en-CA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6935B-9F7C-78D0-87A6-1CBF1A183EB3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884976" y="2228850"/>
            <a:ext cx="0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4C58C-33E6-0CF8-BA1C-835C2E980769}"/>
              </a:ext>
            </a:extLst>
          </p:cNvPr>
          <p:cNvSpPr/>
          <p:nvPr/>
        </p:nvSpPr>
        <p:spPr>
          <a:xfrm>
            <a:off x="3047660" y="3581400"/>
            <a:ext cx="167463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4,3,4,{16,17}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EFC5-9597-84B4-9CB8-EF8708D423FD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884976" y="3981450"/>
            <a:ext cx="0" cy="390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226CA-5F78-B9FF-9A6B-B0EF1D760CEE}"/>
              </a:ext>
            </a:extLst>
          </p:cNvPr>
          <p:cNvSpPr/>
          <p:nvPr/>
        </p:nvSpPr>
        <p:spPr>
          <a:xfrm>
            <a:off x="2886074" y="2676525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5,4,5,{18,19}</a:t>
            </a:r>
            <a:endParaRPr lang="en-CA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DBAB-05DB-CAE6-3989-A74EB9F6EBA1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884976" y="3076575"/>
            <a:ext cx="0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23C304-2B9D-2113-2BEE-B5AAD74F963D}"/>
              </a:ext>
            </a:extLst>
          </p:cNvPr>
          <p:cNvSpPr/>
          <p:nvPr/>
        </p:nvSpPr>
        <p:spPr>
          <a:xfrm>
            <a:off x="5288787" y="2676525"/>
            <a:ext cx="1794582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9,8,5,{27,28}</a:t>
            </a:r>
            <a:endParaRPr lang="en-CA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10BFE-A9FC-3598-3F0F-05751F250232}"/>
              </a:ext>
            </a:extLst>
          </p:cNvPr>
          <p:cNvSpPr/>
          <p:nvPr/>
        </p:nvSpPr>
        <p:spPr>
          <a:xfrm>
            <a:off x="5064034" y="1814513"/>
            <a:ext cx="224408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10,9,6,{29,30,31}</a:t>
            </a:r>
            <a:endParaRPr lang="en-CA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BD2348-0CFE-0629-00A8-7D92725BBB24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186078" y="2214563"/>
            <a:ext cx="1" cy="461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84331F-EE3C-6F7B-C365-6273849934D3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6186078" y="3076575"/>
            <a:ext cx="0" cy="52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993C31E-A2BE-2FA0-16B6-28C82D48B343}"/>
              </a:ext>
            </a:extLst>
          </p:cNvPr>
          <p:cNvSpPr/>
          <p:nvPr/>
        </p:nvSpPr>
        <p:spPr>
          <a:xfrm>
            <a:off x="7618264" y="4281488"/>
            <a:ext cx="1997804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6,1,3,{20,21}</a:t>
            </a:r>
            <a:endParaRPr lang="en-CA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270896-19E4-2DC4-3546-39E29CDF4E7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84976" y="4681538"/>
            <a:ext cx="4732190" cy="69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6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665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Liaskos</dc:creator>
  <cp:lastModifiedBy>Sotirios Liaskos</cp:lastModifiedBy>
  <cp:revision>2</cp:revision>
  <dcterms:created xsi:type="dcterms:W3CDTF">2023-06-06T16:30:42Z</dcterms:created>
  <dcterms:modified xsi:type="dcterms:W3CDTF">2023-06-07T01:03:07Z</dcterms:modified>
</cp:coreProperties>
</file>