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6D7327-554D-4347-9C11-CE5068471FD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ECA69B-FEBE-4557-BD07-CF805F4F58F2}">
      <dgm:prSet phldrT="[Text]"/>
      <dgm:spPr/>
      <dgm:t>
        <a:bodyPr/>
        <a:lstStyle/>
        <a:p>
          <a:r>
            <a:rPr lang="en-US" dirty="0" err="1"/>
            <a:t>Orginal</a:t>
          </a:r>
          <a:r>
            <a:rPr lang="en-US" dirty="0"/>
            <a:t> idea</a:t>
          </a:r>
        </a:p>
      </dgm:t>
    </dgm:pt>
    <dgm:pt modelId="{2B226287-DA40-4397-B931-4749C89BA449}" type="parTrans" cxnId="{C5FF0039-9F96-4ECE-9EF1-255AB865A37A}">
      <dgm:prSet/>
      <dgm:spPr/>
      <dgm:t>
        <a:bodyPr/>
        <a:lstStyle/>
        <a:p>
          <a:endParaRPr lang="en-US"/>
        </a:p>
      </dgm:t>
    </dgm:pt>
    <dgm:pt modelId="{55CC55A5-164A-4966-BFFA-FD657FDB57D1}" type="sibTrans" cxnId="{C5FF0039-9F96-4ECE-9EF1-255AB865A37A}">
      <dgm:prSet/>
      <dgm:spPr/>
      <dgm:t>
        <a:bodyPr/>
        <a:lstStyle/>
        <a:p>
          <a:endParaRPr lang="en-US"/>
        </a:p>
      </dgm:t>
    </dgm:pt>
    <dgm:pt modelId="{85441D21-A110-4631-963F-A7F2F69F7E6D}">
      <dgm:prSet phldrT="[Text]"/>
      <dgm:spPr/>
      <dgm:t>
        <a:bodyPr/>
        <a:lstStyle/>
        <a:p>
          <a:r>
            <a:rPr lang="en-US" dirty="0"/>
            <a:t>Create an app that worked like a library for users new to crypto and investing</a:t>
          </a:r>
        </a:p>
      </dgm:t>
    </dgm:pt>
    <dgm:pt modelId="{8793F2DC-BACD-4078-9AD7-18DE75CA366E}" type="parTrans" cxnId="{872A5E7B-ACEE-4457-A4F6-5A50CBCB0921}">
      <dgm:prSet/>
      <dgm:spPr/>
      <dgm:t>
        <a:bodyPr/>
        <a:lstStyle/>
        <a:p>
          <a:endParaRPr lang="en-US"/>
        </a:p>
      </dgm:t>
    </dgm:pt>
    <dgm:pt modelId="{4DAC39A6-F084-4772-A574-86CA7A194AC8}" type="sibTrans" cxnId="{872A5E7B-ACEE-4457-A4F6-5A50CBCB0921}">
      <dgm:prSet/>
      <dgm:spPr/>
      <dgm:t>
        <a:bodyPr/>
        <a:lstStyle/>
        <a:p>
          <a:endParaRPr lang="en-US"/>
        </a:p>
      </dgm:t>
    </dgm:pt>
    <dgm:pt modelId="{4E21DDF4-22A6-42F0-A8CB-5B7B08086445}">
      <dgm:prSet phldrT="[Text]"/>
      <dgm:spPr/>
      <dgm:t>
        <a:bodyPr/>
        <a:lstStyle/>
        <a:p>
          <a:r>
            <a:rPr lang="en-US" dirty="0"/>
            <a:t>Created a framework for dev team to place ideas in</a:t>
          </a:r>
        </a:p>
      </dgm:t>
    </dgm:pt>
    <dgm:pt modelId="{272D9BD8-27C7-4635-9908-E2961DA4478F}" type="parTrans" cxnId="{EE9DEC57-35A7-4E45-A490-0488FC771575}">
      <dgm:prSet/>
      <dgm:spPr/>
      <dgm:t>
        <a:bodyPr/>
        <a:lstStyle/>
        <a:p>
          <a:endParaRPr lang="en-US"/>
        </a:p>
      </dgm:t>
    </dgm:pt>
    <dgm:pt modelId="{3021C096-04A9-43BA-92E7-85110EB5EA99}" type="sibTrans" cxnId="{EE9DEC57-35A7-4E45-A490-0488FC771575}">
      <dgm:prSet/>
      <dgm:spPr/>
      <dgm:t>
        <a:bodyPr/>
        <a:lstStyle/>
        <a:p>
          <a:endParaRPr lang="en-US"/>
        </a:p>
      </dgm:t>
    </dgm:pt>
    <dgm:pt modelId="{65C76B15-6E71-498E-965F-AD5E9FDC3CF8}">
      <dgm:prSet phldrT="[Text]"/>
      <dgm:spPr/>
      <dgm:t>
        <a:bodyPr/>
        <a:lstStyle/>
        <a:p>
          <a:r>
            <a:rPr lang="en-US" dirty="0"/>
            <a:t>We wanted to build a crypto based app.</a:t>
          </a:r>
        </a:p>
      </dgm:t>
    </dgm:pt>
    <dgm:pt modelId="{2E182F9F-6471-4658-9C24-D3E6C51DEE9E}" type="parTrans" cxnId="{F3424217-199A-4E63-89CA-487E723A075E}">
      <dgm:prSet/>
      <dgm:spPr/>
      <dgm:t>
        <a:bodyPr/>
        <a:lstStyle/>
        <a:p>
          <a:endParaRPr lang="en-US"/>
        </a:p>
      </dgm:t>
    </dgm:pt>
    <dgm:pt modelId="{241A89D9-4555-4E34-9358-25AC6AEF16A3}" type="sibTrans" cxnId="{F3424217-199A-4E63-89CA-487E723A075E}">
      <dgm:prSet/>
      <dgm:spPr/>
      <dgm:t>
        <a:bodyPr/>
        <a:lstStyle/>
        <a:p>
          <a:endParaRPr lang="en-US"/>
        </a:p>
      </dgm:t>
    </dgm:pt>
    <dgm:pt modelId="{5B78762E-B8DF-402D-B4B2-572993E18560}">
      <dgm:prSet phldrT="[Text]"/>
      <dgm:spPr/>
      <dgm:t>
        <a:bodyPr/>
        <a:lstStyle/>
        <a:p>
          <a:r>
            <a:rPr lang="en-US" dirty="0"/>
            <a:t>Final design </a:t>
          </a:r>
        </a:p>
      </dgm:t>
    </dgm:pt>
    <dgm:pt modelId="{D4D7DD30-92F6-4FF2-B26E-0E27BA937F0D}" type="parTrans" cxnId="{FBBF78B5-4FB5-4B6D-882E-3F5B58BE36A2}">
      <dgm:prSet/>
      <dgm:spPr/>
      <dgm:t>
        <a:bodyPr/>
        <a:lstStyle/>
        <a:p>
          <a:endParaRPr lang="en-US"/>
        </a:p>
      </dgm:t>
    </dgm:pt>
    <dgm:pt modelId="{7E6A7E32-C590-424F-85D6-683F5AAD2754}" type="sibTrans" cxnId="{FBBF78B5-4FB5-4B6D-882E-3F5B58BE36A2}">
      <dgm:prSet/>
      <dgm:spPr/>
      <dgm:t>
        <a:bodyPr/>
        <a:lstStyle/>
        <a:p>
          <a:endParaRPr lang="en-US"/>
        </a:p>
      </dgm:t>
    </dgm:pt>
    <dgm:pt modelId="{8DC747E5-205B-4192-8C4B-08E6EBB5347B}">
      <dgm:prSet phldrT="[Text]"/>
      <dgm:spPr/>
      <dgm:t>
        <a:bodyPr/>
        <a:lstStyle/>
        <a:p>
          <a:r>
            <a:rPr lang="en-US" dirty="0"/>
            <a:t>Use of API calls to gather data and display to viewport.</a:t>
          </a:r>
        </a:p>
      </dgm:t>
    </dgm:pt>
    <dgm:pt modelId="{DA1B512A-902C-4A8F-AA51-3F8A54AC5A3D}" type="parTrans" cxnId="{9EEAD882-E97D-49F9-9E86-04C4D62D0F32}">
      <dgm:prSet/>
      <dgm:spPr/>
      <dgm:t>
        <a:bodyPr/>
        <a:lstStyle/>
        <a:p>
          <a:endParaRPr lang="en-US"/>
        </a:p>
      </dgm:t>
    </dgm:pt>
    <dgm:pt modelId="{7B9ACB4D-5887-472D-AAF4-CAA24118E3D4}" type="sibTrans" cxnId="{9EEAD882-E97D-49F9-9E86-04C4D62D0F32}">
      <dgm:prSet/>
      <dgm:spPr/>
      <dgm:t>
        <a:bodyPr/>
        <a:lstStyle/>
        <a:p>
          <a:endParaRPr lang="en-US"/>
        </a:p>
      </dgm:t>
    </dgm:pt>
    <dgm:pt modelId="{4BC57030-2319-4628-9E87-D3BA96CF01EF}">
      <dgm:prSet phldrT="[Text]"/>
      <dgm:spPr/>
      <dgm:t>
        <a:bodyPr/>
        <a:lstStyle/>
        <a:p>
          <a:r>
            <a:rPr lang="en-US" dirty="0"/>
            <a:t>Needed historical data to interact with.</a:t>
          </a:r>
        </a:p>
      </dgm:t>
    </dgm:pt>
    <dgm:pt modelId="{4BE1A958-37E3-4E8C-B185-854B2810B161}" type="parTrans" cxnId="{B73D0E5B-5E05-41EC-B2A2-8C68F67AFE3C}">
      <dgm:prSet/>
      <dgm:spPr/>
      <dgm:t>
        <a:bodyPr/>
        <a:lstStyle/>
        <a:p>
          <a:endParaRPr lang="en-US"/>
        </a:p>
      </dgm:t>
    </dgm:pt>
    <dgm:pt modelId="{078B9B1C-24DC-4E19-AB7B-800D2F9CFA14}" type="sibTrans" cxnId="{B73D0E5B-5E05-41EC-B2A2-8C68F67AFE3C}">
      <dgm:prSet/>
      <dgm:spPr/>
      <dgm:t>
        <a:bodyPr/>
        <a:lstStyle/>
        <a:p>
          <a:endParaRPr lang="en-US"/>
        </a:p>
      </dgm:t>
    </dgm:pt>
    <dgm:pt modelId="{5720C384-3F67-47A7-8C38-8375CEA98595}">
      <dgm:prSet phldrT="[Text]"/>
      <dgm:spPr/>
      <dgm:t>
        <a:bodyPr/>
        <a:lstStyle/>
        <a:p>
          <a:r>
            <a:rPr lang="en-US" dirty="0"/>
            <a:t>Needed to display in a visually appealing way.</a:t>
          </a:r>
        </a:p>
      </dgm:t>
    </dgm:pt>
    <dgm:pt modelId="{C68749FC-6693-45BC-975B-66072E81F279}" type="parTrans" cxnId="{F01AB369-F1B5-4B3A-B4E2-EB698B32F421}">
      <dgm:prSet/>
      <dgm:spPr/>
      <dgm:t>
        <a:bodyPr/>
        <a:lstStyle/>
        <a:p>
          <a:endParaRPr lang="en-US"/>
        </a:p>
      </dgm:t>
    </dgm:pt>
    <dgm:pt modelId="{411D9B2E-E8CC-4688-9BDE-D98C77C94AEA}" type="sibTrans" cxnId="{F01AB369-F1B5-4B3A-B4E2-EB698B32F421}">
      <dgm:prSet/>
      <dgm:spPr/>
      <dgm:t>
        <a:bodyPr/>
        <a:lstStyle/>
        <a:p>
          <a:endParaRPr lang="en-US"/>
        </a:p>
      </dgm:t>
    </dgm:pt>
    <dgm:pt modelId="{C1562118-AD60-44CC-B02A-A90DD042AACA}">
      <dgm:prSet phldrT="[Text]"/>
      <dgm:spPr/>
      <dgm:t>
        <a:bodyPr/>
        <a:lstStyle/>
        <a:p>
          <a:r>
            <a:rPr lang="en-US" dirty="0"/>
            <a:t>Wanted public and private pages for users.</a:t>
          </a:r>
        </a:p>
      </dgm:t>
    </dgm:pt>
    <dgm:pt modelId="{A9FDDC47-5EAB-40FA-8A4F-B1B2DD61E099}" type="parTrans" cxnId="{2A5D1587-7243-4D97-8B2C-480610AB914F}">
      <dgm:prSet/>
      <dgm:spPr/>
      <dgm:t>
        <a:bodyPr/>
        <a:lstStyle/>
        <a:p>
          <a:endParaRPr lang="en-US"/>
        </a:p>
      </dgm:t>
    </dgm:pt>
    <dgm:pt modelId="{408D851D-F671-4C26-910F-B450C4D15959}" type="sibTrans" cxnId="{2A5D1587-7243-4D97-8B2C-480610AB914F}">
      <dgm:prSet/>
      <dgm:spPr/>
      <dgm:t>
        <a:bodyPr/>
        <a:lstStyle/>
        <a:p>
          <a:endParaRPr lang="en-US"/>
        </a:p>
      </dgm:t>
    </dgm:pt>
    <dgm:pt modelId="{32EADF34-0250-4AE0-BE5D-F954E2918354}">
      <dgm:prSet phldrT="[Text]"/>
      <dgm:spPr/>
      <dgm:t>
        <a:bodyPr/>
        <a:lstStyle/>
        <a:p>
          <a:r>
            <a:rPr lang="en-US" dirty="0"/>
            <a:t>Created private and public pages. </a:t>
          </a:r>
        </a:p>
      </dgm:t>
    </dgm:pt>
    <dgm:pt modelId="{D93C809D-5951-4CEB-B64F-1B69AF14D056}" type="parTrans" cxnId="{9A6D420B-F605-4F3D-940F-40347C4225A7}">
      <dgm:prSet/>
      <dgm:spPr/>
      <dgm:t>
        <a:bodyPr/>
        <a:lstStyle/>
        <a:p>
          <a:endParaRPr lang="en-US"/>
        </a:p>
      </dgm:t>
    </dgm:pt>
    <dgm:pt modelId="{1963250D-335E-4F64-B227-EB4500441CD8}" type="sibTrans" cxnId="{9A6D420B-F605-4F3D-940F-40347C4225A7}">
      <dgm:prSet/>
      <dgm:spPr/>
      <dgm:t>
        <a:bodyPr/>
        <a:lstStyle/>
        <a:p>
          <a:endParaRPr lang="en-US"/>
        </a:p>
      </dgm:t>
    </dgm:pt>
    <dgm:pt modelId="{54A17452-BE7D-41E8-B19A-8839230EAC95}">
      <dgm:prSet phldrT="[Text]"/>
      <dgm:spPr/>
      <dgm:t>
        <a:bodyPr/>
        <a:lstStyle/>
        <a:p>
          <a:r>
            <a:rPr lang="en-US" dirty="0"/>
            <a:t>Login with authentication. </a:t>
          </a:r>
        </a:p>
      </dgm:t>
    </dgm:pt>
    <dgm:pt modelId="{E6BBD749-DF78-42C4-85A9-A8DD53D33AEA}" type="parTrans" cxnId="{D5C2E393-1D9D-4DDD-BA09-F60549133CE8}">
      <dgm:prSet/>
      <dgm:spPr/>
      <dgm:t>
        <a:bodyPr/>
        <a:lstStyle/>
        <a:p>
          <a:endParaRPr lang="en-US"/>
        </a:p>
      </dgm:t>
    </dgm:pt>
    <dgm:pt modelId="{44CE245D-103B-4BCC-89ED-08966201048F}" type="sibTrans" cxnId="{D5C2E393-1D9D-4DDD-BA09-F60549133CE8}">
      <dgm:prSet/>
      <dgm:spPr/>
      <dgm:t>
        <a:bodyPr/>
        <a:lstStyle/>
        <a:p>
          <a:endParaRPr lang="en-US"/>
        </a:p>
      </dgm:t>
    </dgm:pt>
    <dgm:pt modelId="{4AB241C1-EDD1-40A4-8AC6-BDEF644C477C}">
      <dgm:prSet phldrT="[Text]"/>
      <dgm:spPr/>
      <dgm:t>
        <a:bodyPr/>
        <a:lstStyle/>
        <a:p>
          <a:r>
            <a:rPr lang="en-US" dirty="0"/>
            <a:t>Display historical data in chat-form </a:t>
          </a:r>
        </a:p>
      </dgm:t>
    </dgm:pt>
    <dgm:pt modelId="{C892D888-553C-4190-9499-2B5C4346F662}" type="parTrans" cxnId="{8348077E-96F7-4F90-AC96-274A2CBDB8EE}">
      <dgm:prSet/>
      <dgm:spPr/>
      <dgm:t>
        <a:bodyPr/>
        <a:lstStyle/>
        <a:p>
          <a:endParaRPr lang="en-US"/>
        </a:p>
      </dgm:t>
    </dgm:pt>
    <dgm:pt modelId="{3621F2C0-256E-4051-BC26-E1CD042DDE80}" type="sibTrans" cxnId="{8348077E-96F7-4F90-AC96-274A2CBDB8EE}">
      <dgm:prSet/>
      <dgm:spPr/>
      <dgm:t>
        <a:bodyPr/>
        <a:lstStyle/>
        <a:p>
          <a:endParaRPr lang="en-US"/>
        </a:p>
      </dgm:t>
    </dgm:pt>
    <dgm:pt modelId="{B07CFE1F-3FDF-4304-A2B2-C6AA096D02A8}">
      <dgm:prSet phldrT="[Text]"/>
      <dgm:spPr/>
      <dgm:t>
        <a:bodyPr/>
        <a:lstStyle/>
        <a:p>
          <a:r>
            <a:rPr lang="en-US" dirty="0"/>
            <a:t>News feed to cycle through relevant articles. </a:t>
          </a:r>
        </a:p>
      </dgm:t>
    </dgm:pt>
    <dgm:pt modelId="{01F42BB8-D484-446A-B158-BCC7E288C75A}" type="parTrans" cxnId="{6C4F48E8-A2D4-44EE-8ECA-C8E4BFE38091}">
      <dgm:prSet/>
      <dgm:spPr/>
      <dgm:t>
        <a:bodyPr/>
        <a:lstStyle/>
        <a:p>
          <a:endParaRPr lang="en-US"/>
        </a:p>
      </dgm:t>
    </dgm:pt>
    <dgm:pt modelId="{780486F8-E33B-4113-AB6F-585D3A959CAE}" type="sibTrans" cxnId="{6C4F48E8-A2D4-44EE-8ECA-C8E4BFE38091}">
      <dgm:prSet/>
      <dgm:spPr/>
      <dgm:t>
        <a:bodyPr/>
        <a:lstStyle/>
        <a:p>
          <a:endParaRPr lang="en-US"/>
        </a:p>
      </dgm:t>
    </dgm:pt>
    <dgm:pt modelId="{FDC922AB-90F9-4468-9B24-1B3BD4E6DAC6}" type="pres">
      <dgm:prSet presAssocID="{596D7327-554D-4347-9C11-CE5068471FDF}" presName="rootnode" presStyleCnt="0">
        <dgm:presLayoutVars>
          <dgm:chMax/>
          <dgm:chPref/>
          <dgm:dir/>
          <dgm:animLvl val="lvl"/>
        </dgm:presLayoutVars>
      </dgm:prSet>
      <dgm:spPr/>
    </dgm:pt>
    <dgm:pt modelId="{DA855318-4686-4DB9-911F-32578B79CFC4}" type="pres">
      <dgm:prSet presAssocID="{66ECA69B-FEBE-4557-BD07-CF805F4F58F2}" presName="composite" presStyleCnt="0"/>
      <dgm:spPr/>
    </dgm:pt>
    <dgm:pt modelId="{F5A2E497-F1C2-4DFF-BAE8-0D68269714CE}" type="pres">
      <dgm:prSet presAssocID="{66ECA69B-FEBE-4557-BD07-CF805F4F58F2}" presName="bentUpArrow1" presStyleLbl="alignImgPlace1" presStyleIdx="0" presStyleCnt="2" custScaleX="47534" custScaleY="65821" custLinFactNeighborX="46770" custLinFactNeighborY="-33018"/>
      <dgm:spPr/>
    </dgm:pt>
    <dgm:pt modelId="{D56C3D71-CA5B-471B-AC2D-D5450AB59911}" type="pres">
      <dgm:prSet presAssocID="{66ECA69B-FEBE-4557-BD07-CF805F4F58F2}" presName="ParentText" presStyleLbl="node1" presStyleIdx="0" presStyleCnt="3" custScaleX="68571" custScaleY="60399">
        <dgm:presLayoutVars>
          <dgm:chMax val="1"/>
          <dgm:chPref val="1"/>
          <dgm:bulletEnabled val="1"/>
        </dgm:presLayoutVars>
      </dgm:prSet>
      <dgm:spPr/>
    </dgm:pt>
    <dgm:pt modelId="{9CD744F4-CE16-4995-969B-16DBE8F8BF08}" type="pres">
      <dgm:prSet presAssocID="{66ECA69B-FEBE-4557-BD07-CF805F4F58F2}" presName="ChildText" presStyleLbl="revTx" presStyleIdx="0" presStyleCnt="3" custScaleX="129966" custScaleY="113298">
        <dgm:presLayoutVars>
          <dgm:chMax val="0"/>
          <dgm:chPref val="0"/>
          <dgm:bulletEnabled val="1"/>
        </dgm:presLayoutVars>
      </dgm:prSet>
      <dgm:spPr/>
    </dgm:pt>
    <dgm:pt modelId="{24DD4923-E20A-4299-8522-DB846630E2F3}" type="pres">
      <dgm:prSet presAssocID="{55CC55A5-164A-4966-BFFA-FD657FDB57D1}" presName="sibTrans" presStyleCnt="0"/>
      <dgm:spPr/>
    </dgm:pt>
    <dgm:pt modelId="{60455C56-200F-4EB2-8CB9-518D3D33623A}" type="pres">
      <dgm:prSet presAssocID="{4E21DDF4-22A6-42F0-A8CB-5B7B08086445}" presName="composite" presStyleCnt="0"/>
      <dgm:spPr/>
    </dgm:pt>
    <dgm:pt modelId="{6BAA5EE7-1960-43BE-88A7-3EF03CB0C689}" type="pres">
      <dgm:prSet presAssocID="{4E21DDF4-22A6-42F0-A8CB-5B7B08086445}" presName="bentUpArrow1" presStyleLbl="alignImgPlace1" presStyleIdx="1" presStyleCnt="2" custScaleX="51544" custScaleY="76746" custLinFactNeighborX="44069" custLinFactNeighborY="-25849"/>
      <dgm:spPr/>
    </dgm:pt>
    <dgm:pt modelId="{D6F90B5B-F25F-4632-A1E6-2A8D28E2899B}" type="pres">
      <dgm:prSet presAssocID="{4E21DDF4-22A6-42F0-A8CB-5B7B08086445}" presName="ParentText" presStyleLbl="node1" presStyleIdx="1" presStyleCnt="3" custScaleX="73563" custScaleY="65923">
        <dgm:presLayoutVars>
          <dgm:chMax val="1"/>
          <dgm:chPref val="1"/>
          <dgm:bulletEnabled val="1"/>
        </dgm:presLayoutVars>
      </dgm:prSet>
      <dgm:spPr/>
    </dgm:pt>
    <dgm:pt modelId="{9F8C5C85-0961-4389-B01C-DB5DA87BDD2D}" type="pres">
      <dgm:prSet presAssocID="{4E21DDF4-22A6-42F0-A8CB-5B7B08086445}" presName="ChildText" presStyleLbl="revTx" presStyleIdx="1" presStyleCnt="3" custScaleX="131271" custScaleY="103483">
        <dgm:presLayoutVars>
          <dgm:chMax val="0"/>
          <dgm:chPref val="0"/>
          <dgm:bulletEnabled val="1"/>
        </dgm:presLayoutVars>
      </dgm:prSet>
      <dgm:spPr/>
    </dgm:pt>
    <dgm:pt modelId="{5C6BB5F2-1045-4D42-A7C7-436C047096C7}" type="pres">
      <dgm:prSet presAssocID="{3021C096-04A9-43BA-92E7-85110EB5EA99}" presName="sibTrans" presStyleCnt="0"/>
      <dgm:spPr/>
    </dgm:pt>
    <dgm:pt modelId="{988BA527-5B70-4082-980C-B7788E6ACA3D}" type="pres">
      <dgm:prSet presAssocID="{5B78762E-B8DF-402D-B4B2-572993E18560}" presName="composite" presStyleCnt="0"/>
      <dgm:spPr/>
    </dgm:pt>
    <dgm:pt modelId="{09B802EC-B360-49C3-B998-9AB50FADE190}" type="pres">
      <dgm:prSet presAssocID="{5B78762E-B8DF-402D-B4B2-572993E18560}" presName="ParentText" presStyleLbl="node1" presStyleIdx="2" presStyleCnt="3" custScaleX="72354" custScaleY="59485">
        <dgm:presLayoutVars>
          <dgm:chMax val="1"/>
          <dgm:chPref val="1"/>
          <dgm:bulletEnabled val="1"/>
        </dgm:presLayoutVars>
      </dgm:prSet>
      <dgm:spPr/>
    </dgm:pt>
    <dgm:pt modelId="{C2603CA2-10B4-4B66-A8BE-4FB1B47AEFD8}" type="pres">
      <dgm:prSet presAssocID="{5B78762E-B8DF-402D-B4B2-572993E18560}" presName="FinalChildText" presStyleLbl="revTx" presStyleIdx="2" presStyleCnt="3" custScaleX="129724" custScaleY="127831">
        <dgm:presLayoutVars>
          <dgm:chMax val="0"/>
          <dgm:chPref val="0"/>
          <dgm:bulletEnabled val="1"/>
        </dgm:presLayoutVars>
      </dgm:prSet>
      <dgm:spPr/>
    </dgm:pt>
  </dgm:ptLst>
  <dgm:cxnLst>
    <dgm:cxn modelId="{9A6D420B-F605-4F3D-940F-40347C4225A7}" srcId="{5B78762E-B8DF-402D-B4B2-572993E18560}" destId="{32EADF34-0250-4AE0-BE5D-F954E2918354}" srcOrd="1" destOrd="0" parTransId="{D93C809D-5951-4CEB-B64F-1B69AF14D056}" sibTransId="{1963250D-335E-4F64-B227-EB4500441CD8}"/>
    <dgm:cxn modelId="{2CBB2C11-4360-4281-A67C-178DD2030BAA}" type="presOf" srcId="{C1562118-AD60-44CC-B02A-A90DD042AACA}" destId="{9F8C5C85-0961-4389-B01C-DB5DA87BDD2D}" srcOrd="0" destOrd="3" presId="urn:microsoft.com/office/officeart/2005/8/layout/StepDownProcess"/>
    <dgm:cxn modelId="{F3424217-199A-4E63-89CA-487E723A075E}" srcId="{4E21DDF4-22A6-42F0-A8CB-5B7B08086445}" destId="{65C76B15-6E71-498E-965F-AD5E9FDC3CF8}" srcOrd="0" destOrd="0" parTransId="{2E182F9F-6471-4658-9C24-D3E6C51DEE9E}" sibTransId="{241A89D9-4555-4E34-9358-25AC6AEF16A3}"/>
    <dgm:cxn modelId="{C5FF0039-9F96-4ECE-9EF1-255AB865A37A}" srcId="{596D7327-554D-4347-9C11-CE5068471FDF}" destId="{66ECA69B-FEBE-4557-BD07-CF805F4F58F2}" srcOrd="0" destOrd="0" parTransId="{2B226287-DA40-4397-B931-4749C89BA449}" sibTransId="{55CC55A5-164A-4966-BFFA-FD657FDB57D1}"/>
    <dgm:cxn modelId="{064A403D-EEB2-489C-9304-486F6F7CDCD7}" type="presOf" srcId="{85441D21-A110-4631-963F-A7F2F69F7E6D}" destId="{9CD744F4-CE16-4995-969B-16DBE8F8BF08}" srcOrd="0" destOrd="0" presId="urn:microsoft.com/office/officeart/2005/8/layout/StepDownProcess"/>
    <dgm:cxn modelId="{B73D0E5B-5E05-41EC-B2A2-8C68F67AFE3C}" srcId="{4E21DDF4-22A6-42F0-A8CB-5B7B08086445}" destId="{4BC57030-2319-4628-9E87-D3BA96CF01EF}" srcOrd="1" destOrd="0" parTransId="{4BE1A958-37E3-4E8C-B185-854B2810B161}" sibTransId="{078B9B1C-24DC-4E19-AB7B-800D2F9CFA14}"/>
    <dgm:cxn modelId="{5AE9835D-7F6B-49C8-9A96-9E37E1694721}" type="presOf" srcId="{54A17452-BE7D-41E8-B19A-8839230EAC95}" destId="{C2603CA2-10B4-4B66-A8BE-4FB1B47AEFD8}" srcOrd="0" destOrd="2" presId="urn:microsoft.com/office/officeart/2005/8/layout/StepDownProcess"/>
    <dgm:cxn modelId="{F01AB369-F1B5-4B3A-B4E2-EB698B32F421}" srcId="{4E21DDF4-22A6-42F0-A8CB-5B7B08086445}" destId="{5720C384-3F67-47A7-8C38-8375CEA98595}" srcOrd="2" destOrd="0" parTransId="{C68749FC-6693-45BC-975B-66072E81F279}" sibTransId="{411D9B2E-E8CC-4688-9BDE-D98C77C94AEA}"/>
    <dgm:cxn modelId="{FBAAD44D-CE1D-4D20-9AAD-582D8366F80D}" type="presOf" srcId="{4AB241C1-EDD1-40A4-8AC6-BDEF644C477C}" destId="{C2603CA2-10B4-4B66-A8BE-4FB1B47AEFD8}" srcOrd="0" destOrd="3" presId="urn:microsoft.com/office/officeart/2005/8/layout/StepDownProcess"/>
    <dgm:cxn modelId="{EE9DEC57-35A7-4E45-A490-0488FC771575}" srcId="{596D7327-554D-4347-9C11-CE5068471FDF}" destId="{4E21DDF4-22A6-42F0-A8CB-5B7B08086445}" srcOrd="1" destOrd="0" parTransId="{272D9BD8-27C7-4635-9908-E2961DA4478F}" sibTransId="{3021C096-04A9-43BA-92E7-85110EB5EA99}"/>
    <dgm:cxn modelId="{872A5E7B-ACEE-4457-A4F6-5A50CBCB0921}" srcId="{66ECA69B-FEBE-4557-BD07-CF805F4F58F2}" destId="{85441D21-A110-4631-963F-A7F2F69F7E6D}" srcOrd="0" destOrd="0" parTransId="{8793F2DC-BACD-4078-9AD7-18DE75CA366E}" sibTransId="{4DAC39A6-F084-4772-A574-86CA7A194AC8}"/>
    <dgm:cxn modelId="{6668777D-732F-4E7B-B5B9-E7D194622F2D}" type="presOf" srcId="{B07CFE1F-3FDF-4304-A2B2-C6AA096D02A8}" destId="{C2603CA2-10B4-4B66-A8BE-4FB1B47AEFD8}" srcOrd="0" destOrd="4" presId="urn:microsoft.com/office/officeart/2005/8/layout/StepDownProcess"/>
    <dgm:cxn modelId="{8348077E-96F7-4F90-AC96-274A2CBDB8EE}" srcId="{5B78762E-B8DF-402D-B4B2-572993E18560}" destId="{4AB241C1-EDD1-40A4-8AC6-BDEF644C477C}" srcOrd="3" destOrd="0" parTransId="{C892D888-553C-4190-9499-2B5C4346F662}" sibTransId="{3621F2C0-256E-4051-BC26-E1CD042DDE80}"/>
    <dgm:cxn modelId="{9EEAD882-E97D-49F9-9E86-04C4D62D0F32}" srcId="{5B78762E-B8DF-402D-B4B2-572993E18560}" destId="{8DC747E5-205B-4192-8C4B-08E6EBB5347B}" srcOrd="0" destOrd="0" parTransId="{DA1B512A-902C-4A8F-AA51-3F8A54AC5A3D}" sibTransId="{7B9ACB4D-5887-472D-AAF4-CAA24118E3D4}"/>
    <dgm:cxn modelId="{2A5D1587-7243-4D97-8B2C-480610AB914F}" srcId="{4E21DDF4-22A6-42F0-A8CB-5B7B08086445}" destId="{C1562118-AD60-44CC-B02A-A90DD042AACA}" srcOrd="3" destOrd="0" parTransId="{A9FDDC47-5EAB-40FA-8A4F-B1B2DD61E099}" sibTransId="{408D851D-F671-4C26-910F-B450C4D15959}"/>
    <dgm:cxn modelId="{38C3C993-B15F-4A85-9720-A3510C83A035}" type="presOf" srcId="{66ECA69B-FEBE-4557-BD07-CF805F4F58F2}" destId="{D56C3D71-CA5B-471B-AC2D-D5450AB59911}" srcOrd="0" destOrd="0" presId="urn:microsoft.com/office/officeart/2005/8/layout/StepDownProcess"/>
    <dgm:cxn modelId="{D5C2E393-1D9D-4DDD-BA09-F60549133CE8}" srcId="{5B78762E-B8DF-402D-B4B2-572993E18560}" destId="{54A17452-BE7D-41E8-B19A-8839230EAC95}" srcOrd="2" destOrd="0" parTransId="{E6BBD749-DF78-42C4-85A9-A8DD53D33AEA}" sibTransId="{44CE245D-103B-4BCC-89ED-08966201048F}"/>
    <dgm:cxn modelId="{13782DA9-B5F4-4EA3-822A-864D05535757}" type="presOf" srcId="{596D7327-554D-4347-9C11-CE5068471FDF}" destId="{FDC922AB-90F9-4468-9B24-1B3BD4E6DAC6}" srcOrd="0" destOrd="0" presId="urn:microsoft.com/office/officeart/2005/8/layout/StepDownProcess"/>
    <dgm:cxn modelId="{1E14DCB2-7CBE-4C96-B14F-4B91B9B0EA9C}" type="presOf" srcId="{4BC57030-2319-4628-9E87-D3BA96CF01EF}" destId="{9F8C5C85-0961-4389-B01C-DB5DA87BDD2D}" srcOrd="0" destOrd="1" presId="urn:microsoft.com/office/officeart/2005/8/layout/StepDownProcess"/>
    <dgm:cxn modelId="{FBBF78B5-4FB5-4B6D-882E-3F5B58BE36A2}" srcId="{596D7327-554D-4347-9C11-CE5068471FDF}" destId="{5B78762E-B8DF-402D-B4B2-572993E18560}" srcOrd="2" destOrd="0" parTransId="{D4D7DD30-92F6-4FF2-B26E-0E27BA937F0D}" sibTransId="{7E6A7E32-C590-424F-85D6-683F5AAD2754}"/>
    <dgm:cxn modelId="{0EE54ABA-B73D-4BED-8E59-5CC0231684FB}" type="presOf" srcId="{5720C384-3F67-47A7-8C38-8375CEA98595}" destId="{9F8C5C85-0961-4389-B01C-DB5DA87BDD2D}" srcOrd="0" destOrd="2" presId="urn:microsoft.com/office/officeart/2005/8/layout/StepDownProcess"/>
    <dgm:cxn modelId="{940DFEC3-0105-4EE6-B69C-6915BFC62619}" type="presOf" srcId="{5B78762E-B8DF-402D-B4B2-572993E18560}" destId="{09B802EC-B360-49C3-B998-9AB50FADE190}" srcOrd="0" destOrd="0" presId="urn:microsoft.com/office/officeart/2005/8/layout/StepDownProcess"/>
    <dgm:cxn modelId="{5622B1CA-65FE-4F1F-9FF3-7D3981C3CBB4}" type="presOf" srcId="{8DC747E5-205B-4192-8C4B-08E6EBB5347B}" destId="{C2603CA2-10B4-4B66-A8BE-4FB1B47AEFD8}" srcOrd="0" destOrd="0" presId="urn:microsoft.com/office/officeart/2005/8/layout/StepDownProcess"/>
    <dgm:cxn modelId="{977FB0CC-0054-43EB-BFD1-7AD5E62440CE}" type="presOf" srcId="{4E21DDF4-22A6-42F0-A8CB-5B7B08086445}" destId="{D6F90B5B-F25F-4632-A1E6-2A8D28E2899B}" srcOrd="0" destOrd="0" presId="urn:microsoft.com/office/officeart/2005/8/layout/StepDownProcess"/>
    <dgm:cxn modelId="{ED51EDE4-0819-4B5B-9F44-9537075DC209}" type="presOf" srcId="{65C76B15-6E71-498E-965F-AD5E9FDC3CF8}" destId="{9F8C5C85-0961-4389-B01C-DB5DA87BDD2D}" srcOrd="0" destOrd="0" presId="urn:microsoft.com/office/officeart/2005/8/layout/StepDownProcess"/>
    <dgm:cxn modelId="{6C4F48E8-A2D4-44EE-8ECA-C8E4BFE38091}" srcId="{5B78762E-B8DF-402D-B4B2-572993E18560}" destId="{B07CFE1F-3FDF-4304-A2B2-C6AA096D02A8}" srcOrd="4" destOrd="0" parTransId="{01F42BB8-D484-446A-B158-BCC7E288C75A}" sibTransId="{780486F8-E33B-4113-AB6F-585D3A959CAE}"/>
    <dgm:cxn modelId="{946D19F9-3B24-4C59-B0D8-7A5E0B1CA55D}" type="presOf" srcId="{32EADF34-0250-4AE0-BE5D-F954E2918354}" destId="{C2603CA2-10B4-4B66-A8BE-4FB1B47AEFD8}" srcOrd="0" destOrd="1" presId="urn:microsoft.com/office/officeart/2005/8/layout/StepDownProcess"/>
    <dgm:cxn modelId="{1896D222-FCD2-44F1-AF44-9AB980B67C6B}" type="presParOf" srcId="{FDC922AB-90F9-4468-9B24-1B3BD4E6DAC6}" destId="{DA855318-4686-4DB9-911F-32578B79CFC4}" srcOrd="0" destOrd="0" presId="urn:microsoft.com/office/officeart/2005/8/layout/StepDownProcess"/>
    <dgm:cxn modelId="{E64859A9-2789-424E-B0A5-4C5ECD1BCE7A}" type="presParOf" srcId="{DA855318-4686-4DB9-911F-32578B79CFC4}" destId="{F5A2E497-F1C2-4DFF-BAE8-0D68269714CE}" srcOrd="0" destOrd="0" presId="urn:microsoft.com/office/officeart/2005/8/layout/StepDownProcess"/>
    <dgm:cxn modelId="{40F9FB20-E208-4339-AD6C-987C251C39C6}" type="presParOf" srcId="{DA855318-4686-4DB9-911F-32578B79CFC4}" destId="{D56C3D71-CA5B-471B-AC2D-D5450AB59911}" srcOrd="1" destOrd="0" presId="urn:microsoft.com/office/officeart/2005/8/layout/StepDownProcess"/>
    <dgm:cxn modelId="{7D0FBDD4-1E44-49E5-8C88-E42AE14D3A43}" type="presParOf" srcId="{DA855318-4686-4DB9-911F-32578B79CFC4}" destId="{9CD744F4-CE16-4995-969B-16DBE8F8BF08}" srcOrd="2" destOrd="0" presId="urn:microsoft.com/office/officeart/2005/8/layout/StepDownProcess"/>
    <dgm:cxn modelId="{73AE553B-B5B0-41FC-AA52-8731F586EB27}" type="presParOf" srcId="{FDC922AB-90F9-4468-9B24-1B3BD4E6DAC6}" destId="{24DD4923-E20A-4299-8522-DB846630E2F3}" srcOrd="1" destOrd="0" presId="urn:microsoft.com/office/officeart/2005/8/layout/StepDownProcess"/>
    <dgm:cxn modelId="{EA8341CA-B87D-4963-B92C-0C0E879E051B}" type="presParOf" srcId="{FDC922AB-90F9-4468-9B24-1B3BD4E6DAC6}" destId="{60455C56-200F-4EB2-8CB9-518D3D33623A}" srcOrd="2" destOrd="0" presId="urn:microsoft.com/office/officeart/2005/8/layout/StepDownProcess"/>
    <dgm:cxn modelId="{FF467E92-A1E7-442C-A7EF-666E363F1FCE}" type="presParOf" srcId="{60455C56-200F-4EB2-8CB9-518D3D33623A}" destId="{6BAA5EE7-1960-43BE-88A7-3EF03CB0C689}" srcOrd="0" destOrd="0" presId="urn:microsoft.com/office/officeart/2005/8/layout/StepDownProcess"/>
    <dgm:cxn modelId="{83E66081-26E6-4F6D-AE4A-B8955CE2E246}" type="presParOf" srcId="{60455C56-200F-4EB2-8CB9-518D3D33623A}" destId="{D6F90B5B-F25F-4632-A1E6-2A8D28E2899B}" srcOrd="1" destOrd="0" presId="urn:microsoft.com/office/officeart/2005/8/layout/StepDownProcess"/>
    <dgm:cxn modelId="{4ECD2709-9855-4443-8FE9-04451EF85422}" type="presParOf" srcId="{60455C56-200F-4EB2-8CB9-518D3D33623A}" destId="{9F8C5C85-0961-4389-B01C-DB5DA87BDD2D}" srcOrd="2" destOrd="0" presId="urn:microsoft.com/office/officeart/2005/8/layout/StepDownProcess"/>
    <dgm:cxn modelId="{B0878F4F-7009-4893-A496-D6BC963705FD}" type="presParOf" srcId="{FDC922AB-90F9-4468-9B24-1B3BD4E6DAC6}" destId="{5C6BB5F2-1045-4D42-A7C7-436C047096C7}" srcOrd="3" destOrd="0" presId="urn:microsoft.com/office/officeart/2005/8/layout/StepDownProcess"/>
    <dgm:cxn modelId="{060789C0-8406-405F-9240-78681E167E3A}" type="presParOf" srcId="{FDC922AB-90F9-4468-9B24-1B3BD4E6DAC6}" destId="{988BA527-5B70-4082-980C-B7788E6ACA3D}" srcOrd="4" destOrd="0" presId="urn:microsoft.com/office/officeart/2005/8/layout/StepDownProcess"/>
    <dgm:cxn modelId="{9864C33E-3727-47BE-BEDC-3BD82F7F0EB0}" type="presParOf" srcId="{988BA527-5B70-4082-980C-B7788E6ACA3D}" destId="{09B802EC-B360-49C3-B998-9AB50FADE190}" srcOrd="0" destOrd="0" presId="urn:microsoft.com/office/officeart/2005/8/layout/StepDownProcess"/>
    <dgm:cxn modelId="{E2A40B7B-DF16-49C8-9134-807AC38348C8}" type="presParOf" srcId="{988BA527-5B70-4082-980C-B7788E6ACA3D}" destId="{C2603CA2-10B4-4B66-A8BE-4FB1B47AEFD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2E497-F1C2-4DFF-BAE8-0D68269714CE}">
      <dsp:nvSpPr>
        <dsp:cNvPr id="0" name=""/>
        <dsp:cNvSpPr/>
      </dsp:nvSpPr>
      <dsp:spPr>
        <a:xfrm rot="5400000">
          <a:off x="1029166" y="1705628"/>
          <a:ext cx="959643" cy="7889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C3D71-CA5B-471B-AC2D-D5450AB59911}">
      <dsp:nvSpPr>
        <dsp:cNvPr id="0" name=""/>
        <dsp:cNvSpPr/>
      </dsp:nvSpPr>
      <dsp:spPr>
        <a:xfrm>
          <a:off x="3120" y="475580"/>
          <a:ext cx="1682969" cy="10376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Orginal</a:t>
          </a:r>
          <a:r>
            <a:rPr lang="en-US" sz="1600" kern="1200" dirty="0"/>
            <a:t> idea</a:t>
          </a:r>
        </a:p>
      </dsp:txBody>
      <dsp:txXfrm>
        <a:off x="53782" y="526242"/>
        <a:ext cx="1581645" cy="936308"/>
      </dsp:txXfrm>
    </dsp:sp>
    <dsp:sp modelId="{9CD744F4-CE16-4995-969B-16DBE8F8BF08}">
      <dsp:nvSpPr>
        <dsp:cNvPr id="0" name=""/>
        <dsp:cNvSpPr/>
      </dsp:nvSpPr>
      <dsp:spPr>
        <a:xfrm>
          <a:off x="1804323" y="206938"/>
          <a:ext cx="2319968" cy="1573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Create an app that worked like a library for users new to crypto and investing</a:t>
          </a:r>
        </a:p>
      </dsp:txBody>
      <dsp:txXfrm>
        <a:off x="1804323" y="206938"/>
        <a:ext cx="2319968" cy="1573180"/>
      </dsp:txXfrm>
    </dsp:sp>
    <dsp:sp modelId="{6BAA5EE7-1960-43BE-88A7-3EF03CB0C689}">
      <dsp:nvSpPr>
        <dsp:cNvPr id="0" name=""/>
        <dsp:cNvSpPr/>
      </dsp:nvSpPr>
      <dsp:spPr>
        <a:xfrm rot="5400000">
          <a:off x="2944115" y="3317885"/>
          <a:ext cx="1118926" cy="8555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90B5B-F25F-4632-A1E6-2A8D28E2899B}">
      <dsp:nvSpPr>
        <dsp:cNvPr id="0" name=""/>
        <dsp:cNvSpPr/>
      </dsp:nvSpPr>
      <dsp:spPr>
        <a:xfrm>
          <a:off x="1981282" y="1969145"/>
          <a:ext cx="1805490" cy="11325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Created a framework for dev team to place ideas in</a:t>
          </a:r>
        </a:p>
      </dsp:txBody>
      <dsp:txXfrm>
        <a:off x="2036578" y="2024441"/>
        <a:ext cx="1694898" cy="1021940"/>
      </dsp:txXfrm>
    </dsp:sp>
    <dsp:sp modelId="{9F8C5C85-0961-4389-B01C-DB5DA87BDD2D}">
      <dsp:nvSpPr>
        <dsp:cNvPr id="0" name=""/>
        <dsp:cNvSpPr/>
      </dsp:nvSpPr>
      <dsp:spPr>
        <a:xfrm>
          <a:off x="3832098" y="1816096"/>
          <a:ext cx="2343263" cy="1436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We wanted to build a crypto based app.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Needed historical data to interact with.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Needed to display in a visually appealing way.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Wanted public and private pages for users.</a:t>
          </a:r>
        </a:p>
      </dsp:txBody>
      <dsp:txXfrm>
        <a:off x="3832098" y="1816096"/>
        <a:ext cx="2343263" cy="1436896"/>
      </dsp:txXfrm>
    </dsp:sp>
    <dsp:sp modelId="{09B802EC-B360-49C3-B998-9AB50FADE190}">
      <dsp:nvSpPr>
        <dsp:cNvPr id="0" name=""/>
        <dsp:cNvSpPr/>
      </dsp:nvSpPr>
      <dsp:spPr>
        <a:xfrm>
          <a:off x="3959444" y="3814143"/>
          <a:ext cx="1775817" cy="102193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Final design </a:t>
          </a:r>
        </a:p>
      </dsp:txBody>
      <dsp:txXfrm>
        <a:off x="4009339" y="3864038"/>
        <a:ext cx="1676027" cy="922140"/>
      </dsp:txXfrm>
    </dsp:sp>
    <dsp:sp modelId="{C2603CA2-10B4-4B66-A8BE-4FB1B47AEFD8}">
      <dsp:nvSpPr>
        <dsp:cNvPr id="0" name=""/>
        <dsp:cNvSpPr/>
      </dsp:nvSpPr>
      <dsp:spPr>
        <a:xfrm>
          <a:off x="5809231" y="3436752"/>
          <a:ext cx="2315648" cy="177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Use of API calls to gather data and display to viewport.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Created private and public pages.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Login with authentication.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Display historical data in chat-form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News feed to cycle through relevant articles. </a:t>
          </a:r>
        </a:p>
      </dsp:txBody>
      <dsp:txXfrm>
        <a:off x="5809231" y="3436752"/>
        <a:ext cx="2315648" cy="1774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diagramLayout" Target="../diagrams/layout1.xml"/><Relationship Id="rId7" Type="http://schemas.openxmlformats.org/officeDocument/2006/relationships/image" Target="../media/image7.tm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mg87.github.io/Project-1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33E9-FC27-4AEE-BBFF-28C58D7F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32" y="0"/>
            <a:ext cx="5873374" cy="1890746"/>
          </a:xfrm>
        </p:spPr>
        <p:txBody>
          <a:bodyPr/>
          <a:lstStyle/>
          <a:p>
            <a:r>
              <a:rPr lang="en-US" dirty="0"/>
              <a:t>Coin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4E7A3-B780-4FA2-A787-0043E348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6" y="1890746"/>
            <a:ext cx="3040527" cy="569259"/>
          </a:xfrm>
        </p:spPr>
        <p:txBody>
          <a:bodyPr/>
          <a:lstStyle/>
          <a:p>
            <a:r>
              <a:rPr lang="en-US" dirty="0"/>
              <a:t>		By: Team </a:t>
            </a:r>
            <a:r>
              <a:rPr lang="en-US" dirty="0" err="1"/>
              <a:t>dahL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E1B7B-5269-4538-A952-1B4D67ED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221" y="1930414"/>
            <a:ext cx="7078530" cy="42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1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1A62-D8E7-4084-BD09-49FB1353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Idea Origination.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39362-DE60-4127-95FD-64EF7AB58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Originally, we wanted to provide a site that allowed the most basic level investor to come educate their self, keep track of their favorite coins and then opt in for notifications when there was a change in the status of their favorite coins.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REFOCUSED TO:</a:t>
            </a:r>
          </a:p>
          <a:p>
            <a:r>
              <a:rPr lang="en-US" dirty="0"/>
              <a:t>“Coin Tracker” achieves all of this by providing a place where anyone of any Experience level can come to track and chart data at a basic level while informing themselves of relevant news topics on the coins of their choice.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0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62D78D6-BA4E-4130-A5A2-05FADFD98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8332746"/>
              </p:ext>
            </p:extLst>
          </p:nvPr>
        </p:nvGraphicFramePr>
        <p:xfrm>
          <a:off x="175223" y="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2B1D676-A94E-44B0-8168-C85037BC6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2018" y="311953"/>
            <a:ext cx="4214164" cy="890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B29ADB-9668-4321-BCFF-4E988EEBA0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1125" y="1926054"/>
            <a:ext cx="2206181" cy="4229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8D3533-EEDA-43B9-8281-8EAC928DA6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3730" y="3429000"/>
            <a:ext cx="3465285" cy="172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2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1830-C2FE-41CC-BD99-B56E3F7B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Challenges faced.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CF2DA-AD06-4CE3-AA80-98CA609D2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- Building a general framework to display all data in a cohesive manner.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Allowing authentication to give users a private area to hone in on the coins they are interested in while still having the ability to review and news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Finding data to display visual icons.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Using JavaScript to loop through and create area for top 50 coins, news feed, login and setups.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Creating the code to display charts with multiple coins for comparison.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2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6D60-DED5-4C10-9F0D-51C92685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technology to overcome.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3EA9F-03DF-4CDB-9EF2-61955785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dirty="0"/>
              <a:t>Vincent’s use of bootstrap styling allows for easy mobile responsiveness across viewports while keeping a clean and visually aesthetic app. Also JavaScript usage for  tile creation from API.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Chris’s JavaScript was essential in firebase storage for authenticating sign up and log in usernames and passwords. Also the use of coinmarketcap.com API gives data for tiles.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Michaels news feed provides quick views to external news sites for relevant stories through the use of newsAPI.org .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Dzmitiry’s</a:t>
            </a:r>
            <a:r>
              <a:rPr lang="en-US" dirty="0"/>
              <a:t> </a:t>
            </a:r>
            <a:r>
              <a:rPr lang="en-US" dirty="0" err="1"/>
              <a:t>chartJS</a:t>
            </a:r>
            <a:r>
              <a:rPr lang="en-US" dirty="0"/>
              <a:t> code allows the user to access historical data of their favorite coins that is presented in a uniform visual.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6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4E2F-04AE-44D5-BE3C-F71D2A18A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5790" y="71718"/>
            <a:ext cx="5680633" cy="2294157"/>
          </a:xfrm>
        </p:spPr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5AEF9-EEF3-4FF5-9FFC-B48F798D6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5437" y="5539380"/>
            <a:ext cx="5008281" cy="86142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https://cmg87.github.io/Project-1/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67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2180</TotalTime>
  <Words>395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Coin Tracker</vt:lpstr>
      <vt:lpstr>  Idea Origination.</vt:lpstr>
      <vt:lpstr>PowerPoint Presentation</vt:lpstr>
      <vt:lpstr>  Challenges faced.</vt:lpstr>
      <vt:lpstr>  technology to overcome.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 Tracker</dc:title>
  <dc:creator>vincent nardozzi</dc:creator>
  <cp:lastModifiedBy>vincent nardozzi</cp:lastModifiedBy>
  <cp:revision>11</cp:revision>
  <dcterms:created xsi:type="dcterms:W3CDTF">2018-05-04T01:38:26Z</dcterms:created>
  <dcterms:modified xsi:type="dcterms:W3CDTF">2018-05-05T13:59:19Z</dcterms:modified>
</cp:coreProperties>
</file>