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D674D-31EA-49A2-934E-63D9F13E1700}" v="21" dt="2019-12-05T18:10:1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C35E-A443-4C50-AEA6-265F0CA59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202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75918-180B-4221-B5E3-2B28883DF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Matt Andrews, Ross peters, Jada Sheldon, Chris Glass</a:t>
            </a:r>
          </a:p>
        </p:txBody>
      </p:sp>
    </p:spTree>
    <p:extLst>
      <p:ext uri="{BB962C8B-B14F-4D97-AF65-F5344CB8AC3E}">
        <p14:creationId xmlns:p14="http://schemas.microsoft.com/office/powerpoint/2010/main" val="308918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14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65A1D-B4F4-4E06-8989-CF56B0C5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Grids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49F812-4DB0-46F8-A964-C62E44DE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720" y="2249487"/>
            <a:ext cx="1313978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Placeholder 5" descr="A picture containing black, clock, room&#10;&#10;Description automatically generated">
            <a:extLst>
              <a:ext uri="{FF2B5EF4-FFF2-40B4-BE49-F238E27FC236}">
                <a16:creationId xmlns:a16="http://schemas.microsoft.com/office/drawing/2014/main" id="{A44A0B49-6661-4077-9D3E-5327B477AD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/>
          <a:stretch>
            <a:fillRect/>
          </a:stretch>
        </p:blipFill>
        <p:spPr>
          <a:xfrm>
            <a:off x="1141410" y="4604272"/>
            <a:ext cx="3494597" cy="6971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BDFDE-27F7-4256-B4C9-B56039F5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A 2D array that takes two int to make the x and y axis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int grid and int showGrid shows the size of the grid space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The for loop here adds the rows and column for the grid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This other code places the tiles images (sprits) in a random location each time the game is run. </a:t>
            </a:r>
          </a:p>
        </p:txBody>
      </p:sp>
    </p:spTree>
    <p:extLst>
      <p:ext uri="{BB962C8B-B14F-4D97-AF65-F5344CB8AC3E}">
        <p14:creationId xmlns:p14="http://schemas.microsoft.com/office/powerpoint/2010/main" val="4429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6EBE-8CD4-4BE8-B962-DA6468E7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</p:txBody>
      </p:sp>
      <p:pic>
        <p:nvPicPr>
          <p:cNvPr id="6" name="Picture Placeholder 5" descr="A screen shot of a person&#10;&#10;Description automatically generated">
            <a:extLst>
              <a:ext uri="{FF2B5EF4-FFF2-40B4-BE49-F238E27FC236}">
                <a16:creationId xmlns:a16="http://schemas.microsoft.com/office/drawing/2014/main" id="{D3FEF0CC-B39E-41DE-A518-D57DD2AFCB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535636" y="1177095"/>
            <a:ext cx="2514951" cy="5048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520CF-38FB-4D0A-A693-BF4F49E5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Sf::Sprite 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texture</a:t>
            </a:r>
            <a:r>
              <a:rPr lang="en-US" dirty="0"/>
              <a:t>) is the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Sf::Texture </a:t>
            </a:r>
            <a:r>
              <a:rPr lang="en-US" i="1" dirty="0"/>
              <a:t>name</a:t>
            </a:r>
            <a:r>
              <a:rPr lang="en-US" dirty="0"/>
              <a:t>; and texture.loadFromFile(“</a:t>
            </a:r>
            <a:r>
              <a:rPr lang="en-US" i="1" dirty="0"/>
              <a:t>Filename</a:t>
            </a:r>
            <a:r>
              <a:rPr lang="en-US" dirty="0"/>
              <a:t>”) adds the texture image saved in the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app.draw</a:t>
            </a:r>
            <a:r>
              <a:rPr lang="en-US" dirty="0"/>
              <a:t>(name) will draw the sprite that you pick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can work jpeg, gif, </a:t>
            </a:r>
            <a:r>
              <a:rPr lang="en-US" dirty="0" err="1"/>
              <a:t>png</a:t>
            </a:r>
            <a:r>
              <a:rPr lang="en-US" dirty="0"/>
              <a:t>, </a:t>
            </a:r>
            <a:r>
              <a:rPr lang="en-US" dirty="0" err="1"/>
              <a:t>Img</a:t>
            </a:r>
            <a:r>
              <a:rPr lang="en-US" dirty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Gif and other animation image might have trouble with any code you use so be careful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of adding an image is shown on the right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2F72A-CB02-4307-B2E1-D67099E1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94" y="2249486"/>
            <a:ext cx="1314633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A6E44F-9536-4E57-B8E0-654995D06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723" y="3072969"/>
            <a:ext cx="4108773" cy="4064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8BA786-61D7-4BDA-AADD-DC72B88FD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213" y="4098715"/>
            <a:ext cx="137179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2DA3D6-AACC-4D92-86BD-2320ACDA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Mouse input</a:t>
            </a:r>
          </a:p>
        </p:txBody>
      </p:sp>
      <p:sp>
        <p:nvSpPr>
          <p:cNvPr id="56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88E727-F9A4-49E4-A767-82D4E2ABF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68" y="1137622"/>
            <a:ext cx="2925135" cy="2206352"/>
          </a:xfrm>
          <a:prstGeom prst="rect">
            <a:avLst/>
          </a:prstGeom>
        </p:spPr>
      </p:pic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35E064-08F4-4371-96E0-D0EC30567A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/>
          <a:stretch>
            <a:fillRect/>
          </a:stretch>
        </p:blipFill>
        <p:spPr>
          <a:xfrm>
            <a:off x="1126616" y="4405808"/>
            <a:ext cx="3178638" cy="4118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D6EB8-BA40-4703-B4F5-EB0C4BDBE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8643" y="2249487"/>
            <a:ext cx="618840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Main Code: sf::</a:t>
            </a:r>
            <a:r>
              <a:rPr lang="en-US"/>
              <a:t>MouseButtonPressed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Will take any input from the mouse </a:t>
            </a:r>
            <a:r>
              <a:rPr lang="en-US"/>
              <a:t>leftclick</a:t>
            </a:r>
            <a:r>
              <a:rPr lang="en-US" dirty="0"/>
              <a:t>, </a:t>
            </a:r>
            <a:r>
              <a:rPr lang="en-US"/>
              <a:t>rightclick</a:t>
            </a:r>
            <a:r>
              <a:rPr lang="en-US" dirty="0"/>
              <a:t>, </a:t>
            </a:r>
            <a:r>
              <a:rPr lang="en-US"/>
              <a:t>middleclick</a:t>
            </a:r>
            <a:r>
              <a:rPr lang="en-US" dirty="0"/>
              <a:t>, wheel scroll, and others.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Works the same as the </a:t>
            </a:r>
            <a:r>
              <a:rPr lang="en-US"/>
              <a:t>keyborde</a:t>
            </a:r>
            <a:r>
              <a:rPr lang="en-US" dirty="0"/>
              <a:t> codes with the if the button is pressed do this type of work.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Example code on right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14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84297C-93C5-49C6-8343-F68D7025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Events</a:t>
            </a:r>
          </a:p>
        </p:txBody>
      </p:sp>
      <p:pic>
        <p:nvPicPr>
          <p:cNvPr id="6" name="Picture Placeholder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FC09BBC5-D016-47E0-981F-274564D777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1141411" y="2332846"/>
            <a:ext cx="3494597" cy="152581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553929-0E83-494B-B28B-F205EC8A2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4726468"/>
            <a:ext cx="3494597" cy="45280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E4680-0A05-401C-9CD8-BC7FBC184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Union type which means that only one of its member is active at a time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Cant use any sf::Events with out a pollEvent which comes from the sf::Window class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The event can be used with anything mousepressed, close window, entering text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409574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C3ED45-DF90-4587-B867-8C672D11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HP </a:t>
            </a:r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7425DC-F23D-4E1B-83B9-89D0894FD3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1387272" y="2249487"/>
            <a:ext cx="3002874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AC9D6A0-B71A-4E69-84D9-A03FEBA8E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4189966"/>
            <a:ext cx="3494597" cy="152581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6D111-509C-4E4D-88B8-0980D62B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Hp system was added to make the game last longer and make it into a dungeon type 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Code on right shows what happen if the monster has been clicked and what it prints out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other code shows what happen if the defeated monster chest has been clicked 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882E-C9CB-4E85-A9EA-E173BC1A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Minesweeper</a:t>
            </a:r>
          </a:p>
        </p:txBody>
      </p:sp>
      <p:pic>
        <p:nvPicPr>
          <p:cNvPr id="6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AA1EB71-5AAB-4B69-8D54-41EB4BDD5C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073880" y="4484176"/>
            <a:ext cx="6944694" cy="21910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3B95E-38D4-4FE2-89C3-EC008E14E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minesweeper gameplay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Monster replaces the bombs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is over with player’s hp goes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 </a:t>
            </a:r>
            <a:r>
              <a:rPr lang="en-US" dirty="0" err="1"/>
              <a:t>floodfill</a:t>
            </a:r>
            <a:r>
              <a:rPr lang="en-US" dirty="0"/>
              <a:t> function to open up the spaces around the last spaced clicked if it was a black space</a:t>
            </a:r>
          </a:p>
        </p:txBody>
      </p:sp>
    </p:spTree>
    <p:extLst>
      <p:ext uri="{BB962C8B-B14F-4D97-AF65-F5344CB8AC3E}">
        <p14:creationId xmlns:p14="http://schemas.microsoft.com/office/powerpoint/2010/main" val="1631304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CS 202 Final Project </vt:lpstr>
      <vt:lpstr>Grids</vt:lpstr>
      <vt:lpstr>Sprites</vt:lpstr>
      <vt:lpstr>Mouse input</vt:lpstr>
      <vt:lpstr>Events</vt:lpstr>
      <vt:lpstr>HP </vt:lpstr>
      <vt:lpstr>Minesweeper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202 Final Project </dc:title>
  <dc:creator>Christopher Glass</dc:creator>
  <cp:lastModifiedBy>Christopher Glass</cp:lastModifiedBy>
  <cp:revision>1</cp:revision>
  <dcterms:created xsi:type="dcterms:W3CDTF">2019-12-05T18:09:49Z</dcterms:created>
  <dcterms:modified xsi:type="dcterms:W3CDTF">2019-12-05T18:14:19Z</dcterms:modified>
</cp:coreProperties>
</file>