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84" r:id="rId3"/>
    <p:sldId id="285" r:id="rId4"/>
    <p:sldId id="287" r:id="rId5"/>
    <p:sldId id="290" r:id="rId6"/>
    <p:sldId id="291" r:id="rId7"/>
    <p:sldId id="292" r:id="rId8"/>
    <p:sldId id="293" r:id="rId9"/>
    <p:sldId id="294" r:id="rId10"/>
    <p:sldId id="296" r:id="rId11"/>
    <p:sldId id="29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96"/>
    <p:restoredTop sz="94626"/>
  </p:normalViewPr>
  <p:slideViewPr>
    <p:cSldViewPr snapToGrid="0" snapToObjects="1">
      <p:cViewPr varScale="1">
        <p:scale>
          <a:sx n="141" d="100"/>
          <a:sy n="141"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D25AB-0224-2D41-A2CA-9D73A3808779}" type="datetimeFigureOut">
              <a:rPr lang="en-US" smtClean="0"/>
              <a:t>4/6/21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37FFB-B9BF-394E-8661-38F51B76B705}" type="slidenum">
              <a:rPr lang="en-US" smtClean="0"/>
              <a:t>‹#›</a:t>
            </a:fld>
            <a:endParaRPr lang="en-US"/>
          </a:p>
        </p:txBody>
      </p:sp>
    </p:spTree>
    <p:extLst>
      <p:ext uri="{BB962C8B-B14F-4D97-AF65-F5344CB8AC3E}">
        <p14:creationId xmlns:p14="http://schemas.microsoft.com/office/powerpoint/2010/main" val="82074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100"/>
            </a:lvl1pPr>
          </a:lstStyle>
          <a:p>
            <a:r>
              <a:rPr lang="en-US"/>
              <a:t>Click to edit Master title style</a:t>
            </a:r>
            <a:endParaRPr/>
          </a:p>
        </p:txBody>
      </p:sp>
      <p:sp>
        <p:nvSpPr>
          <p:cNvPr id="3" name="Subtitle 2"/>
          <p:cNvSpPr>
            <a:spLocks noGrp="1"/>
          </p:cNvSpPr>
          <p:nvPr>
            <p:ph type="subTitle" idx="1"/>
          </p:nvPr>
        </p:nvSpPr>
        <p:spPr>
          <a:xfrm>
            <a:off x="4800600" y="5562601"/>
            <a:ext cx="4038600" cy="748553"/>
          </a:xfrm>
        </p:spPr>
        <p:txBody>
          <a:bodyPr>
            <a:normAutofit/>
          </a:bodyPr>
          <a:lstStyle>
            <a:lvl1pPr marL="0" indent="0" algn="l">
              <a:spcBef>
                <a:spcPts val="225"/>
              </a:spcBef>
              <a:buNone/>
              <a:defRPr sz="105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1" y="6425642"/>
            <a:ext cx="1232647" cy="365125"/>
          </a:xfrm>
        </p:spPr>
        <p:txBody>
          <a:bodyPr/>
          <a:lstStyle>
            <a:lvl1pPr algn="l">
              <a:defRPr/>
            </a:lvl1pPr>
          </a:lstStyle>
          <a:p>
            <a:r>
              <a:rPr lang="en-US"/>
              <a:t>21 Nov 2017</a:t>
            </a:r>
          </a:p>
        </p:txBody>
      </p:sp>
      <p:sp>
        <p:nvSpPr>
          <p:cNvPr id="5" name="Footer Placeholder 4"/>
          <p:cNvSpPr>
            <a:spLocks noGrp="1"/>
          </p:cNvSpPr>
          <p:nvPr>
            <p:ph type="ftr" sz="quarter" idx="11"/>
          </p:nvPr>
        </p:nvSpPr>
        <p:spPr>
          <a:xfrm>
            <a:off x="6311154" y="6425642"/>
            <a:ext cx="2617694" cy="365125"/>
          </a:xfrm>
        </p:spPr>
        <p:txBody>
          <a:bodyPr/>
          <a:lstStyle>
            <a:lvl1pPr algn="r">
              <a:defRPr/>
            </a:lvl1pPr>
          </a:lstStyle>
          <a:p>
            <a:r>
              <a:rPr lang="en-US"/>
              <a:t>CS 202 Fall 2017</a:t>
            </a:r>
          </a:p>
        </p:txBody>
      </p:sp>
      <p:sp>
        <p:nvSpPr>
          <p:cNvPr id="7" name="Rectangle 6"/>
          <p:cNvSpPr/>
          <p:nvPr/>
        </p:nvSpPr>
        <p:spPr>
          <a:xfrm>
            <a:off x="282576"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685800" rtl="0" eaLnBrk="1" latinLnBrk="0" hangingPunct="1"/>
            <a:endParaRPr sz="1350" kern="1200">
              <a:solidFill>
                <a:schemeClr val="lt1"/>
              </a:solidFill>
              <a:latin typeface="+mn-lt"/>
              <a:ea typeface="+mn-ea"/>
              <a:cs typeface="+mn-cs"/>
            </a:endParaRPr>
          </a:p>
        </p:txBody>
      </p:sp>
      <p:sp>
        <p:nvSpPr>
          <p:cNvPr id="15" name="TextBox 14"/>
          <p:cNvSpPr txBox="1"/>
          <p:nvPr/>
        </p:nvSpPr>
        <p:spPr>
          <a:xfrm>
            <a:off x="424892" y="174813"/>
            <a:ext cx="413309" cy="623248"/>
          </a:xfrm>
          <a:prstGeom prst="rect">
            <a:avLst/>
          </a:prstGeom>
          <a:noFill/>
        </p:spPr>
        <p:txBody>
          <a:bodyPr wrap="square" lIns="0" tIns="0" rIns="0" bIns="0" rtlCol="0">
            <a:spAutoFit/>
          </a:bodyPr>
          <a:lstStyle/>
          <a:p>
            <a:r>
              <a:rPr sz="405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5706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TextBox 9"/>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r>
              <a:rPr lang="en-US"/>
              <a:t>21 Nov 2017</a:t>
            </a:r>
          </a:p>
        </p:txBody>
      </p:sp>
      <p:sp>
        <p:nvSpPr>
          <p:cNvPr id="6" name="Footer Placeholder 5"/>
          <p:cNvSpPr>
            <a:spLocks noGrp="1"/>
          </p:cNvSpPr>
          <p:nvPr>
            <p:ph type="ftr" sz="quarter" idx="11"/>
          </p:nvPr>
        </p:nvSpPr>
        <p:spPr/>
        <p:txBody>
          <a:bodyPr/>
          <a:lstStyle/>
          <a:p>
            <a:r>
              <a:rPr lang="en-US"/>
              <a:t>CS 202 Fall 2017</a:t>
            </a:r>
          </a:p>
        </p:txBody>
      </p:sp>
      <p:sp>
        <p:nvSpPr>
          <p:cNvPr id="7" name="Slide Number Placeholder 6"/>
          <p:cNvSpPr>
            <a:spLocks noGrp="1"/>
          </p:cNvSpPr>
          <p:nvPr>
            <p:ph type="sldNum" sz="quarter" idx="12"/>
          </p:nvPr>
        </p:nvSpPr>
        <p:spPr/>
        <p:txBody>
          <a:bodyPr/>
          <a:lstStyle/>
          <a:p>
            <a:fld id="{0E0838B6-FA57-6D4C-9555-91792E096F72}" type="slidenum">
              <a:rPr lang="en-US" smtClean="0"/>
              <a:t>‹#›</a:t>
            </a:fld>
            <a:endParaRPr lang="en-US"/>
          </a:p>
        </p:txBody>
      </p:sp>
      <p:sp>
        <p:nvSpPr>
          <p:cNvPr id="12" name="Content Placeholder 2"/>
          <p:cNvSpPr>
            <a:spLocks noGrp="1"/>
          </p:cNvSpPr>
          <p:nvPr>
            <p:ph sz="half" idx="17"/>
          </p:nvPr>
        </p:nvSpPr>
        <p:spPr>
          <a:xfrm>
            <a:off x="502921" y="1985963"/>
            <a:ext cx="3657413"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1" y="4164965"/>
            <a:ext cx="3657413"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16648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8" name="TextBox 7"/>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a:t>21 Nov 2017</a:t>
            </a:r>
          </a:p>
        </p:txBody>
      </p:sp>
      <p:sp>
        <p:nvSpPr>
          <p:cNvPr id="4" name="Footer Placeholder 3"/>
          <p:cNvSpPr>
            <a:spLocks noGrp="1"/>
          </p:cNvSpPr>
          <p:nvPr>
            <p:ph type="ftr" sz="quarter" idx="11"/>
          </p:nvPr>
        </p:nvSpPr>
        <p:spPr/>
        <p:txBody>
          <a:bodyPr/>
          <a:lstStyle/>
          <a:p>
            <a:r>
              <a:rPr lang="en-US"/>
              <a:t>CS 202 Fall 2017</a:t>
            </a:r>
          </a:p>
        </p:txBody>
      </p:sp>
      <p:sp>
        <p:nvSpPr>
          <p:cNvPr id="5" name="Slide Number Placeholder 4"/>
          <p:cNvSpPr>
            <a:spLocks noGrp="1"/>
          </p:cNvSpPr>
          <p:nvPr>
            <p:ph type="sldNum" sz="quarter" idx="12"/>
          </p:nvPr>
        </p:nvSpPr>
        <p:spPr/>
        <p:txBody>
          <a:bodyPr/>
          <a:lstStyle/>
          <a:p>
            <a:fld id="{0E0838B6-FA57-6D4C-9555-91792E096F72}" type="slidenum">
              <a:rPr lang="en-US" smtClean="0"/>
              <a:t>‹#›</a:t>
            </a:fld>
            <a:endParaRPr lang="en-US"/>
          </a:p>
        </p:txBody>
      </p:sp>
    </p:spTree>
    <p:extLst>
      <p:ext uri="{BB962C8B-B14F-4D97-AF65-F5344CB8AC3E}">
        <p14:creationId xmlns:p14="http://schemas.microsoft.com/office/powerpoint/2010/main" val="275827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Date Placeholder 1"/>
          <p:cNvSpPr>
            <a:spLocks noGrp="1"/>
          </p:cNvSpPr>
          <p:nvPr>
            <p:ph type="dt" sz="half" idx="10"/>
          </p:nvPr>
        </p:nvSpPr>
        <p:spPr/>
        <p:txBody>
          <a:bodyPr/>
          <a:lstStyle/>
          <a:p>
            <a:r>
              <a:rPr lang="en-US"/>
              <a:t>21 Nov 2017</a:t>
            </a:r>
          </a:p>
        </p:txBody>
      </p:sp>
      <p:sp>
        <p:nvSpPr>
          <p:cNvPr id="3" name="Footer Placeholder 2"/>
          <p:cNvSpPr>
            <a:spLocks noGrp="1"/>
          </p:cNvSpPr>
          <p:nvPr>
            <p:ph type="ftr" sz="quarter" idx="11"/>
          </p:nvPr>
        </p:nvSpPr>
        <p:spPr/>
        <p:txBody>
          <a:bodyPr/>
          <a:lstStyle/>
          <a:p>
            <a:r>
              <a:rPr lang="en-US"/>
              <a:t>CS 202 Fall 2017</a:t>
            </a:r>
          </a:p>
        </p:txBody>
      </p:sp>
      <p:sp>
        <p:nvSpPr>
          <p:cNvPr id="4" name="Slide Number Placeholder 3"/>
          <p:cNvSpPr>
            <a:spLocks noGrp="1"/>
          </p:cNvSpPr>
          <p:nvPr>
            <p:ph type="sldNum" sz="quarter" idx="12"/>
          </p:nvPr>
        </p:nvSpPr>
        <p:spPr/>
        <p:txBody>
          <a:bodyPr/>
          <a:lstStyle/>
          <a:p>
            <a:fld id="{0E0838B6-FA57-6D4C-9555-91792E096F72}" type="slidenum">
              <a:rPr lang="en-US" smtClean="0"/>
              <a:t>‹#›</a:t>
            </a:fld>
            <a:endParaRPr lang="en-US"/>
          </a:p>
        </p:txBody>
      </p:sp>
    </p:spTree>
    <p:extLst>
      <p:ext uri="{BB962C8B-B14F-4D97-AF65-F5344CB8AC3E}">
        <p14:creationId xmlns:p14="http://schemas.microsoft.com/office/powerpoint/2010/main" val="305571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6"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380555" y="2571750"/>
            <a:ext cx="3255264" cy="1162050"/>
          </a:xfrm>
        </p:spPr>
        <p:txBody>
          <a:bodyPr anchor="b">
            <a:normAutofit/>
          </a:bodyPr>
          <a:lstStyle>
            <a:lvl1pPr algn="l">
              <a:defRPr sz="195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6" y="273052"/>
            <a:ext cx="4597399" cy="5853113"/>
          </a:xfrm>
        </p:spPr>
        <p:txBody>
          <a:bodyPr>
            <a:normAutofit/>
          </a:bodyPr>
          <a:lstStyle>
            <a:lvl1pPr>
              <a:defRPr sz="1350"/>
            </a:lvl1pPr>
            <a:lvl2pPr>
              <a:defRPr sz="1350"/>
            </a:lvl2pPr>
            <a:lvl3pPr>
              <a:defRPr sz="1350"/>
            </a:lvl3pPr>
            <a:lvl4pPr>
              <a:defRPr sz="1350"/>
            </a:lvl4pPr>
            <a:lvl5pPr>
              <a:defRPr sz="135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2"/>
            <a:ext cx="3255264" cy="2392363"/>
          </a:xfrm>
        </p:spPr>
        <p:txBody>
          <a:bodyPr/>
          <a:lstStyle>
            <a:lvl1pPr marL="0" indent="0">
              <a:spcBef>
                <a:spcPts val="450"/>
              </a:spcBef>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7391400" y="6423587"/>
            <a:ext cx="1537447" cy="365125"/>
          </a:xfrm>
        </p:spPr>
        <p:txBody>
          <a:bodyPr/>
          <a:lstStyle/>
          <a:p>
            <a:r>
              <a:rPr lang="en-US"/>
              <a:t>21 Nov 2017</a:t>
            </a:r>
          </a:p>
        </p:txBody>
      </p:sp>
      <p:sp>
        <p:nvSpPr>
          <p:cNvPr id="6" name="Footer Placeholder 5"/>
          <p:cNvSpPr>
            <a:spLocks noGrp="1"/>
          </p:cNvSpPr>
          <p:nvPr>
            <p:ph type="ftr" sz="quarter" idx="11"/>
          </p:nvPr>
        </p:nvSpPr>
        <p:spPr>
          <a:xfrm>
            <a:off x="3859306" y="6423587"/>
            <a:ext cx="3316941" cy="365125"/>
          </a:xfrm>
        </p:spPr>
        <p:txBody>
          <a:bodyPr/>
          <a:lstStyle/>
          <a:p>
            <a:r>
              <a:rPr lang="en-US"/>
              <a:t>CS 202 Fall 2017</a:t>
            </a:r>
          </a:p>
        </p:txBody>
      </p:sp>
      <p:sp>
        <p:nvSpPr>
          <p:cNvPr id="9" name="TextBox 8"/>
          <p:cNvSpPr txBox="1"/>
          <p:nvPr/>
        </p:nvSpPr>
        <p:spPr>
          <a:xfrm>
            <a:off x="424892" y="174813"/>
            <a:ext cx="413309" cy="623248"/>
          </a:xfrm>
          <a:prstGeom prst="rect">
            <a:avLst/>
          </a:prstGeom>
          <a:noFill/>
        </p:spPr>
        <p:txBody>
          <a:bodyPr wrap="square" lIns="0" tIns="0" rIns="0" bIns="0" rtlCol="0">
            <a:spAutoFit/>
          </a:bodyPr>
          <a:lstStyle/>
          <a:p>
            <a:r>
              <a:rPr sz="4050" b="1">
                <a:solidFill>
                  <a:schemeClr val="accent1">
                    <a:lumMod val="60000"/>
                    <a:lumOff val="40000"/>
                  </a:schemeClr>
                </a:solidFill>
              </a:rPr>
              <a:t>+</a:t>
            </a:r>
          </a:p>
        </p:txBody>
      </p:sp>
    </p:spTree>
    <p:extLst>
      <p:ext uri="{BB962C8B-B14F-4D97-AF65-F5344CB8AC3E}">
        <p14:creationId xmlns:p14="http://schemas.microsoft.com/office/powerpoint/2010/main" val="2080067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4169404" y="3124200"/>
            <a:ext cx="3898272" cy="871538"/>
          </a:xfrm>
        </p:spPr>
        <p:txBody>
          <a:bodyPr anchor="b">
            <a:normAutofit/>
          </a:bodyPr>
          <a:lstStyle>
            <a:lvl1pPr algn="l">
              <a:defRPr sz="195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450"/>
              </a:spcBef>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7391400" y="6423587"/>
            <a:ext cx="1537447" cy="365125"/>
          </a:xfrm>
        </p:spPr>
        <p:txBody>
          <a:bodyPr/>
          <a:lstStyle/>
          <a:p>
            <a:r>
              <a:rPr lang="en-US"/>
              <a:t>21 Nov 2017</a:t>
            </a:r>
          </a:p>
        </p:txBody>
      </p:sp>
      <p:sp>
        <p:nvSpPr>
          <p:cNvPr id="6" name="Footer Placeholder 5"/>
          <p:cNvSpPr>
            <a:spLocks noGrp="1"/>
          </p:cNvSpPr>
          <p:nvPr>
            <p:ph type="ftr" sz="quarter" idx="11"/>
          </p:nvPr>
        </p:nvSpPr>
        <p:spPr>
          <a:xfrm>
            <a:off x="4191001" y="6423587"/>
            <a:ext cx="3005138" cy="365125"/>
          </a:xfrm>
        </p:spPr>
        <p:txBody>
          <a:bodyPr/>
          <a:lstStyle/>
          <a:p>
            <a:r>
              <a:rPr lang="en-US"/>
              <a:t>CS 202 Fall 2017</a:t>
            </a:r>
          </a:p>
        </p:txBody>
      </p:sp>
      <p:sp>
        <p:nvSpPr>
          <p:cNvPr id="7" name="Slide Number Placeholder 6"/>
          <p:cNvSpPr>
            <a:spLocks noGrp="1"/>
          </p:cNvSpPr>
          <p:nvPr>
            <p:ph type="sldNum" sz="quarter" idx="12"/>
          </p:nvPr>
        </p:nvSpPr>
        <p:spPr/>
        <p:txBody>
          <a:bodyPr/>
          <a:lstStyle/>
          <a:p>
            <a:fld id="{0E0838B6-FA57-6D4C-9555-91792E096F72}" type="slidenum">
              <a:rPr lang="en-US" smtClean="0"/>
              <a:t>‹#›</a:t>
            </a:fld>
            <a:endParaRPr lang="en-US"/>
          </a:p>
        </p:txBody>
      </p:sp>
      <p:sp>
        <p:nvSpPr>
          <p:cNvPr id="10" name="TextBox 9"/>
          <p:cNvSpPr txBox="1"/>
          <p:nvPr/>
        </p:nvSpPr>
        <p:spPr>
          <a:xfrm>
            <a:off x="3990111" y="3370731"/>
            <a:ext cx="220568" cy="276999"/>
          </a:xfrm>
          <a:prstGeom prst="rect">
            <a:avLst/>
          </a:prstGeom>
          <a:noFill/>
        </p:spPr>
        <p:txBody>
          <a:bodyPr wrap="square" lIns="0" tIns="0" rIns="0" bIns="0" rtlCol="0">
            <a:spAutoFit/>
          </a:bodyPr>
          <a:lstStyle/>
          <a:p>
            <a:r>
              <a:rPr sz="1800" b="1" baseline="0">
                <a:solidFill>
                  <a:schemeClr val="accent1">
                    <a:lumMod val="60000"/>
                    <a:lumOff val="40000"/>
                  </a:schemeClr>
                </a:solidFill>
              </a:rPr>
              <a:t>+ </a:t>
            </a:r>
          </a:p>
        </p:txBody>
      </p:sp>
    </p:spTree>
    <p:extLst>
      <p:ext uri="{BB962C8B-B14F-4D97-AF65-F5344CB8AC3E}">
        <p14:creationId xmlns:p14="http://schemas.microsoft.com/office/powerpoint/2010/main" val="3963261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6" y="4424082"/>
            <a:ext cx="6191157" cy="833718"/>
          </a:xfrm>
        </p:spPr>
        <p:txBody>
          <a:bodyPr anchor="b">
            <a:normAutofit/>
          </a:bodyPr>
          <a:lstStyle>
            <a:lvl1pPr algn="l">
              <a:defRPr sz="1950" b="0"/>
            </a:lvl1pPr>
          </a:lstStyle>
          <a:p>
            <a:r>
              <a:rPr lang="en-US"/>
              <a:t>Click to edit Master title style</a:t>
            </a:r>
            <a:endParaRPr/>
          </a:p>
        </p:txBody>
      </p:sp>
      <p:sp>
        <p:nvSpPr>
          <p:cNvPr id="3" name="Picture Placeholder 2"/>
          <p:cNvSpPr>
            <a:spLocks noGrp="1"/>
          </p:cNvSpPr>
          <p:nvPr>
            <p:ph type="pic" idx="1"/>
          </p:nvPr>
        </p:nvSpPr>
        <p:spPr>
          <a:xfrm>
            <a:off x="277906" y="228600"/>
            <a:ext cx="6378389" cy="4187952"/>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a:p>
        </p:txBody>
      </p:sp>
      <p:sp>
        <p:nvSpPr>
          <p:cNvPr id="4" name="Text Placeholder 3"/>
          <p:cNvSpPr>
            <a:spLocks noGrp="1"/>
          </p:cNvSpPr>
          <p:nvPr>
            <p:ph type="body" sz="half" idx="2"/>
          </p:nvPr>
        </p:nvSpPr>
        <p:spPr>
          <a:xfrm>
            <a:off x="506506" y="5257801"/>
            <a:ext cx="6191157" cy="885825"/>
          </a:xfrm>
        </p:spPr>
        <p:txBody>
          <a:bodyPr/>
          <a:lstStyle>
            <a:lvl1pPr marL="0" indent="0">
              <a:spcBef>
                <a:spcPts val="225"/>
              </a:spcBef>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r>
              <a:rPr lang="en-US"/>
              <a:t>21 Nov 2017</a:t>
            </a:r>
          </a:p>
        </p:txBody>
      </p:sp>
      <p:sp>
        <p:nvSpPr>
          <p:cNvPr id="6" name="Footer Placeholder 5"/>
          <p:cNvSpPr>
            <a:spLocks noGrp="1"/>
          </p:cNvSpPr>
          <p:nvPr>
            <p:ph type="ftr" sz="quarter" idx="11"/>
          </p:nvPr>
        </p:nvSpPr>
        <p:spPr/>
        <p:txBody>
          <a:bodyPr/>
          <a:lstStyle/>
          <a:p>
            <a:r>
              <a:rPr lang="en-US"/>
              <a:t>CS 202 Fall 2017</a:t>
            </a:r>
          </a:p>
        </p:txBody>
      </p:sp>
      <p:sp>
        <p:nvSpPr>
          <p:cNvPr id="7" name="Slide Number Placeholder 6"/>
          <p:cNvSpPr>
            <a:spLocks noGrp="1"/>
          </p:cNvSpPr>
          <p:nvPr>
            <p:ph type="sldNum" sz="quarter" idx="12"/>
          </p:nvPr>
        </p:nvSpPr>
        <p:spPr/>
        <p:txBody>
          <a:bodyPr/>
          <a:lstStyle/>
          <a:p>
            <a:fld id="{0E0838B6-FA57-6D4C-9555-91792E096F72}"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TextBox 9"/>
          <p:cNvSpPr txBox="1"/>
          <p:nvPr/>
        </p:nvSpPr>
        <p:spPr>
          <a:xfrm>
            <a:off x="327213" y="4632793"/>
            <a:ext cx="220568" cy="276999"/>
          </a:xfrm>
          <a:prstGeom prst="rect">
            <a:avLst/>
          </a:prstGeom>
          <a:noFill/>
        </p:spPr>
        <p:txBody>
          <a:bodyPr wrap="square" lIns="0" tIns="0" rIns="0" bIns="0" rtlCol="0">
            <a:spAutoFit/>
          </a:bodyPr>
          <a:lstStyle/>
          <a:p>
            <a:r>
              <a:rPr sz="1800" b="1" baseline="0">
                <a:solidFill>
                  <a:schemeClr val="accent1">
                    <a:lumMod val="60000"/>
                    <a:lumOff val="40000"/>
                  </a:schemeClr>
                </a:solidFill>
              </a:rPr>
              <a:t>+ </a:t>
            </a:r>
          </a:p>
        </p:txBody>
      </p:sp>
    </p:spTree>
    <p:extLst>
      <p:ext uri="{BB962C8B-B14F-4D97-AF65-F5344CB8AC3E}">
        <p14:creationId xmlns:p14="http://schemas.microsoft.com/office/powerpoint/2010/main" val="3667441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5"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380555" y="2571750"/>
            <a:ext cx="6181611" cy="1162050"/>
          </a:xfrm>
        </p:spPr>
        <p:txBody>
          <a:bodyPr anchor="b">
            <a:normAutofit/>
          </a:bodyPr>
          <a:lstStyle>
            <a:lvl1pPr algn="l">
              <a:defRPr sz="195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5" y="3733802"/>
            <a:ext cx="6179566" cy="2392363"/>
          </a:xfrm>
        </p:spPr>
        <p:txBody>
          <a:bodyPr/>
          <a:lstStyle>
            <a:lvl1pPr marL="0" indent="0">
              <a:spcBef>
                <a:spcPts val="450"/>
              </a:spcBef>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5212262" y="6235609"/>
            <a:ext cx="1348398" cy="365125"/>
          </a:xfrm>
        </p:spPr>
        <p:txBody>
          <a:bodyPr/>
          <a:lstStyle>
            <a:lvl1pPr>
              <a:defRPr>
                <a:solidFill>
                  <a:schemeClr val="bg1"/>
                </a:solidFill>
              </a:defRPr>
            </a:lvl1pPr>
          </a:lstStyle>
          <a:p>
            <a:r>
              <a:rPr lang="en-US"/>
              <a:t>21 Nov 2017</a:t>
            </a:r>
          </a:p>
        </p:txBody>
      </p:sp>
      <p:sp>
        <p:nvSpPr>
          <p:cNvPr id="6" name="Footer Placeholder 5"/>
          <p:cNvSpPr>
            <a:spLocks noGrp="1"/>
          </p:cNvSpPr>
          <p:nvPr>
            <p:ph type="ftr" sz="quarter" idx="11"/>
          </p:nvPr>
        </p:nvSpPr>
        <p:spPr>
          <a:xfrm>
            <a:off x="381096" y="6235609"/>
            <a:ext cx="4648105" cy="365125"/>
          </a:xfrm>
        </p:spPr>
        <p:txBody>
          <a:bodyPr/>
          <a:lstStyle>
            <a:lvl1pPr>
              <a:defRPr>
                <a:solidFill>
                  <a:schemeClr val="bg1"/>
                </a:solidFill>
              </a:defRPr>
            </a:lvl1pPr>
          </a:lstStyle>
          <a:p>
            <a:r>
              <a:rPr lang="en-US"/>
              <a:t>CS 202 Fall 2017</a:t>
            </a:r>
          </a:p>
        </p:txBody>
      </p:sp>
      <p:sp>
        <p:nvSpPr>
          <p:cNvPr id="7" name="Slide Number Placeholder 6"/>
          <p:cNvSpPr>
            <a:spLocks noGrp="1"/>
          </p:cNvSpPr>
          <p:nvPr>
            <p:ph type="sldNum" sz="quarter" idx="12"/>
          </p:nvPr>
        </p:nvSpPr>
        <p:spPr/>
        <p:txBody>
          <a:bodyPr/>
          <a:lstStyle/>
          <a:p>
            <a:fld id="{0E0838B6-FA57-6D4C-9555-91792E096F72}" type="slidenum">
              <a:rPr lang="en-US" smtClean="0"/>
              <a:t>‹#›</a:t>
            </a:fld>
            <a:endParaRPr lang="en-US"/>
          </a:p>
        </p:txBody>
      </p:sp>
      <p:sp>
        <p:nvSpPr>
          <p:cNvPr id="9" name="TextBox 8"/>
          <p:cNvSpPr txBox="1"/>
          <p:nvPr/>
        </p:nvSpPr>
        <p:spPr>
          <a:xfrm>
            <a:off x="424892" y="174813"/>
            <a:ext cx="413309" cy="623248"/>
          </a:xfrm>
          <a:prstGeom prst="rect">
            <a:avLst/>
          </a:prstGeom>
          <a:noFill/>
        </p:spPr>
        <p:txBody>
          <a:bodyPr wrap="square" lIns="0" tIns="0" rIns="0" bIns="0" rtlCol="0">
            <a:spAutoFit/>
          </a:bodyPr>
          <a:lstStyle/>
          <a:p>
            <a:r>
              <a:rPr sz="405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206225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6"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380555" y="2571750"/>
            <a:ext cx="4016633" cy="1162050"/>
          </a:xfrm>
        </p:spPr>
        <p:txBody>
          <a:bodyPr anchor="b">
            <a:normAutofit/>
          </a:bodyPr>
          <a:lstStyle>
            <a:lvl1pPr algn="l">
              <a:defRPr sz="195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2"/>
            <a:ext cx="4015304" cy="2392363"/>
          </a:xfrm>
        </p:spPr>
        <p:txBody>
          <a:bodyPr/>
          <a:lstStyle>
            <a:lvl1pPr marL="0" indent="0">
              <a:spcBef>
                <a:spcPts val="450"/>
              </a:spcBef>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048000" y="6235609"/>
            <a:ext cx="1348398" cy="365125"/>
          </a:xfrm>
        </p:spPr>
        <p:txBody>
          <a:bodyPr/>
          <a:lstStyle>
            <a:lvl1pPr>
              <a:defRPr>
                <a:solidFill>
                  <a:schemeClr val="bg1"/>
                </a:solidFill>
              </a:defRPr>
            </a:lvl1pPr>
          </a:lstStyle>
          <a:p>
            <a:r>
              <a:rPr lang="en-US"/>
              <a:t>21 Nov 2017</a:t>
            </a:r>
          </a:p>
        </p:txBody>
      </p:sp>
      <p:sp>
        <p:nvSpPr>
          <p:cNvPr id="6" name="Footer Placeholder 5"/>
          <p:cNvSpPr>
            <a:spLocks noGrp="1"/>
          </p:cNvSpPr>
          <p:nvPr>
            <p:ph type="ftr" sz="quarter" idx="11"/>
          </p:nvPr>
        </p:nvSpPr>
        <p:spPr>
          <a:xfrm>
            <a:off x="381096" y="6235609"/>
            <a:ext cx="2590705" cy="365125"/>
          </a:xfrm>
        </p:spPr>
        <p:txBody>
          <a:bodyPr/>
          <a:lstStyle>
            <a:lvl1pPr>
              <a:defRPr>
                <a:solidFill>
                  <a:schemeClr val="bg1"/>
                </a:solidFill>
              </a:defRPr>
            </a:lvl1pPr>
          </a:lstStyle>
          <a:p>
            <a:r>
              <a:rPr lang="en-US"/>
              <a:t>CS 202 Fall 2017</a:t>
            </a:r>
          </a:p>
        </p:txBody>
      </p:sp>
      <p:sp>
        <p:nvSpPr>
          <p:cNvPr id="7" name="Slide Number Placeholder 6"/>
          <p:cNvSpPr>
            <a:spLocks noGrp="1"/>
          </p:cNvSpPr>
          <p:nvPr>
            <p:ph type="sldNum" sz="quarter" idx="12"/>
          </p:nvPr>
        </p:nvSpPr>
        <p:spPr/>
        <p:txBody>
          <a:bodyPr/>
          <a:lstStyle/>
          <a:p>
            <a:fld id="{0E0838B6-FA57-6D4C-9555-91792E096F72}" type="slidenum">
              <a:rPr lang="en-US" smtClean="0"/>
              <a:t>‹#›</a:t>
            </a:fld>
            <a:endParaRPr lang="en-US"/>
          </a:p>
        </p:txBody>
      </p:sp>
      <p:sp>
        <p:nvSpPr>
          <p:cNvPr id="9" name="TextBox 8"/>
          <p:cNvSpPr txBox="1"/>
          <p:nvPr/>
        </p:nvSpPr>
        <p:spPr>
          <a:xfrm>
            <a:off x="424892" y="174813"/>
            <a:ext cx="413309" cy="623248"/>
          </a:xfrm>
          <a:prstGeom prst="rect">
            <a:avLst/>
          </a:prstGeom>
          <a:noFill/>
        </p:spPr>
        <p:txBody>
          <a:bodyPr wrap="square" lIns="0" tIns="0" rIns="0" bIns="0" rtlCol="0">
            <a:spAutoFit/>
          </a:bodyPr>
          <a:lstStyle/>
          <a:p>
            <a:r>
              <a:rPr sz="405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37586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4953000" y="3124200"/>
            <a:ext cx="3108960" cy="871538"/>
          </a:xfrm>
        </p:spPr>
        <p:txBody>
          <a:bodyPr anchor="b">
            <a:normAutofit/>
          </a:bodyPr>
          <a:lstStyle>
            <a:lvl1pPr algn="l">
              <a:defRPr sz="1950" b="0"/>
            </a:lvl1pPr>
          </a:lstStyle>
          <a:p>
            <a:r>
              <a:rPr lang="en-US"/>
              <a:t>Click to edit Master title style</a:t>
            </a:r>
            <a:endParaRPr/>
          </a:p>
        </p:txBody>
      </p:sp>
      <p:sp>
        <p:nvSpPr>
          <p:cNvPr id="3" name="Picture Placeholder 2"/>
          <p:cNvSpPr>
            <a:spLocks noGrp="1"/>
          </p:cNvSpPr>
          <p:nvPr>
            <p:ph type="pic" idx="1"/>
          </p:nvPr>
        </p:nvSpPr>
        <p:spPr>
          <a:xfrm>
            <a:off x="277906" y="2365248"/>
            <a:ext cx="4240119" cy="4187952"/>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450"/>
              </a:spcBef>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7391400" y="6423587"/>
            <a:ext cx="1537447" cy="365125"/>
          </a:xfrm>
        </p:spPr>
        <p:txBody>
          <a:bodyPr/>
          <a:lstStyle/>
          <a:p>
            <a:r>
              <a:rPr lang="en-US"/>
              <a:t>21 Nov 2017</a:t>
            </a:r>
          </a:p>
        </p:txBody>
      </p:sp>
      <p:sp>
        <p:nvSpPr>
          <p:cNvPr id="6" name="Footer Placeholder 5"/>
          <p:cNvSpPr>
            <a:spLocks noGrp="1"/>
          </p:cNvSpPr>
          <p:nvPr>
            <p:ph type="ftr" sz="quarter" idx="11"/>
          </p:nvPr>
        </p:nvSpPr>
        <p:spPr>
          <a:xfrm>
            <a:off x="4191001" y="6423587"/>
            <a:ext cx="3005138" cy="365125"/>
          </a:xfrm>
        </p:spPr>
        <p:txBody>
          <a:bodyPr/>
          <a:lstStyle/>
          <a:p>
            <a:r>
              <a:rPr lang="en-US"/>
              <a:t>CS 202 Fall 2017</a:t>
            </a:r>
          </a:p>
        </p:txBody>
      </p:sp>
      <p:sp>
        <p:nvSpPr>
          <p:cNvPr id="7" name="Slide Number Placeholder 6"/>
          <p:cNvSpPr>
            <a:spLocks noGrp="1"/>
          </p:cNvSpPr>
          <p:nvPr>
            <p:ph type="sldNum" sz="quarter" idx="12"/>
          </p:nvPr>
        </p:nvSpPr>
        <p:spPr/>
        <p:txBody>
          <a:bodyPr/>
          <a:lstStyle/>
          <a:p>
            <a:fld id="{0E0838B6-FA57-6D4C-9555-91792E096F72}" type="slidenum">
              <a:rPr lang="en-US" smtClean="0"/>
              <a:t>‹#›</a:t>
            </a:fld>
            <a:endParaRPr lang="en-US"/>
          </a:p>
        </p:txBody>
      </p:sp>
      <p:sp>
        <p:nvSpPr>
          <p:cNvPr id="10" name="TextBox 9"/>
          <p:cNvSpPr txBox="1"/>
          <p:nvPr/>
        </p:nvSpPr>
        <p:spPr>
          <a:xfrm>
            <a:off x="4750362" y="3370731"/>
            <a:ext cx="220568" cy="276999"/>
          </a:xfrm>
          <a:prstGeom prst="rect">
            <a:avLst/>
          </a:prstGeom>
          <a:noFill/>
        </p:spPr>
        <p:txBody>
          <a:bodyPr wrap="square" lIns="0" tIns="0" rIns="0" bIns="0" rtlCol="0">
            <a:spAutoFit/>
          </a:bodyPr>
          <a:lstStyle/>
          <a:p>
            <a:r>
              <a:rPr sz="18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299480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TextBox 8"/>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US"/>
              <a:t>21 Nov 2017</a:t>
            </a:r>
          </a:p>
        </p:txBody>
      </p:sp>
      <p:sp>
        <p:nvSpPr>
          <p:cNvPr id="5" name="Footer Placeholder 4"/>
          <p:cNvSpPr>
            <a:spLocks noGrp="1"/>
          </p:cNvSpPr>
          <p:nvPr>
            <p:ph type="ftr" sz="quarter" idx="11"/>
          </p:nvPr>
        </p:nvSpPr>
        <p:spPr/>
        <p:txBody>
          <a:bodyPr/>
          <a:lstStyle/>
          <a:p>
            <a:r>
              <a:rPr lang="en-US"/>
              <a:t>CS 202 Fall 2017</a:t>
            </a:r>
          </a:p>
        </p:txBody>
      </p:sp>
      <p:sp>
        <p:nvSpPr>
          <p:cNvPr id="6" name="Slide Number Placeholder 5"/>
          <p:cNvSpPr>
            <a:spLocks noGrp="1"/>
          </p:cNvSpPr>
          <p:nvPr>
            <p:ph type="sldNum" sz="quarter" idx="12"/>
          </p:nvPr>
        </p:nvSpPr>
        <p:spPr/>
        <p:txBody>
          <a:bodyPr/>
          <a:lstStyle/>
          <a:p>
            <a:fld id="{0E0838B6-FA57-6D4C-9555-91792E096F72}" type="slidenum">
              <a:rPr lang="en-US" smtClean="0"/>
              <a:t>‹#›</a:t>
            </a:fld>
            <a:endParaRPr lang="en-US"/>
          </a:p>
        </p:txBody>
      </p:sp>
    </p:spTree>
    <p:extLst>
      <p:ext uri="{BB962C8B-B14F-4D97-AF65-F5344CB8AC3E}">
        <p14:creationId xmlns:p14="http://schemas.microsoft.com/office/powerpoint/2010/main" val="266014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1"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US"/>
              <a:t>21 Nov 2017</a:t>
            </a:r>
          </a:p>
        </p:txBody>
      </p:sp>
      <p:sp>
        <p:nvSpPr>
          <p:cNvPr id="5" name="Footer Placeholder 4"/>
          <p:cNvSpPr>
            <a:spLocks noGrp="1"/>
          </p:cNvSpPr>
          <p:nvPr>
            <p:ph type="ftr" sz="quarter" idx="11"/>
          </p:nvPr>
        </p:nvSpPr>
        <p:spPr/>
        <p:txBody>
          <a:bodyPr/>
          <a:lstStyle/>
          <a:p>
            <a:r>
              <a:rPr lang="en-US"/>
              <a:t>CS 202 Fall 2017</a:t>
            </a:r>
          </a:p>
        </p:txBody>
      </p:sp>
      <p:sp>
        <p:nvSpPr>
          <p:cNvPr id="6" name="Slide Number Placeholder 5"/>
          <p:cNvSpPr>
            <a:spLocks noGrp="1"/>
          </p:cNvSpPr>
          <p:nvPr>
            <p:ph type="sldNum" sz="quarter" idx="12"/>
          </p:nvPr>
        </p:nvSpPr>
        <p:spPr/>
        <p:txBody>
          <a:bodyPr/>
          <a:lstStyle/>
          <a:p>
            <a:fld id="{0E0838B6-FA57-6D4C-9555-91792E096F72}" type="slidenum">
              <a:rPr lang="en-US" smtClean="0"/>
              <a:t>‹#›</a:t>
            </a:fld>
            <a:endParaRPr lang="en-US"/>
          </a:p>
        </p:txBody>
      </p:sp>
      <p:sp>
        <p:nvSpPr>
          <p:cNvPr id="9" name="TextBox 8"/>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32217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8"/>
            <a:ext cx="6858000" cy="5184869"/>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US"/>
              <a:t>21 Nov 2017</a:t>
            </a:r>
          </a:p>
        </p:txBody>
      </p:sp>
      <p:sp>
        <p:nvSpPr>
          <p:cNvPr id="5" name="Footer Placeholder 4"/>
          <p:cNvSpPr>
            <a:spLocks noGrp="1"/>
          </p:cNvSpPr>
          <p:nvPr>
            <p:ph type="ftr" sz="quarter" idx="11"/>
          </p:nvPr>
        </p:nvSpPr>
        <p:spPr/>
        <p:txBody>
          <a:bodyPr/>
          <a:lstStyle/>
          <a:p>
            <a:r>
              <a:rPr lang="en-US"/>
              <a:t>CS 202 Fall 2017</a:t>
            </a:r>
          </a:p>
        </p:txBody>
      </p:sp>
      <p:sp>
        <p:nvSpPr>
          <p:cNvPr id="6" name="Slide Number Placeholder 5"/>
          <p:cNvSpPr>
            <a:spLocks noGrp="1"/>
          </p:cNvSpPr>
          <p:nvPr>
            <p:ph type="sldNum" sz="quarter" idx="12"/>
          </p:nvPr>
        </p:nvSpPr>
        <p:spPr/>
        <p:txBody>
          <a:bodyPr/>
          <a:lstStyle/>
          <a:p>
            <a:fld id="{0E0838B6-FA57-6D4C-9555-91792E096F72}" type="slidenum">
              <a:rPr lang="en-US" smtClean="0"/>
              <a:t>‹#›</a:t>
            </a:fld>
            <a:endParaRPr lang="en-US"/>
          </a:p>
        </p:txBody>
      </p:sp>
      <p:sp>
        <p:nvSpPr>
          <p:cNvPr id="9" name="TextBox 8"/>
          <p:cNvSpPr txBox="1"/>
          <p:nvPr/>
        </p:nvSpPr>
        <p:spPr>
          <a:xfrm rot="16200000">
            <a:off x="8593112" y="630918"/>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Tree>
    <p:extLst>
      <p:ext uri="{BB962C8B-B14F-4D97-AF65-F5344CB8AC3E}">
        <p14:creationId xmlns:p14="http://schemas.microsoft.com/office/powerpoint/2010/main" val="288559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498475"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US"/>
              <a:t>21 Nov 2017</a:t>
            </a:r>
          </a:p>
        </p:txBody>
      </p:sp>
      <p:sp>
        <p:nvSpPr>
          <p:cNvPr id="5" name="Footer Placeholder 4"/>
          <p:cNvSpPr>
            <a:spLocks noGrp="1"/>
          </p:cNvSpPr>
          <p:nvPr>
            <p:ph type="ftr" sz="quarter" idx="11"/>
          </p:nvPr>
        </p:nvSpPr>
        <p:spPr/>
        <p:txBody>
          <a:bodyPr/>
          <a:lstStyle/>
          <a:p>
            <a:r>
              <a:rPr lang="en-US"/>
              <a:t>CS 202 Fall 2017</a:t>
            </a:r>
          </a:p>
        </p:txBody>
      </p:sp>
      <p:sp>
        <p:nvSpPr>
          <p:cNvPr id="6" name="Slide Number Placeholder 5"/>
          <p:cNvSpPr>
            <a:spLocks noGrp="1"/>
          </p:cNvSpPr>
          <p:nvPr>
            <p:ph type="sldNum" sz="quarter" idx="12"/>
          </p:nvPr>
        </p:nvSpPr>
        <p:spPr/>
        <p:txBody>
          <a:bodyPr/>
          <a:lstStyle/>
          <a:p>
            <a:fld id="{0E0838B6-FA57-6D4C-9555-91792E096F72}" type="slidenum">
              <a:rPr lang="en-US" smtClean="0"/>
              <a:t>‹#›</a:t>
            </a:fld>
            <a:endParaRPr lang="en-US"/>
          </a:p>
        </p:txBody>
      </p:sp>
      <p:sp>
        <p:nvSpPr>
          <p:cNvPr id="9" name="TextBox 8"/>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10" name="Text Placeholder 3"/>
          <p:cNvSpPr>
            <a:spLocks noGrp="1"/>
          </p:cNvSpPr>
          <p:nvPr>
            <p:ph type="body" sz="half" idx="2"/>
          </p:nvPr>
        </p:nvSpPr>
        <p:spPr>
          <a:xfrm>
            <a:off x="498519" y="1129553"/>
            <a:ext cx="7558960" cy="774700"/>
          </a:xfrm>
        </p:spPr>
        <p:txBody>
          <a:bodyPr vert="horz" lIns="91440" tIns="45720" rIns="91440" bIns="45720" rtlCol="0" anchor="t" anchorCtr="0">
            <a:noAutofit/>
          </a:bodyPr>
          <a:lstStyle>
            <a:lvl1pPr marL="0" indent="0">
              <a:buNone/>
              <a:defRPr kumimoji="0" sz="1800" b="0" i="0" u="none" strike="noStrike" kern="1200" cap="none" spc="0" normalizeH="0" baseline="0">
                <a:ln>
                  <a:noFill/>
                </a:ln>
                <a:solidFill>
                  <a:schemeClr val="accent3"/>
                </a:solidFill>
                <a:effectLst/>
                <a:uLnTx/>
                <a:uFillTx/>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ct val="0"/>
              </a:spcBef>
              <a:spcAft>
                <a:spcPts val="0"/>
              </a:spcAft>
              <a:buClrTx/>
              <a:buSzTx/>
              <a:buFontTx/>
              <a:buNone/>
              <a:tabLst/>
              <a:defRPr/>
            </a:pPr>
            <a:r>
              <a:rPr lang="en-US"/>
              <a:t>Edit Master text styles</a:t>
            </a:r>
          </a:p>
        </p:txBody>
      </p:sp>
    </p:spTree>
    <p:extLst>
      <p:ext uri="{BB962C8B-B14F-4D97-AF65-F5344CB8AC3E}">
        <p14:creationId xmlns:p14="http://schemas.microsoft.com/office/powerpoint/2010/main" val="404581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100"/>
            </a:lvl1pPr>
          </a:lstStyle>
          <a:p>
            <a:r>
              <a:rPr lang="en-US"/>
              <a:t>Click to edit Master title style</a:t>
            </a:r>
            <a:endParaRPr/>
          </a:p>
        </p:txBody>
      </p:sp>
      <p:sp>
        <p:nvSpPr>
          <p:cNvPr id="3" name="Subtitle 2"/>
          <p:cNvSpPr>
            <a:spLocks noGrp="1"/>
          </p:cNvSpPr>
          <p:nvPr>
            <p:ph type="subTitle" idx="1"/>
          </p:nvPr>
        </p:nvSpPr>
        <p:spPr>
          <a:xfrm>
            <a:off x="4800600" y="5562601"/>
            <a:ext cx="4038600" cy="748553"/>
          </a:xfrm>
        </p:spPr>
        <p:txBody>
          <a:bodyPr>
            <a:normAutofit/>
          </a:bodyPr>
          <a:lstStyle>
            <a:lvl1pPr marL="0" indent="0" algn="l">
              <a:spcBef>
                <a:spcPts val="225"/>
              </a:spcBef>
              <a:buNone/>
              <a:defRPr sz="105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1" y="6425642"/>
            <a:ext cx="1232647" cy="365125"/>
          </a:xfrm>
        </p:spPr>
        <p:txBody>
          <a:bodyPr/>
          <a:lstStyle>
            <a:lvl1pPr algn="l">
              <a:defRPr/>
            </a:lvl1pPr>
          </a:lstStyle>
          <a:p>
            <a:r>
              <a:rPr lang="en-US"/>
              <a:t>21 Nov 2017</a:t>
            </a:r>
          </a:p>
        </p:txBody>
      </p:sp>
      <p:sp>
        <p:nvSpPr>
          <p:cNvPr id="5" name="Footer Placeholder 4"/>
          <p:cNvSpPr>
            <a:spLocks noGrp="1"/>
          </p:cNvSpPr>
          <p:nvPr>
            <p:ph type="ftr" sz="quarter" idx="11"/>
          </p:nvPr>
        </p:nvSpPr>
        <p:spPr>
          <a:xfrm>
            <a:off x="6311154" y="6425642"/>
            <a:ext cx="2617694" cy="365125"/>
          </a:xfrm>
        </p:spPr>
        <p:txBody>
          <a:bodyPr/>
          <a:lstStyle>
            <a:lvl1pPr algn="r">
              <a:defRPr/>
            </a:lvl1pPr>
          </a:lstStyle>
          <a:p>
            <a:r>
              <a:rPr lang="en-US"/>
              <a:t>CS 202 Fall 2017</a:t>
            </a:r>
          </a:p>
        </p:txBody>
      </p:sp>
      <p:sp>
        <p:nvSpPr>
          <p:cNvPr id="7" name="Rectangle 6"/>
          <p:cNvSpPr/>
          <p:nvPr/>
        </p:nvSpPr>
        <p:spPr>
          <a:xfrm>
            <a:off x="282576"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Click icon to add picture</a:t>
            </a:r>
            <a:endParaRPr/>
          </a:p>
        </p:txBody>
      </p:sp>
      <p:sp>
        <p:nvSpPr>
          <p:cNvPr id="16" name="Text Placeholder 3"/>
          <p:cNvSpPr>
            <a:spLocks noGrp="1"/>
          </p:cNvSpPr>
          <p:nvPr>
            <p:ph type="body" sz="half" idx="2"/>
          </p:nvPr>
        </p:nvSpPr>
        <p:spPr>
          <a:xfrm>
            <a:off x="857250" y="1779496"/>
            <a:ext cx="3086100" cy="2040905"/>
          </a:xfrm>
        </p:spPr>
        <p:txBody>
          <a:bodyPr lIns="45720" tIns="45720" rIns="45720" anchor="t">
            <a:noAutofit/>
          </a:bodyPr>
          <a:lstStyle>
            <a:lvl1pPr marL="0" indent="0" algn="ctr">
              <a:spcBef>
                <a:spcPts val="450"/>
              </a:spcBef>
              <a:buNone/>
              <a:defRPr sz="3450">
                <a:solidFill>
                  <a:schemeClr val="bg1"/>
                </a:solidFill>
              </a:defRPr>
            </a:lvl1pPr>
            <a:lvl2pPr>
              <a:defRPr sz="900"/>
            </a:lvl2pPr>
            <a:lvl3pPr>
              <a:defRPr sz="750"/>
            </a:lvl3pPr>
            <a:lvl4pPr>
              <a:defRPr sz="675"/>
            </a:lvl4pPr>
            <a:lvl5pPr>
              <a:defRPr sz="675"/>
            </a:lvl5pPr>
          </a:lstStyle>
          <a:p>
            <a:pPr lvl="0" eaLnBrk="1" latinLnBrk="0" hangingPunct="1"/>
            <a:r>
              <a:rPr kumimoji="0" lang="en-US"/>
              <a:t>Edit Master text styles</a:t>
            </a:r>
          </a:p>
        </p:txBody>
      </p:sp>
      <p:sp>
        <p:nvSpPr>
          <p:cNvPr id="15" name="TextBox 14"/>
          <p:cNvSpPr txBox="1"/>
          <p:nvPr/>
        </p:nvSpPr>
        <p:spPr>
          <a:xfrm>
            <a:off x="424892" y="174813"/>
            <a:ext cx="413309" cy="623248"/>
          </a:xfrm>
          <a:prstGeom prst="rect">
            <a:avLst/>
          </a:prstGeom>
          <a:noFill/>
        </p:spPr>
        <p:txBody>
          <a:bodyPr wrap="square" lIns="0" tIns="0" rIns="0" bIns="0" rtlCol="0">
            <a:spAutoFit/>
          </a:bodyPr>
          <a:lstStyle/>
          <a:p>
            <a:r>
              <a:rPr sz="4050" b="1">
                <a:solidFill>
                  <a:schemeClr val="accent1">
                    <a:lumMod val="60000"/>
                    <a:lumOff val="40000"/>
                  </a:schemeClr>
                </a:solidFill>
              </a:rPr>
              <a:t>+</a:t>
            </a:r>
          </a:p>
        </p:txBody>
      </p:sp>
    </p:spTree>
    <p:extLst>
      <p:ext uri="{BB962C8B-B14F-4D97-AF65-F5344CB8AC3E}">
        <p14:creationId xmlns:p14="http://schemas.microsoft.com/office/powerpoint/2010/main" val="112336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8"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2286000" y="3124202"/>
            <a:ext cx="5638800" cy="1362075"/>
          </a:xfrm>
        </p:spPr>
        <p:txBody>
          <a:bodyPr anchor="b" anchorCtr="0">
            <a:normAutofit/>
          </a:bodyPr>
          <a:lstStyle>
            <a:lvl1pPr algn="l">
              <a:defRPr sz="24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2"/>
            <a:ext cx="5638800" cy="1500187"/>
          </a:xfrm>
        </p:spPr>
        <p:txBody>
          <a:bodyPr anchor="t" anchorCtr="0">
            <a:normAutofit/>
          </a:bodyPr>
          <a:lstStyle>
            <a:lvl1pPr marL="0" indent="0">
              <a:spcBef>
                <a:spcPts val="225"/>
              </a:spcBef>
              <a:buNone/>
              <a:defRPr sz="1050" cap="none" baseline="0">
                <a:solidFill>
                  <a:schemeClr val="bg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58906" y="6248776"/>
            <a:ext cx="1474694" cy="365125"/>
          </a:xfrm>
        </p:spPr>
        <p:txBody>
          <a:bodyPr/>
          <a:lstStyle>
            <a:lvl1pPr algn="l">
              <a:defRPr>
                <a:solidFill>
                  <a:schemeClr val="bg1"/>
                </a:solidFill>
              </a:defRPr>
            </a:lvl1pPr>
          </a:lstStyle>
          <a:p>
            <a:r>
              <a:rPr lang="en-US"/>
              <a:t>21 Nov 2017</a:t>
            </a:r>
          </a:p>
        </p:txBody>
      </p:sp>
      <p:sp>
        <p:nvSpPr>
          <p:cNvPr id="5" name="Footer Placeholder 4"/>
          <p:cNvSpPr>
            <a:spLocks noGrp="1"/>
          </p:cNvSpPr>
          <p:nvPr>
            <p:ph type="ftr" sz="quarter" idx="11"/>
          </p:nvPr>
        </p:nvSpPr>
        <p:spPr>
          <a:xfrm>
            <a:off x="2286000" y="6248776"/>
            <a:ext cx="5638800" cy="365125"/>
          </a:xfrm>
        </p:spPr>
        <p:txBody>
          <a:bodyPr/>
          <a:lstStyle>
            <a:lvl1pPr>
              <a:defRPr>
                <a:solidFill>
                  <a:schemeClr val="bg1"/>
                </a:solidFill>
              </a:defRPr>
            </a:lvl1pPr>
          </a:lstStyle>
          <a:p>
            <a:r>
              <a:rPr lang="en-US"/>
              <a:t>CS 202 Fall 2017</a:t>
            </a:r>
          </a:p>
        </p:txBody>
      </p:sp>
      <p:sp>
        <p:nvSpPr>
          <p:cNvPr id="6" name="Slide Number Placeholder 5"/>
          <p:cNvSpPr>
            <a:spLocks noGrp="1"/>
          </p:cNvSpPr>
          <p:nvPr>
            <p:ph type="sldNum" sz="quarter" idx="12"/>
          </p:nvPr>
        </p:nvSpPr>
        <p:spPr>
          <a:xfrm>
            <a:off x="8305800" y="6248776"/>
            <a:ext cx="554038" cy="365125"/>
          </a:xfrm>
        </p:spPr>
        <p:txBody>
          <a:bodyPr/>
          <a:lstStyle/>
          <a:p>
            <a:fld id="{0E0838B6-FA57-6D4C-9555-91792E096F72}" type="slidenum">
              <a:rPr lang="en-US" smtClean="0"/>
              <a:t>‹#›</a:t>
            </a:fld>
            <a:endParaRPr lang="en-US"/>
          </a:p>
        </p:txBody>
      </p:sp>
      <p:sp>
        <p:nvSpPr>
          <p:cNvPr id="8" name="TextBox 7"/>
          <p:cNvSpPr txBox="1"/>
          <p:nvPr/>
        </p:nvSpPr>
        <p:spPr>
          <a:xfrm>
            <a:off x="2003613" y="3110756"/>
            <a:ext cx="260909" cy="461665"/>
          </a:xfrm>
          <a:prstGeom prst="rect">
            <a:avLst/>
          </a:prstGeom>
          <a:noFill/>
        </p:spPr>
        <p:txBody>
          <a:bodyPr wrap="square" lIns="0" tIns="0" rIns="0" bIns="0" rtlCol="0">
            <a:spAutoFit/>
          </a:bodyPr>
          <a:lstStyle/>
          <a:p>
            <a:r>
              <a:rPr sz="3000" b="1">
                <a:solidFill>
                  <a:schemeClr val="accent1">
                    <a:lumMod val="60000"/>
                    <a:lumOff val="40000"/>
                  </a:schemeClr>
                </a:solidFill>
              </a:rPr>
              <a:t>+</a:t>
            </a:r>
          </a:p>
        </p:txBody>
      </p:sp>
      <p:sp>
        <p:nvSpPr>
          <p:cNvPr id="9" name="Rectangle 8"/>
          <p:cNvSpPr/>
          <p:nvPr/>
        </p:nvSpPr>
        <p:spPr>
          <a:xfrm>
            <a:off x="285751"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367173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1"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TextBox 9"/>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a:t>21 Nov 2017</a:t>
            </a:r>
          </a:p>
        </p:txBody>
      </p:sp>
      <p:sp>
        <p:nvSpPr>
          <p:cNvPr id="6" name="Footer Placeholder 5"/>
          <p:cNvSpPr>
            <a:spLocks noGrp="1"/>
          </p:cNvSpPr>
          <p:nvPr>
            <p:ph type="ftr" sz="quarter" idx="11"/>
          </p:nvPr>
        </p:nvSpPr>
        <p:spPr/>
        <p:txBody>
          <a:bodyPr/>
          <a:lstStyle/>
          <a:p>
            <a:r>
              <a:rPr lang="en-US"/>
              <a:t>CS 202 Fall 2017</a:t>
            </a:r>
          </a:p>
        </p:txBody>
      </p:sp>
      <p:sp>
        <p:nvSpPr>
          <p:cNvPr id="7" name="Slide Number Placeholder 6"/>
          <p:cNvSpPr>
            <a:spLocks noGrp="1"/>
          </p:cNvSpPr>
          <p:nvPr>
            <p:ph type="sldNum" sz="quarter" idx="12"/>
          </p:nvPr>
        </p:nvSpPr>
        <p:spPr/>
        <p:txBody>
          <a:bodyPr/>
          <a:lstStyle/>
          <a:p>
            <a:fld id="{0E0838B6-FA57-6D4C-9555-91792E096F72}" type="slidenum">
              <a:rPr lang="en-US" smtClean="0"/>
              <a:t>‹#›</a:t>
            </a:fld>
            <a:endParaRPr lang="en-US"/>
          </a:p>
        </p:txBody>
      </p:sp>
    </p:spTree>
    <p:extLst>
      <p:ext uri="{BB962C8B-B14F-4D97-AF65-F5344CB8AC3E}">
        <p14:creationId xmlns:p14="http://schemas.microsoft.com/office/powerpoint/2010/main" val="14468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TextBox 11"/>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7"/>
            <a:ext cx="3657600" cy="3678797"/>
          </a:xfrm>
        </p:spPr>
        <p:txBody>
          <a:bodyPr>
            <a:normAutofit/>
          </a:bodyPr>
          <a:lstStyle>
            <a:lvl1pPr>
              <a:defRPr sz="1350"/>
            </a:lvl1pPr>
            <a:lvl2pPr>
              <a:defRPr sz="1350"/>
            </a:lvl2pPr>
            <a:lvl3pPr>
              <a:defRPr sz="1350"/>
            </a:lvl3pPr>
            <a:lvl4pPr>
              <a:defRPr sz="1350"/>
            </a:lvl4pPr>
            <a:lvl5pPr>
              <a:defRPr sz="135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7"/>
            <a:ext cx="3657600" cy="3678797"/>
          </a:xfrm>
        </p:spPr>
        <p:txBody>
          <a:bodyPr>
            <a:normAutofit/>
          </a:bodyPr>
          <a:lstStyle>
            <a:lvl1pPr>
              <a:defRPr sz="1350"/>
            </a:lvl1pPr>
            <a:lvl2pPr>
              <a:defRPr sz="1350"/>
            </a:lvl2pPr>
            <a:lvl3pPr>
              <a:defRPr sz="1350"/>
            </a:lvl3pPr>
            <a:lvl4pPr>
              <a:defRPr sz="1350"/>
            </a:lvl4pPr>
            <a:lvl5pPr>
              <a:defRPr sz="135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a:t>21 Nov 2017</a:t>
            </a:r>
          </a:p>
        </p:txBody>
      </p:sp>
      <p:sp>
        <p:nvSpPr>
          <p:cNvPr id="8" name="Footer Placeholder 7"/>
          <p:cNvSpPr>
            <a:spLocks noGrp="1"/>
          </p:cNvSpPr>
          <p:nvPr>
            <p:ph type="ftr" sz="quarter" idx="11"/>
          </p:nvPr>
        </p:nvSpPr>
        <p:spPr/>
        <p:txBody>
          <a:bodyPr/>
          <a:lstStyle/>
          <a:p>
            <a:r>
              <a:rPr lang="en-US"/>
              <a:t>CS 202 Fall 2017</a:t>
            </a:r>
          </a:p>
        </p:txBody>
      </p:sp>
      <p:sp>
        <p:nvSpPr>
          <p:cNvPr id="9" name="Slide Number Placeholder 8"/>
          <p:cNvSpPr>
            <a:spLocks noGrp="1"/>
          </p:cNvSpPr>
          <p:nvPr>
            <p:ph type="sldNum" sz="quarter" idx="12"/>
          </p:nvPr>
        </p:nvSpPr>
        <p:spPr/>
        <p:txBody>
          <a:bodyPr/>
          <a:lstStyle/>
          <a:p>
            <a:fld id="{0E0838B6-FA57-6D4C-9555-91792E096F72}" type="slidenum">
              <a:rPr lang="en-US" smtClean="0"/>
              <a:t>‹#›</a:t>
            </a:fld>
            <a:endParaRPr lang="en-US"/>
          </a:p>
        </p:txBody>
      </p:sp>
      <p:sp>
        <p:nvSpPr>
          <p:cNvPr id="3" name="Text Placeholder 2"/>
          <p:cNvSpPr>
            <a:spLocks noGrp="1"/>
          </p:cNvSpPr>
          <p:nvPr>
            <p:ph type="body" idx="1"/>
          </p:nvPr>
        </p:nvSpPr>
        <p:spPr>
          <a:xfrm>
            <a:off x="497541" y="2070849"/>
            <a:ext cx="3657600" cy="322729"/>
          </a:xfrm>
          <a:prstGeom prst="rect">
            <a:avLst/>
          </a:prstGeom>
          <a:solidFill>
            <a:schemeClr val="accent3"/>
          </a:solidFill>
        </p:spPr>
        <p:txBody>
          <a:bodyPr tIns="0" bIns="0" anchor="ctr" anchorCtr="0">
            <a:noAutofit/>
          </a:bodyPr>
          <a:lstStyle>
            <a:lvl1pPr marL="0" indent="0" algn="ctr">
              <a:spcBef>
                <a:spcPts val="0"/>
              </a:spcBef>
              <a:buNone/>
              <a:defRPr sz="1350" b="0">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5" name="Text Placeholder 4"/>
          <p:cNvSpPr>
            <a:spLocks noGrp="1"/>
          </p:cNvSpPr>
          <p:nvPr>
            <p:ph type="body" sz="quarter" idx="3"/>
          </p:nvPr>
        </p:nvSpPr>
        <p:spPr>
          <a:xfrm>
            <a:off x="4399878" y="2070849"/>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350" b="0">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07892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7569157"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a:t>21 Nov 2017</a:t>
            </a:r>
          </a:p>
        </p:txBody>
      </p:sp>
      <p:sp>
        <p:nvSpPr>
          <p:cNvPr id="6" name="Footer Placeholder 5"/>
          <p:cNvSpPr>
            <a:spLocks noGrp="1"/>
          </p:cNvSpPr>
          <p:nvPr>
            <p:ph type="ftr" sz="quarter" idx="11"/>
          </p:nvPr>
        </p:nvSpPr>
        <p:spPr/>
        <p:txBody>
          <a:bodyPr/>
          <a:lstStyle/>
          <a:p>
            <a:r>
              <a:rPr lang="en-US"/>
              <a:t>CS 202 Fall 2017</a:t>
            </a:r>
          </a:p>
        </p:txBody>
      </p:sp>
      <p:sp>
        <p:nvSpPr>
          <p:cNvPr id="13" name="Content Placeholder 2"/>
          <p:cNvSpPr>
            <a:spLocks noGrp="1"/>
          </p:cNvSpPr>
          <p:nvPr>
            <p:ph sz="half" idx="14"/>
          </p:nvPr>
        </p:nvSpPr>
        <p:spPr>
          <a:xfrm>
            <a:off x="498518" y="4164965"/>
            <a:ext cx="7569157"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Slide Number Placeholder 6"/>
          <p:cNvSpPr>
            <a:spLocks noGrp="1"/>
          </p:cNvSpPr>
          <p:nvPr>
            <p:ph type="sldNum" sz="quarter" idx="12"/>
          </p:nvPr>
        </p:nvSpPr>
        <p:spPr>
          <a:xfrm>
            <a:off x="8305800" y="242236"/>
            <a:ext cx="554038" cy="365125"/>
          </a:xfrm>
        </p:spPr>
        <p:txBody>
          <a:bodyPr/>
          <a:lstStyle/>
          <a:p>
            <a:fld id="{0E0838B6-FA57-6D4C-9555-91792E096F72}" type="slidenum">
              <a:rPr lang="en-US" smtClean="0"/>
              <a:t>‹#›</a:t>
            </a:fld>
            <a:endParaRPr lang="en-US"/>
          </a:p>
        </p:txBody>
      </p:sp>
    </p:spTree>
    <p:extLst>
      <p:ext uri="{BB962C8B-B14F-4D97-AF65-F5344CB8AC3E}">
        <p14:creationId xmlns:p14="http://schemas.microsoft.com/office/powerpoint/2010/main" val="346430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TextBox 9"/>
          <p:cNvSpPr txBox="1"/>
          <p:nvPr/>
        </p:nvSpPr>
        <p:spPr>
          <a:xfrm>
            <a:off x="223186" y="228600"/>
            <a:ext cx="260909" cy="415498"/>
          </a:xfrm>
          <a:prstGeom prst="rect">
            <a:avLst/>
          </a:prstGeom>
          <a:noFill/>
        </p:spPr>
        <p:txBody>
          <a:bodyPr wrap="square" lIns="0" tIns="0" rIns="0" bIns="0" rtlCol="0">
            <a:spAutoFit/>
          </a:bodyPr>
          <a:lstStyle/>
          <a:p>
            <a:r>
              <a:rPr sz="27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a:t>21 Nov 2017</a:t>
            </a:r>
          </a:p>
        </p:txBody>
      </p:sp>
      <p:sp>
        <p:nvSpPr>
          <p:cNvPr id="6" name="Footer Placeholder 5"/>
          <p:cNvSpPr>
            <a:spLocks noGrp="1"/>
          </p:cNvSpPr>
          <p:nvPr>
            <p:ph type="ftr" sz="quarter" idx="11"/>
          </p:nvPr>
        </p:nvSpPr>
        <p:spPr/>
        <p:txBody>
          <a:bodyPr/>
          <a:lstStyle/>
          <a:p>
            <a:r>
              <a:rPr lang="en-US"/>
              <a:t>CS 202 Fall 2017</a:t>
            </a:r>
          </a:p>
        </p:txBody>
      </p:sp>
      <p:sp>
        <p:nvSpPr>
          <p:cNvPr id="7" name="Slide Number Placeholder 6"/>
          <p:cNvSpPr>
            <a:spLocks noGrp="1"/>
          </p:cNvSpPr>
          <p:nvPr>
            <p:ph type="sldNum" sz="quarter" idx="12"/>
          </p:nvPr>
        </p:nvSpPr>
        <p:spPr/>
        <p:txBody>
          <a:bodyPr/>
          <a:lstStyle/>
          <a:p>
            <a:fld id="{0E0838B6-FA57-6D4C-9555-91792E096F72}"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17314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5" y="1981202"/>
            <a:ext cx="7556313" cy="4144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7"/>
            <a:ext cx="2133600" cy="365125"/>
          </a:xfrm>
          <a:prstGeom prst="rect">
            <a:avLst/>
          </a:prstGeom>
        </p:spPr>
        <p:txBody>
          <a:bodyPr vert="horz" lIns="91440" tIns="45720" rIns="91440" bIns="45720" rtlCol="0" anchor="ctr"/>
          <a:lstStyle>
            <a:lvl1pPr algn="r">
              <a:defRPr sz="825">
                <a:solidFill>
                  <a:schemeClr val="tx1">
                    <a:lumMod val="65000"/>
                    <a:lumOff val="35000"/>
                  </a:schemeClr>
                </a:solidFill>
              </a:defRPr>
            </a:lvl1pPr>
          </a:lstStyle>
          <a:p>
            <a:r>
              <a:rPr lang="en-US"/>
              <a:t>21 Nov 2017</a:t>
            </a:r>
          </a:p>
        </p:txBody>
      </p:sp>
      <p:sp>
        <p:nvSpPr>
          <p:cNvPr id="5" name="Footer Placeholder 4"/>
          <p:cNvSpPr>
            <a:spLocks noGrp="1"/>
          </p:cNvSpPr>
          <p:nvPr>
            <p:ph type="ftr" sz="quarter" idx="3"/>
          </p:nvPr>
        </p:nvSpPr>
        <p:spPr>
          <a:xfrm>
            <a:off x="201706" y="6423587"/>
            <a:ext cx="6122894"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r>
              <a:rPr lang="en-US"/>
              <a:t>CS 202 Fall 2017</a:t>
            </a:r>
          </a:p>
        </p:txBody>
      </p:sp>
      <p:sp>
        <p:nvSpPr>
          <p:cNvPr id="6" name="Slide Number Placeholder 5"/>
          <p:cNvSpPr>
            <a:spLocks noGrp="1"/>
          </p:cNvSpPr>
          <p:nvPr>
            <p:ph type="sldNum" sz="quarter" idx="4"/>
          </p:nvPr>
        </p:nvSpPr>
        <p:spPr>
          <a:xfrm>
            <a:off x="8305800" y="242236"/>
            <a:ext cx="554038" cy="365125"/>
          </a:xfrm>
          <a:prstGeom prst="rect">
            <a:avLst/>
          </a:prstGeom>
        </p:spPr>
        <p:txBody>
          <a:bodyPr vert="horz" lIns="91440" tIns="45720" rIns="91440" bIns="45720" rtlCol="0" anchor="ctr"/>
          <a:lstStyle>
            <a:lvl1pPr algn="r">
              <a:defRPr sz="1050">
                <a:solidFill>
                  <a:schemeClr val="bg1"/>
                </a:solidFill>
              </a:defRPr>
            </a:lvl1pPr>
          </a:lstStyle>
          <a:p>
            <a:fld id="{0E0838B6-FA57-6D4C-9555-91792E096F72}" type="slidenum">
              <a:rPr lang="en-US" smtClean="0"/>
              <a:t>‹#›</a:t>
            </a:fld>
            <a:endParaRPr lang="en-US"/>
          </a:p>
        </p:txBody>
      </p:sp>
    </p:spTree>
    <p:extLst>
      <p:ext uri="{BB962C8B-B14F-4D97-AF65-F5344CB8AC3E}">
        <p14:creationId xmlns:p14="http://schemas.microsoft.com/office/powerpoint/2010/main" val="1956141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171450" indent="-171450" algn="l" defTabSz="685800" rtl="0" eaLnBrk="1" latinLnBrk="0" hangingPunct="1">
        <a:spcBef>
          <a:spcPts val="1500"/>
        </a:spcBef>
        <a:buClr>
          <a:schemeClr val="accent1"/>
        </a:buClr>
        <a:buSzPct val="75000"/>
        <a:buFont typeface="Wingdings" pitchFamily="2" charset="2"/>
        <a:buChar char="n"/>
        <a:defRPr sz="1500" kern="1200">
          <a:solidFill>
            <a:schemeClr val="tx1">
              <a:lumMod val="65000"/>
              <a:lumOff val="35000"/>
            </a:schemeClr>
          </a:solidFill>
          <a:latin typeface="+mn-lt"/>
          <a:ea typeface="+mn-ea"/>
          <a:cs typeface="+mn-cs"/>
        </a:defRPr>
      </a:lvl1pPr>
      <a:lvl2pPr marL="342900" indent="-171450" algn="l" defTabSz="685800" rtl="0" eaLnBrk="1" latinLnBrk="0" hangingPunct="1">
        <a:spcBef>
          <a:spcPts val="450"/>
        </a:spcBef>
        <a:buClr>
          <a:schemeClr val="accent1">
            <a:lumMod val="60000"/>
            <a:lumOff val="40000"/>
          </a:schemeClr>
        </a:buClr>
        <a:buSzPct val="75000"/>
        <a:buFont typeface="Wingdings" pitchFamily="2" charset="2"/>
        <a:buChar char="n"/>
        <a:defRPr sz="1350" kern="1200">
          <a:solidFill>
            <a:schemeClr val="tx1">
              <a:lumMod val="65000"/>
              <a:lumOff val="35000"/>
            </a:schemeClr>
          </a:solidFill>
          <a:latin typeface="+mn-lt"/>
          <a:ea typeface="+mn-ea"/>
          <a:cs typeface="+mn-cs"/>
        </a:defRPr>
      </a:lvl2pPr>
      <a:lvl3pPr marL="514350" indent="-171450" algn="l" defTabSz="685800" rtl="0" eaLnBrk="1" latinLnBrk="0" hangingPunct="1">
        <a:spcBef>
          <a:spcPts val="450"/>
        </a:spcBef>
        <a:buClr>
          <a:schemeClr val="accent1"/>
        </a:buClr>
        <a:buSzPct val="75000"/>
        <a:buFont typeface="Wingdings" pitchFamily="2" charset="2"/>
        <a:buChar char="n"/>
        <a:defRPr sz="1350" kern="1200">
          <a:solidFill>
            <a:schemeClr val="tx1">
              <a:lumMod val="65000"/>
              <a:lumOff val="35000"/>
            </a:schemeClr>
          </a:solidFill>
          <a:latin typeface="+mn-lt"/>
          <a:ea typeface="+mn-ea"/>
          <a:cs typeface="+mn-cs"/>
        </a:defRPr>
      </a:lvl3pPr>
      <a:lvl4pPr marL="685800" indent="-171450" algn="l" defTabSz="685800" rtl="0" eaLnBrk="1" latinLnBrk="0" hangingPunct="1">
        <a:spcBef>
          <a:spcPts val="450"/>
        </a:spcBef>
        <a:buClr>
          <a:schemeClr val="accent1">
            <a:lumMod val="60000"/>
            <a:lumOff val="40000"/>
          </a:schemeClr>
        </a:buClr>
        <a:buSzPct val="75000"/>
        <a:buFont typeface="Wingdings" pitchFamily="2" charset="2"/>
        <a:buChar char="n"/>
        <a:defRPr sz="1350" kern="1200">
          <a:solidFill>
            <a:schemeClr val="tx1">
              <a:lumMod val="65000"/>
              <a:lumOff val="35000"/>
            </a:schemeClr>
          </a:solidFill>
          <a:latin typeface="+mn-lt"/>
          <a:ea typeface="+mn-ea"/>
          <a:cs typeface="+mn-cs"/>
        </a:defRPr>
      </a:lvl4pPr>
      <a:lvl5pPr marL="857250" indent="-171450" algn="l" defTabSz="685800" rtl="0" eaLnBrk="1" latinLnBrk="0" hangingPunct="1">
        <a:spcBef>
          <a:spcPts val="450"/>
        </a:spcBef>
        <a:buClr>
          <a:schemeClr val="accent1"/>
        </a:buClr>
        <a:buSzPct val="75000"/>
        <a:buFont typeface="Wingdings" pitchFamily="2" charset="2"/>
        <a:buChar char="n"/>
        <a:defRPr sz="135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ckoverflow.com/questions/33861151/c-how-to-declare-a-function-template-friend-for-a-class-templa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294E-BEAB-7042-86AF-394347D5E3B6}"/>
              </a:ext>
            </a:extLst>
          </p:cNvPr>
          <p:cNvSpPr>
            <a:spLocks noGrp="1"/>
          </p:cNvSpPr>
          <p:nvPr>
            <p:ph type="ctrTitle"/>
          </p:nvPr>
        </p:nvSpPr>
        <p:spPr/>
        <p:txBody>
          <a:bodyPr>
            <a:normAutofit/>
          </a:bodyPr>
          <a:lstStyle/>
          <a:p>
            <a:r>
              <a:rPr lang="en-US" dirty="0"/>
              <a:t>CS 202</a:t>
            </a:r>
            <a:br>
              <a:rPr lang="en-US" dirty="0"/>
            </a:br>
            <a:r>
              <a:rPr lang="en-US" dirty="0"/>
              <a:t>Class Templates</a:t>
            </a:r>
          </a:p>
        </p:txBody>
      </p:sp>
      <p:sp>
        <p:nvSpPr>
          <p:cNvPr id="3" name="Subtitle 2">
            <a:extLst>
              <a:ext uri="{FF2B5EF4-FFF2-40B4-BE49-F238E27FC236}">
                <a16:creationId xmlns:a16="http://schemas.microsoft.com/office/drawing/2014/main" id="{AEF5E9B4-BD0E-4748-AA4C-E74CE57918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2186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3A52-A99E-0344-8475-82CEEF51269C}"/>
              </a:ext>
            </a:extLst>
          </p:cNvPr>
          <p:cNvSpPr>
            <a:spLocks noGrp="1"/>
          </p:cNvSpPr>
          <p:nvPr>
            <p:ph type="title"/>
          </p:nvPr>
        </p:nvSpPr>
        <p:spPr/>
        <p:txBody>
          <a:bodyPr/>
          <a:lstStyle/>
          <a:p>
            <a:r>
              <a:rPr lang="en-US" dirty="0"/>
              <a:t>Non-type template parameters</a:t>
            </a:r>
          </a:p>
        </p:txBody>
      </p:sp>
      <p:sp>
        <p:nvSpPr>
          <p:cNvPr id="3" name="Content Placeholder 2">
            <a:extLst>
              <a:ext uri="{FF2B5EF4-FFF2-40B4-BE49-F238E27FC236}">
                <a16:creationId xmlns:a16="http://schemas.microsoft.com/office/drawing/2014/main" id="{11CADE70-EE4F-3741-9035-2DC474D9D420}"/>
              </a:ext>
            </a:extLst>
          </p:cNvPr>
          <p:cNvSpPr>
            <a:spLocks noGrp="1"/>
          </p:cNvSpPr>
          <p:nvPr>
            <p:ph idx="1"/>
          </p:nvPr>
        </p:nvSpPr>
        <p:spPr>
          <a:xfrm>
            <a:off x="498475" y="1352146"/>
            <a:ext cx="7556313" cy="4774020"/>
          </a:xfrm>
        </p:spPr>
        <p:txBody>
          <a:bodyPr>
            <a:normAutofit lnSpcReduction="10000"/>
          </a:bodyPr>
          <a:lstStyle/>
          <a:p>
            <a:r>
              <a:rPr lang="en-US" dirty="0"/>
              <a:t>You can also have template parameters that are similar to normal variables:</a:t>
            </a:r>
          </a:p>
          <a:p>
            <a:r>
              <a:rPr lang="en-US" dirty="0"/>
              <a:t>Consider this template class</a:t>
            </a:r>
          </a:p>
          <a:p>
            <a:pPr lvl="1"/>
            <a:r>
              <a:rPr lang="en-US" dirty="0"/>
              <a:t>template</a:t>
            </a:r>
            <a:r>
              <a:rPr lang="en-US" i="1" dirty="0"/>
              <a:t>&lt;</a:t>
            </a:r>
            <a:r>
              <a:rPr lang="en-US" dirty="0" err="1"/>
              <a:t>typename</a:t>
            </a:r>
            <a:r>
              <a:rPr lang="en-US" dirty="0"/>
              <a:t> T, int </a:t>
            </a:r>
            <a:r>
              <a:rPr lang="en-US" i="1" dirty="0"/>
              <a:t>N&gt;</a:t>
            </a:r>
            <a:br>
              <a:rPr lang="en-US" i="1" dirty="0"/>
            </a:br>
            <a:r>
              <a:rPr lang="en-US" dirty="0"/>
              <a:t>class Things </a:t>
            </a:r>
            <a:r>
              <a:rPr lang="en-US" i="1" dirty="0"/>
              <a:t>{</a:t>
            </a:r>
            <a:br>
              <a:rPr lang="en-US" i="1" dirty="0"/>
            </a:br>
            <a:r>
              <a:rPr lang="en-US" i="1" dirty="0"/>
              <a:t>   </a:t>
            </a:r>
            <a:r>
              <a:rPr lang="en-US" dirty="0" err="1"/>
              <a:t>size_t</a:t>
            </a:r>
            <a:r>
              <a:rPr lang="en-US" dirty="0"/>
              <a:t> size</a:t>
            </a:r>
            <a:r>
              <a:rPr lang="en-US" i="1" dirty="0"/>
              <a:t>() {</a:t>
            </a:r>
            <a:r>
              <a:rPr lang="en-US" dirty="0"/>
              <a:t>return </a:t>
            </a:r>
            <a:r>
              <a:rPr lang="en-US" i="1" dirty="0"/>
              <a:t>N</a:t>
            </a:r>
            <a:r>
              <a:rPr lang="en-US" dirty="0"/>
              <a:t>;</a:t>
            </a:r>
            <a:r>
              <a:rPr lang="en-US" i="1" dirty="0"/>
              <a:t>}</a:t>
            </a:r>
            <a:br>
              <a:rPr lang="en-US" i="1" dirty="0"/>
            </a:br>
            <a:r>
              <a:rPr lang="en-US" i="1" dirty="0"/>
              <a:t>   </a:t>
            </a:r>
            <a:r>
              <a:rPr lang="en-US" dirty="0"/>
              <a:t>// Define the big three!</a:t>
            </a:r>
            <a:br>
              <a:rPr lang="en-US" dirty="0"/>
            </a:br>
            <a:r>
              <a:rPr lang="en-US" dirty="0"/>
              <a:t>private:</a:t>
            </a:r>
            <a:br>
              <a:rPr lang="en-US" dirty="0"/>
            </a:br>
            <a:r>
              <a:rPr lang="en-US" dirty="0"/>
              <a:t>   T _things</a:t>
            </a:r>
            <a:r>
              <a:rPr lang="en-US" i="1" dirty="0"/>
              <a:t>[N]</a:t>
            </a:r>
            <a:r>
              <a:rPr lang="en-US" dirty="0"/>
              <a:t>;</a:t>
            </a:r>
            <a:br>
              <a:rPr lang="en-US" dirty="0"/>
            </a:br>
            <a:r>
              <a:rPr lang="en-US" i="1" dirty="0"/>
              <a:t>}</a:t>
            </a:r>
          </a:p>
          <a:p>
            <a:r>
              <a:rPr lang="en-US" dirty="0"/>
              <a:t>It knows its own size! The size is part of the type, it’s not stored anywhere in memory. This means when you declare an object of such a type, you must provide a value known at compile time, not a run-time variable.</a:t>
            </a:r>
          </a:p>
          <a:p>
            <a:r>
              <a:rPr lang="en-US" dirty="0"/>
              <a:t>If you make a Things&lt;int,5&gt; the size() member function is literally the code “return 5;”</a:t>
            </a:r>
          </a:p>
          <a:p>
            <a:r>
              <a:rPr lang="en-US" dirty="0"/>
              <a:t>C++ has a similar class called std::array which is vastly preferable to built in arrays because they work properly with assignment, etc. They are more efficient than vectors, but less flexible (since their size cannot change, and they don’t have most of the vector member functions.)</a:t>
            </a:r>
          </a:p>
        </p:txBody>
      </p:sp>
      <p:sp>
        <p:nvSpPr>
          <p:cNvPr id="4" name="Slide Number Placeholder 3">
            <a:extLst>
              <a:ext uri="{FF2B5EF4-FFF2-40B4-BE49-F238E27FC236}">
                <a16:creationId xmlns:a16="http://schemas.microsoft.com/office/drawing/2014/main" id="{E5F25B88-935F-E147-A3DA-EBA1161DFF27}"/>
              </a:ext>
            </a:extLst>
          </p:cNvPr>
          <p:cNvSpPr>
            <a:spLocks noGrp="1"/>
          </p:cNvSpPr>
          <p:nvPr>
            <p:ph type="sldNum" sz="quarter" idx="12"/>
          </p:nvPr>
        </p:nvSpPr>
        <p:spPr/>
        <p:txBody>
          <a:bodyPr/>
          <a:lstStyle/>
          <a:p>
            <a:fld id="{0E0838B6-FA57-6D4C-9555-91792E096F72}" type="slidenum">
              <a:rPr lang="en-US" smtClean="0"/>
              <a:t>10</a:t>
            </a:fld>
            <a:endParaRPr lang="en-US"/>
          </a:p>
        </p:txBody>
      </p:sp>
    </p:spTree>
    <p:extLst>
      <p:ext uri="{BB962C8B-B14F-4D97-AF65-F5344CB8AC3E}">
        <p14:creationId xmlns:p14="http://schemas.microsoft.com/office/powerpoint/2010/main" val="230092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E2EB-D9F8-B24F-855B-311B03DF924F}"/>
              </a:ext>
            </a:extLst>
          </p:cNvPr>
          <p:cNvSpPr>
            <a:spLocks noGrp="1"/>
          </p:cNvSpPr>
          <p:nvPr>
            <p:ph type="title"/>
          </p:nvPr>
        </p:nvSpPr>
        <p:spPr/>
        <p:txBody>
          <a:bodyPr/>
          <a:lstStyle/>
          <a:p>
            <a:r>
              <a:rPr lang="en-US" dirty="0"/>
              <a:t>Friend template functions</a:t>
            </a:r>
          </a:p>
        </p:txBody>
      </p:sp>
      <p:sp>
        <p:nvSpPr>
          <p:cNvPr id="3" name="Content Placeholder 2">
            <a:extLst>
              <a:ext uri="{FF2B5EF4-FFF2-40B4-BE49-F238E27FC236}">
                <a16:creationId xmlns:a16="http://schemas.microsoft.com/office/drawing/2014/main" id="{7E89B835-C6DC-5948-AE7B-64A92DEF805E}"/>
              </a:ext>
            </a:extLst>
          </p:cNvPr>
          <p:cNvSpPr>
            <a:spLocks noGrp="1"/>
          </p:cNvSpPr>
          <p:nvPr>
            <p:ph idx="1"/>
          </p:nvPr>
        </p:nvSpPr>
        <p:spPr/>
        <p:txBody>
          <a:bodyPr/>
          <a:lstStyle/>
          <a:p>
            <a:r>
              <a:rPr lang="en-US" dirty="0">
                <a:hlinkClick r:id="rId2"/>
              </a:rPr>
              <a:t>https://stackoverflow.com</a:t>
            </a:r>
            <a:r>
              <a:rPr lang="en-US">
                <a:hlinkClick r:id="rId2"/>
              </a:rPr>
              <a:t>/questions/33861151/c-how-to-declare-a-function-template-friend-for-a-class-template</a:t>
            </a:r>
            <a:endParaRPr lang="en-US"/>
          </a:p>
          <a:p>
            <a:endParaRPr lang="en-US"/>
          </a:p>
        </p:txBody>
      </p:sp>
      <p:sp>
        <p:nvSpPr>
          <p:cNvPr id="4" name="Slide Number Placeholder 3">
            <a:extLst>
              <a:ext uri="{FF2B5EF4-FFF2-40B4-BE49-F238E27FC236}">
                <a16:creationId xmlns:a16="http://schemas.microsoft.com/office/drawing/2014/main" id="{71688D65-C7C2-024C-926B-E51032E6BDE5}"/>
              </a:ext>
            </a:extLst>
          </p:cNvPr>
          <p:cNvSpPr>
            <a:spLocks noGrp="1"/>
          </p:cNvSpPr>
          <p:nvPr>
            <p:ph type="sldNum" sz="quarter" idx="12"/>
          </p:nvPr>
        </p:nvSpPr>
        <p:spPr/>
        <p:txBody>
          <a:bodyPr/>
          <a:lstStyle/>
          <a:p>
            <a:fld id="{0E0838B6-FA57-6D4C-9555-91792E096F72}" type="slidenum">
              <a:rPr lang="en-US" smtClean="0"/>
              <a:t>11</a:t>
            </a:fld>
            <a:endParaRPr lang="en-US"/>
          </a:p>
        </p:txBody>
      </p:sp>
    </p:spTree>
    <p:extLst>
      <p:ext uri="{BB962C8B-B14F-4D97-AF65-F5344CB8AC3E}">
        <p14:creationId xmlns:p14="http://schemas.microsoft.com/office/powerpoint/2010/main" val="212178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A0E4697-2EE7-2440-BE90-44033B31C4B8}" type="slidenum">
              <a:rPr lang="en-US"/>
              <a:pPr>
                <a:defRPr/>
              </a:pPr>
              <a:t>2</a:t>
            </a:fld>
            <a:endParaRPr lang="en-US"/>
          </a:p>
        </p:txBody>
      </p:sp>
      <p:sp>
        <p:nvSpPr>
          <p:cNvPr id="216066" name="Rectangle 2"/>
          <p:cNvSpPr>
            <a:spLocks noGrp="1" noChangeArrowheads="1"/>
          </p:cNvSpPr>
          <p:nvPr>
            <p:ph type="title"/>
          </p:nvPr>
        </p:nvSpPr>
        <p:spPr/>
        <p:txBody>
          <a:bodyPr/>
          <a:lstStyle/>
          <a:p>
            <a:pPr eaLnBrk="1" hangingPunct="1">
              <a:defRPr/>
            </a:pPr>
            <a:r>
              <a:rPr lang="en-US">
                <a:cs typeface="+mj-cs"/>
              </a:rPr>
              <a:t>Review: Generic programming</a:t>
            </a:r>
          </a:p>
        </p:txBody>
      </p:sp>
      <p:sp>
        <p:nvSpPr>
          <p:cNvPr id="216067" name="Rectangle 3"/>
          <p:cNvSpPr>
            <a:spLocks noGrp="1" noChangeArrowheads="1"/>
          </p:cNvSpPr>
          <p:nvPr>
            <p:ph type="body" idx="1"/>
          </p:nvPr>
        </p:nvSpPr>
        <p:spPr/>
        <p:txBody>
          <a:bodyPr>
            <a:normAutofit/>
          </a:bodyPr>
          <a:lstStyle/>
          <a:p>
            <a:pPr eaLnBrk="1" hangingPunct="1">
              <a:defRPr/>
            </a:pPr>
            <a:r>
              <a:rPr lang="en-US">
                <a:cs typeface="+mn-cs"/>
              </a:rPr>
              <a:t>Sometimes code to do things for different types is similar (or identical!) except for the type.</a:t>
            </a:r>
          </a:p>
          <a:p>
            <a:pPr lvl="1" eaLnBrk="1" hangingPunct="1">
              <a:buFont typeface="Wingdings" charset="0"/>
              <a:buNone/>
              <a:defRPr/>
            </a:pPr>
            <a:r>
              <a:rPr lang="en-US" b="1">
                <a:solidFill>
                  <a:srgbClr val="7F0055"/>
                </a:solidFill>
                <a:latin typeface="Monaco" charset="0"/>
              </a:rPr>
              <a:t>void</a:t>
            </a:r>
            <a:r>
              <a:rPr lang="en-US">
                <a:solidFill>
                  <a:srgbClr val="000000"/>
                </a:solidFill>
                <a:latin typeface="Monaco" charset="0"/>
              </a:rPr>
              <a:t> </a:t>
            </a:r>
            <a:r>
              <a:rPr lang="en-US" b="1">
                <a:solidFill>
                  <a:srgbClr val="000000"/>
                </a:solidFill>
                <a:latin typeface="Monaco" charset="0"/>
              </a:rPr>
              <a:t>swap</a:t>
            </a:r>
            <a:r>
              <a:rPr lang="en-US">
                <a:solidFill>
                  <a:srgbClr val="000000"/>
                </a:solidFill>
                <a:latin typeface="Monaco" charset="0"/>
              </a:rPr>
              <a:t>(</a:t>
            </a:r>
            <a:r>
              <a:rPr lang="en-US" b="1">
                <a:solidFill>
                  <a:srgbClr val="644632"/>
                </a:solidFill>
                <a:latin typeface="Monaco" charset="0"/>
              </a:rPr>
              <a:t>SwapType</a:t>
            </a:r>
            <a:r>
              <a:rPr lang="en-US">
                <a:solidFill>
                  <a:srgbClr val="000000"/>
                </a:solidFill>
                <a:latin typeface="Monaco" charset="0"/>
              </a:rPr>
              <a:t> &amp;x, </a:t>
            </a:r>
            <a:r>
              <a:rPr lang="en-US" b="1">
                <a:solidFill>
                  <a:srgbClr val="644632"/>
                </a:solidFill>
                <a:latin typeface="Monaco" charset="0"/>
              </a:rPr>
              <a:t>SwapType</a:t>
            </a:r>
            <a:r>
              <a:rPr lang="en-US">
                <a:solidFill>
                  <a:srgbClr val="000000"/>
                </a:solidFill>
                <a:latin typeface="Monaco" charset="0"/>
              </a:rPr>
              <a:t> &amp;y)</a:t>
            </a:r>
            <a:endParaRPr lang="en-US">
              <a:latin typeface="Monaco" charset="0"/>
            </a:endParaRPr>
          </a:p>
          <a:p>
            <a:pPr lvl="1" eaLnBrk="1" hangingPunct="1">
              <a:buFont typeface="Wingdings" charset="0"/>
              <a:buNone/>
              <a:defRPr/>
            </a:pPr>
            <a:r>
              <a:rPr lang="en-US">
                <a:solidFill>
                  <a:srgbClr val="000000"/>
                </a:solidFill>
                <a:latin typeface="Monaco" charset="0"/>
              </a:rPr>
              <a:t>{</a:t>
            </a:r>
            <a:endParaRPr lang="en-US">
              <a:latin typeface="Monaco" charset="0"/>
            </a:endParaRPr>
          </a:p>
          <a:p>
            <a:pPr lvl="1" eaLnBrk="1" hangingPunct="1">
              <a:buFont typeface="Wingdings" charset="0"/>
              <a:buNone/>
              <a:defRPr/>
            </a:pPr>
            <a:r>
              <a:rPr lang="en-US" b="1">
                <a:solidFill>
                  <a:srgbClr val="644632"/>
                </a:solidFill>
                <a:latin typeface="Monaco" charset="0"/>
              </a:rPr>
              <a:t>SwapType</a:t>
            </a:r>
            <a:r>
              <a:rPr lang="en-US">
                <a:solidFill>
                  <a:srgbClr val="000000"/>
                </a:solidFill>
                <a:latin typeface="Monaco" charset="0"/>
              </a:rPr>
              <a:t> t=x;</a:t>
            </a:r>
            <a:endParaRPr lang="en-US">
              <a:latin typeface="Monaco" charset="0"/>
            </a:endParaRPr>
          </a:p>
          <a:p>
            <a:pPr lvl="1" eaLnBrk="1" hangingPunct="1">
              <a:buFont typeface="Wingdings" charset="0"/>
              <a:buNone/>
              <a:defRPr/>
            </a:pPr>
            <a:r>
              <a:rPr lang="en-US">
                <a:solidFill>
                  <a:srgbClr val="000000"/>
                </a:solidFill>
                <a:latin typeface="Monaco" charset="0"/>
              </a:rPr>
              <a:t>x=y;</a:t>
            </a:r>
            <a:endParaRPr lang="en-US">
              <a:latin typeface="Monaco" charset="0"/>
            </a:endParaRPr>
          </a:p>
          <a:p>
            <a:pPr lvl="1" eaLnBrk="1" hangingPunct="1">
              <a:buFont typeface="Wingdings" charset="0"/>
              <a:buNone/>
              <a:defRPr/>
            </a:pPr>
            <a:r>
              <a:rPr lang="en-US">
                <a:solidFill>
                  <a:srgbClr val="000000"/>
                </a:solidFill>
                <a:latin typeface="Monaco" charset="0"/>
              </a:rPr>
              <a:t>y=t;</a:t>
            </a:r>
            <a:endParaRPr lang="en-US">
              <a:latin typeface="Monaco" charset="0"/>
            </a:endParaRPr>
          </a:p>
          <a:p>
            <a:pPr lvl="1" eaLnBrk="1" hangingPunct="1">
              <a:buFont typeface="Wingdings" charset="0"/>
              <a:buNone/>
              <a:defRPr/>
            </a:pPr>
            <a:r>
              <a:rPr lang="en-US">
                <a:solidFill>
                  <a:srgbClr val="000000"/>
                </a:solidFill>
                <a:latin typeface="Monaco" charset="0"/>
              </a:rPr>
              <a:t>}</a:t>
            </a:r>
          </a:p>
          <a:p>
            <a:pPr eaLnBrk="1" hangingPunct="1">
              <a:defRPr/>
            </a:pPr>
            <a:r>
              <a:rPr lang="en-US">
                <a:cs typeface="+mn-cs"/>
              </a:rPr>
              <a:t>C++ lets us write code (almost) like this!</a:t>
            </a:r>
          </a:p>
          <a:p>
            <a:pPr eaLnBrk="1" hangingPunct="1">
              <a:defRPr/>
            </a:pPr>
            <a:r>
              <a:rPr lang="en-US" i="1">
                <a:cs typeface="+mn-cs"/>
              </a:rPr>
              <a:t>Generic Programming</a:t>
            </a:r>
            <a:r>
              <a:rPr lang="en-US">
                <a:cs typeface="+mn-cs"/>
              </a:rPr>
              <a:t> is the term for algorithms written in terms of types that can be specified later.</a:t>
            </a:r>
          </a:p>
        </p:txBody>
      </p:sp>
    </p:spTree>
    <p:extLst>
      <p:ext uri="{BB962C8B-B14F-4D97-AF65-F5344CB8AC3E}">
        <p14:creationId xmlns:p14="http://schemas.microsoft.com/office/powerpoint/2010/main" val="145161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44B6F5D-FE14-384C-A01D-4022C94F12BD}" type="slidenum">
              <a:rPr lang="en-US"/>
              <a:pPr>
                <a:defRPr/>
              </a:pPr>
              <a:t>3</a:t>
            </a:fld>
            <a:endParaRPr lang="en-US"/>
          </a:p>
        </p:txBody>
      </p:sp>
      <p:sp>
        <p:nvSpPr>
          <p:cNvPr id="217090" name="Rectangle 2"/>
          <p:cNvSpPr>
            <a:spLocks noGrp="1" noChangeArrowheads="1"/>
          </p:cNvSpPr>
          <p:nvPr>
            <p:ph type="title"/>
          </p:nvPr>
        </p:nvSpPr>
        <p:spPr/>
        <p:txBody>
          <a:bodyPr/>
          <a:lstStyle/>
          <a:p>
            <a:pPr eaLnBrk="1" hangingPunct="1">
              <a:defRPr/>
            </a:pPr>
            <a:r>
              <a:rPr lang="en-US">
                <a:cs typeface="+mj-cs"/>
              </a:rPr>
              <a:t>Review: Template function syntax</a:t>
            </a:r>
          </a:p>
        </p:txBody>
      </p:sp>
      <p:sp>
        <p:nvSpPr>
          <p:cNvPr id="217091" name="Rectangle 3"/>
          <p:cNvSpPr>
            <a:spLocks noGrp="1" noChangeArrowheads="1"/>
          </p:cNvSpPr>
          <p:nvPr>
            <p:ph type="body" idx="1"/>
          </p:nvPr>
        </p:nvSpPr>
        <p:spPr/>
        <p:txBody>
          <a:bodyPr>
            <a:normAutofit/>
          </a:bodyPr>
          <a:lstStyle/>
          <a:p>
            <a:pPr eaLnBrk="1" hangingPunct="1">
              <a:defRPr/>
            </a:pPr>
            <a:r>
              <a:rPr lang="en-US" dirty="0">
                <a:cs typeface="+mn-cs"/>
              </a:rPr>
              <a:t>Put </a:t>
            </a:r>
            <a:r>
              <a:rPr lang="en-US" sz="1575" dirty="0"/>
              <a:t>“</a:t>
            </a:r>
            <a:r>
              <a:rPr lang="en-US" dirty="0">
                <a:latin typeface="Courier" pitchFamily="2" charset="0"/>
              </a:rPr>
              <a:t>&lt;template </a:t>
            </a:r>
            <a:r>
              <a:rPr lang="en-US" dirty="0" err="1">
                <a:latin typeface="Courier" pitchFamily="2" charset="0"/>
              </a:rPr>
              <a:t>typename</a:t>
            </a:r>
            <a:r>
              <a:rPr lang="en-US" dirty="0">
                <a:latin typeface="Courier" pitchFamily="2" charset="0"/>
              </a:rPr>
              <a:t> T&gt;</a:t>
            </a:r>
            <a:r>
              <a:rPr lang="en-US" sz="1575" dirty="0"/>
              <a:t>” </a:t>
            </a:r>
            <a:r>
              <a:rPr lang="en-US" dirty="0">
                <a:cs typeface="+mn-cs"/>
              </a:rPr>
              <a:t>before your function, and use T as any other type. You may use any identifier for the name of the type.</a:t>
            </a:r>
            <a:br>
              <a:rPr lang="en-US" dirty="0">
                <a:cs typeface="+mn-cs"/>
              </a:rPr>
            </a:br>
            <a:endParaRPr lang="en-US" dirty="0">
              <a:cs typeface="+mn-cs"/>
            </a:endParaRPr>
          </a:p>
          <a:p>
            <a:pPr lvl="1" eaLnBrk="1" hangingPunct="1">
              <a:buFont typeface="Wingdings" charset="0"/>
              <a:buNone/>
              <a:defRPr/>
            </a:pPr>
            <a:r>
              <a:rPr lang="en-US" b="1" dirty="0">
                <a:solidFill>
                  <a:srgbClr val="7F0055"/>
                </a:solidFill>
                <a:latin typeface="Monaco" charset="0"/>
              </a:rPr>
              <a:t>template</a:t>
            </a:r>
            <a:r>
              <a:rPr lang="en-US" dirty="0">
                <a:solidFill>
                  <a:srgbClr val="000000"/>
                </a:solidFill>
                <a:latin typeface="Monaco" charset="0"/>
              </a:rPr>
              <a:t>&lt;</a:t>
            </a:r>
            <a:r>
              <a:rPr lang="en-US" b="1" dirty="0" err="1">
                <a:solidFill>
                  <a:srgbClr val="7F0055"/>
                </a:solidFill>
                <a:latin typeface="Monaco" charset="0"/>
              </a:rPr>
              <a:t>typename</a:t>
            </a:r>
            <a:r>
              <a:rPr lang="en-US" dirty="0">
                <a:solidFill>
                  <a:srgbClr val="000000"/>
                </a:solidFill>
                <a:latin typeface="Monaco" charset="0"/>
              </a:rPr>
              <a:t> </a:t>
            </a:r>
            <a:r>
              <a:rPr lang="en-US" b="1" dirty="0" err="1">
                <a:solidFill>
                  <a:srgbClr val="644632"/>
                </a:solidFill>
                <a:latin typeface="Monaco" charset="0"/>
              </a:rPr>
              <a:t>SwapType</a:t>
            </a:r>
            <a:r>
              <a:rPr lang="en-US" dirty="0">
                <a:solidFill>
                  <a:srgbClr val="000000"/>
                </a:solidFill>
                <a:latin typeface="Monaco" charset="0"/>
              </a:rPr>
              <a:t>&gt;</a:t>
            </a:r>
            <a:endParaRPr lang="en-US" dirty="0">
              <a:latin typeface="Monaco" charset="0"/>
            </a:endParaRPr>
          </a:p>
          <a:p>
            <a:pPr lvl="1" eaLnBrk="1" hangingPunct="1">
              <a:buFont typeface="Wingdings" charset="0"/>
              <a:buNone/>
              <a:defRPr/>
            </a:pPr>
            <a:r>
              <a:rPr lang="en-US" b="1" dirty="0">
                <a:solidFill>
                  <a:srgbClr val="7F0055"/>
                </a:solidFill>
                <a:latin typeface="Monaco" charset="0"/>
              </a:rPr>
              <a:t>void</a:t>
            </a:r>
            <a:r>
              <a:rPr lang="en-US" dirty="0">
                <a:solidFill>
                  <a:srgbClr val="000000"/>
                </a:solidFill>
                <a:latin typeface="Monaco" charset="0"/>
              </a:rPr>
              <a:t> </a:t>
            </a:r>
            <a:r>
              <a:rPr lang="en-US" b="1" dirty="0">
                <a:solidFill>
                  <a:srgbClr val="000000"/>
                </a:solidFill>
                <a:latin typeface="Monaco" charset="0"/>
              </a:rPr>
              <a:t>swap</a:t>
            </a:r>
            <a:r>
              <a:rPr lang="en-US" dirty="0">
                <a:solidFill>
                  <a:srgbClr val="000000"/>
                </a:solidFill>
                <a:latin typeface="Monaco" charset="0"/>
              </a:rPr>
              <a:t>(</a:t>
            </a:r>
            <a:r>
              <a:rPr lang="en-US" b="1" dirty="0" err="1">
                <a:solidFill>
                  <a:srgbClr val="644632"/>
                </a:solidFill>
                <a:latin typeface="Monaco" charset="0"/>
              </a:rPr>
              <a:t>SwapType</a:t>
            </a:r>
            <a:r>
              <a:rPr lang="en-US" dirty="0">
                <a:solidFill>
                  <a:srgbClr val="000000"/>
                </a:solidFill>
                <a:latin typeface="Monaco" charset="0"/>
              </a:rPr>
              <a:t> &amp;x, </a:t>
            </a:r>
            <a:r>
              <a:rPr lang="en-US" b="1" dirty="0" err="1">
                <a:solidFill>
                  <a:srgbClr val="644632"/>
                </a:solidFill>
                <a:latin typeface="Monaco" charset="0"/>
              </a:rPr>
              <a:t>SwapType</a:t>
            </a:r>
            <a:r>
              <a:rPr lang="en-US" dirty="0">
                <a:solidFill>
                  <a:srgbClr val="000000"/>
                </a:solidFill>
                <a:latin typeface="Monaco" charset="0"/>
              </a:rPr>
              <a:t> &amp;y)</a:t>
            </a:r>
            <a:endParaRPr lang="en-US" dirty="0">
              <a:latin typeface="Monaco" charset="0"/>
            </a:endParaRPr>
          </a:p>
          <a:p>
            <a:pPr lvl="1" eaLnBrk="1" hangingPunct="1">
              <a:buFont typeface="Wingdings" charset="0"/>
              <a:buNone/>
              <a:defRPr/>
            </a:pPr>
            <a:r>
              <a:rPr lang="en-US" dirty="0">
                <a:solidFill>
                  <a:srgbClr val="000000"/>
                </a:solidFill>
                <a:latin typeface="Monaco" charset="0"/>
              </a:rPr>
              <a:t>{</a:t>
            </a:r>
            <a:endParaRPr lang="en-US" dirty="0">
              <a:latin typeface="Monaco" charset="0"/>
            </a:endParaRPr>
          </a:p>
          <a:p>
            <a:pPr lvl="1" eaLnBrk="1" hangingPunct="1">
              <a:buFont typeface="Wingdings" charset="0"/>
              <a:buNone/>
              <a:defRPr/>
            </a:pPr>
            <a:r>
              <a:rPr lang="en-US" b="1" dirty="0" err="1">
                <a:solidFill>
                  <a:srgbClr val="644632"/>
                </a:solidFill>
                <a:latin typeface="Monaco" charset="0"/>
              </a:rPr>
              <a:t>SwapType</a:t>
            </a:r>
            <a:r>
              <a:rPr lang="en-US" dirty="0">
                <a:solidFill>
                  <a:srgbClr val="000000"/>
                </a:solidFill>
                <a:latin typeface="Monaco" charset="0"/>
              </a:rPr>
              <a:t> t=x; //or auto</a:t>
            </a:r>
            <a:endParaRPr lang="en-US" dirty="0">
              <a:latin typeface="Monaco" charset="0"/>
            </a:endParaRPr>
          </a:p>
          <a:p>
            <a:pPr lvl="1" eaLnBrk="1" hangingPunct="1">
              <a:buFont typeface="Wingdings" charset="0"/>
              <a:buNone/>
              <a:defRPr/>
            </a:pPr>
            <a:r>
              <a:rPr lang="en-US" dirty="0">
                <a:solidFill>
                  <a:srgbClr val="000000"/>
                </a:solidFill>
                <a:latin typeface="Monaco" charset="0"/>
              </a:rPr>
              <a:t>x=y;</a:t>
            </a:r>
            <a:endParaRPr lang="en-US" dirty="0">
              <a:latin typeface="Monaco" charset="0"/>
            </a:endParaRPr>
          </a:p>
          <a:p>
            <a:pPr lvl="1" eaLnBrk="1" hangingPunct="1">
              <a:buFont typeface="Wingdings" charset="0"/>
              <a:buNone/>
              <a:defRPr/>
            </a:pPr>
            <a:r>
              <a:rPr lang="en-US" dirty="0">
                <a:solidFill>
                  <a:srgbClr val="000000"/>
                </a:solidFill>
                <a:latin typeface="Monaco" charset="0"/>
              </a:rPr>
              <a:t>y=t;</a:t>
            </a:r>
            <a:endParaRPr lang="en-US" dirty="0">
              <a:latin typeface="Monaco" charset="0"/>
            </a:endParaRPr>
          </a:p>
          <a:p>
            <a:pPr lvl="1" eaLnBrk="1" hangingPunct="1">
              <a:buFont typeface="Wingdings" charset="0"/>
              <a:buNone/>
              <a:defRPr/>
            </a:pPr>
            <a:r>
              <a:rPr lang="en-US" dirty="0">
                <a:solidFill>
                  <a:srgbClr val="000000"/>
                </a:solidFill>
                <a:latin typeface="Monaco" charset="0"/>
              </a:rPr>
              <a:t>}</a:t>
            </a:r>
            <a:br>
              <a:rPr lang="en-US" dirty="0">
                <a:solidFill>
                  <a:srgbClr val="000000"/>
                </a:solidFill>
                <a:latin typeface="Monaco" charset="0"/>
              </a:rPr>
            </a:br>
            <a:endParaRPr lang="en-US" dirty="0">
              <a:solidFill>
                <a:srgbClr val="000000"/>
              </a:solidFill>
              <a:latin typeface="Monaco" charset="0"/>
            </a:endParaRPr>
          </a:p>
          <a:p>
            <a:pPr>
              <a:defRPr/>
            </a:pPr>
            <a:r>
              <a:rPr lang="en-US" dirty="0">
                <a:solidFill>
                  <a:srgbClr val="000000"/>
                </a:solidFill>
                <a:cs typeface="+mn-cs"/>
              </a:rPr>
              <a:t>You can use the keyword </a:t>
            </a:r>
            <a:r>
              <a:rPr lang="en-US" dirty="0"/>
              <a:t>“</a:t>
            </a:r>
            <a:r>
              <a:rPr lang="en-US" sz="1350" b="1" dirty="0">
                <a:solidFill>
                  <a:srgbClr val="7F0055"/>
                </a:solidFill>
                <a:latin typeface="Monaco" charset="0"/>
              </a:rPr>
              <a:t>class</a:t>
            </a:r>
            <a:r>
              <a:rPr lang="en-US" dirty="0"/>
              <a:t>”</a:t>
            </a:r>
            <a:r>
              <a:rPr lang="en-US" dirty="0">
                <a:solidFill>
                  <a:srgbClr val="000000"/>
                </a:solidFill>
                <a:cs typeface="+mn-cs"/>
              </a:rPr>
              <a:t> instead of </a:t>
            </a:r>
            <a:r>
              <a:rPr lang="en-US" dirty="0"/>
              <a:t>“</a:t>
            </a:r>
            <a:r>
              <a:rPr lang="en-US" sz="1350" b="1" dirty="0" err="1">
                <a:solidFill>
                  <a:srgbClr val="7F0055"/>
                </a:solidFill>
                <a:latin typeface="Monaco" charset="0"/>
              </a:rPr>
              <a:t>typename</a:t>
            </a:r>
            <a:r>
              <a:rPr lang="en-US" dirty="0">
                <a:solidFill>
                  <a:srgbClr val="000000"/>
                </a:solidFill>
                <a:cs typeface="+mn-cs"/>
              </a:rPr>
              <a:t>.</a:t>
            </a:r>
            <a:r>
              <a:rPr lang="en-US" dirty="0"/>
              <a:t> ” </a:t>
            </a:r>
            <a:r>
              <a:rPr lang="en-US" dirty="0">
                <a:solidFill>
                  <a:srgbClr val="000000"/>
                </a:solidFill>
                <a:cs typeface="+mn-cs"/>
              </a:rPr>
              <a:t> This is an old fashioned syntax and not encouraged.</a:t>
            </a:r>
          </a:p>
        </p:txBody>
      </p:sp>
    </p:spTree>
    <p:extLst>
      <p:ext uri="{BB962C8B-B14F-4D97-AF65-F5344CB8AC3E}">
        <p14:creationId xmlns:p14="http://schemas.microsoft.com/office/powerpoint/2010/main" val="358950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BD17B0B-06BE-7D42-85D2-3024576B5562}" type="slidenum">
              <a:rPr lang="en-US"/>
              <a:pPr>
                <a:defRPr/>
              </a:pPr>
              <a:t>4</a:t>
            </a:fld>
            <a:endParaRPr lang="en-US"/>
          </a:p>
        </p:txBody>
      </p:sp>
      <p:sp>
        <p:nvSpPr>
          <p:cNvPr id="219138" name="Rectangle 2"/>
          <p:cNvSpPr>
            <a:spLocks noGrp="1" noChangeArrowheads="1"/>
          </p:cNvSpPr>
          <p:nvPr>
            <p:ph type="title"/>
          </p:nvPr>
        </p:nvSpPr>
        <p:spPr/>
        <p:txBody>
          <a:bodyPr/>
          <a:lstStyle/>
          <a:p>
            <a:pPr eaLnBrk="1" hangingPunct="1">
              <a:defRPr/>
            </a:pPr>
            <a:r>
              <a:rPr lang="en-US">
                <a:cs typeface="+mj-cs"/>
              </a:rPr>
              <a:t>Review: Using a template function</a:t>
            </a:r>
          </a:p>
        </p:txBody>
      </p:sp>
      <p:sp>
        <p:nvSpPr>
          <p:cNvPr id="219139" name="Rectangle 3"/>
          <p:cNvSpPr>
            <a:spLocks noGrp="1" noChangeArrowheads="1"/>
          </p:cNvSpPr>
          <p:nvPr>
            <p:ph type="body" idx="1"/>
          </p:nvPr>
        </p:nvSpPr>
        <p:spPr/>
        <p:txBody>
          <a:bodyPr>
            <a:normAutofit/>
          </a:bodyPr>
          <a:lstStyle/>
          <a:p>
            <a:pPr eaLnBrk="1" hangingPunct="1">
              <a:defRPr/>
            </a:pPr>
            <a:r>
              <a:rPr lang="en-US">
                <a:cs typeface="+mn-cs"/>
              </a:rPr>
              <a:t>C++ will deduce what type the function should be instantiated with:</a:t>
            </a:r>
          </a:p>
          <a:p>
            <a:pPr lvl="1" eaLnBrk="1" hangingPunct="1">
              <a:buFont typeface="Wingdings" charset="0"/>
              <a:buNone/>
              <a:defRPr/>
            </a:pPr>
            <a:r>
              <a:rPr lang="en-US" b="1">
                <a:solidFill>
                  <a:srgbClr val="7F0055"/>
                </a:solidFill>
                <a:latin typeface="Monaco" charset="0"/>
              </a:rPr>
              <a:t>int</a:t>
            </a:r>
            <a:r>
              <a:rPr lang="en-US">
                <a:solidFill>
                  <a:srgbClr val="000000"/>
                </a:solidFill>
                <a:latin typeface="Monaco" charset="0"/>
              </a:rPr>
              <a:t> a=5, b=6;</a:t>
            </a:r>
            <a:endParaRPr lang="en-US">
              <a:latin typeface="Monaco" charset="0"/>
            </a:endParaRPr>
          </a:p>
          <a:p>
            <a:pPr lvl="1" eaLnBrk="1" hangingPunct="1">
              <a:buFont typeface="Wingdings" charset="0"/>
              <a:buNone/>
              <a:defRPr/>
            </a:pPr>
            <a:r>
              <a:rPr lang="en-US">
                <a:solidFill>
                  <a:srgbClr val="000000"/>
                </a:solidFill>
                <a:latin typeface="Monaco" charset="0"/>
              </a:rPr>
              <a:t>swap(a,b);</a:t>
            </a:r>
            <a:endParaRPr lang="en-US">
              <a:latin typeface="Monaco" charset="0"/>
            </a:endParaRPr>
          </a:p>
          <a:p>
            <a:pPr lvl="1" eaLnBrk="1" hangingPunct="1">
              <a:buFont typeface="Wingdings" charset="0"/>
              <a:buNone/>
              <a:defRPr/>
            </a:pPr>
            <a:endParaRPr lang="en-US">
              <a:latin typeface="Monaco" charset="0"/>
            </a:endParaRPr>
          </a:p>
          <a:p>
            <a:pPr lvl="1" eaLnBrk="1" hangingPunct="1">
              <a:buFont typeface="Wingdings" charset="0"/>
              <a:buNone/>
              <a:defRPr/>
            </a:pPr>
            <a:r>
              <a:rPr lang="en-US" b="1">
                <a:solidFill>
                  <a:srgbClr val="7F0055"/>
                </a:solidFill>
                <a:latin typeface="Monaco" charset="0"/>
              </a:rPr>
              <a:t>double</a:t>
            </a:r>
            <a:r>
              <a:rPr lang="en-US">
                <a:solidFill>
                  <a:srgbClr val="000000"/>
                </a:solidFill>
                <a:latin typeface="Monaco" charset="0"/>
              </a:rPr>
              <a:t> x=13.3, y=12.7;</a:t>
            </a:r>
            <a:endParaRPr lang="en-US">
              <a:latin typeface="Monaco" charset="0"/>
            </a:endParaRPr>
          </a:p>
          <a:p>
            <a:pPr lvl="1" eaLnBrk="1" hangingPunct="1">
              <a:buFont typeface="Wingdings" charset="0"/>
              <a:buNone/>
              <a:defRPr/>
            </a:pPr>
            <a:r>
              <a:rPr lang="en-US">
                <a:solidFill>
                  <a:srgbClr val="000000"/>
                </a:solidFill>
                <a:latin typeface="Monaco" charset="0"/>
              </a:rPr>
              <a:t>swap(x,y);</a:t>
            </a:r>
            <a:br>
              <a:rPr lang="en-US">
                <a:solidFill>
                  <a:srgbClr val="000000"/>
                </a:solidFill>
                <a:latin typeface="Monaco" charset="0"/>
              </a:rPr>
            </a:br>
            <a:endParaRPr lang="en-US">
              <a:latin typeface="Monaco" charset="0"/>
            </a:endParaRPr>
          </a:p>
          <a:p>
            <a:pPr eaLnBrk="1" hangingPunct="1">
              <a:defRPr/>
            </a:pPr>
            <a:r>
              <a:rPr lang="en-US">
                <a:cs typeface="+mn-cs"/>
              </a:rPr>
              <a:t>You can also specify what type, using syntax like this:</a:t>
            </a:r>
            <a:endParaRPr lang="en-US">
              <a:solidFill>
                <a:srgbClr val="000000"/>
              </a:solidFill>
              <a:latin typeface="Monaco" charset="0"/>
              <a:cs typeface="+mn-cs"/>
            </a:endParaRPr>
          </a:p>
          <a:p>
            <a:pPr lvl="1" eaLnBrk="1" hangingPunct="1">
              <a:buFont typeface="Wingdings" charset="0"/>
              <a:buNone/>
              <a:defRPr/>
            </a:pPr>
            <a:r>
              <a:rPr lang="en-US">
                <a:solidFill>
                  <a:srgbClr val="000000"/>
                </a:solidFill>
                <a:latin typeface="Monaco" charset="0"/>
              </a:rPr>
              <a:t>swap&lt;</a:t>
            </a:r>
            <a:r>
              <a:rPr lang="en-US" b="1">
                <a:solidFill>
                  <a:srgbClr val="7F0055"/>
                </a:solidFill>
                <a:latin typeface="Monaco" charset="0"/>
              </a:rPr>
              <a:t>double</a:t>
            </a:r>
            <a:r>
              <a:rPr lang="en-US">
                <a:solidFill>
                  <a:srgbClr val="000000"/>
                </a:solidFill>
                <a:latin typeface="Monaco" charset="0"/>
              </a:rPr>
              <a:t>&gt;(x,y);</a:t>
            </a:r>
            <a:endParaRPr lang="en-US">
              <a:latin typeface="Monaco" charset="0"/>
            </a:endParaRPr>
          </a:p>
          <a:p>
            <a:pPr eaLnBrk="1" hangingPunct="1">
              <a:defRPr/>
            </a:pPr>
            <a:r>
              <a:rPr lang="en-US">
                <a:cs typeface="+mn-cs"/>
              </a:rPr>
              <a:t>The above code actually created two functions, </a:t>
            </a:r>
            <a:r>
              <a:rPr lang="en-US">
                <a:solidFill>
                  <a:srgbClr val="000000"/>
                </a:solidFill>
                <a:latin typeface="Monaco" charset="0"/>
                <a:cs typeface="+mn-cs"/>
              </a:rPr>
              <a:t>swap&lt;</a:t>
            </a:r>
            <a:r>
              <a:rPr lang="en-US" b="1">
                <a:solidFill>
                  <a:srgbClr val="7F0055"/>
                </a:solidFill>
                <a:latin typeface="Monaco" charset="0"/>
                <a:cs typeface="+mn-cs"/>
              </a:rPr>
              <a:t>double</a:t>
            </a:r>
            <a:r>
              <a:rPr lang="en-US">
                <a:solidFill>
                  <a:srgbClr val="000000"/>
                </a:solidFill>
                <a:latin typeface="Monaco" charset="0"/>
                <a:cs typeface="+mn-cs"/>
              </a:rPr>
              <a:t>&gt;()</a:t>
            </a:r>
            <a:r>
              <a:rPr lang="en-US">
                <a:cs typeface="+mn-cs"/>
              </a:rPr>
              <a:t> and </a:t>
            </a:r>
            <a:r>
              <a:rPr lang="en-US">
                <a:solidFill>
                  <a:srgbClr val="000000"/>
                </a:solidFill>
                <a:latin typeface="Monaco" charset="0"/>
                <a:cs typeface="+mn-cs"/>
              </a:rPr>
              <a:t>swap&lt;</a:t>
            </a:r>
            <a:r>
              <a:rPr lang="en-US" b="1">
                <a:solidFill>
                  <a:srgbClr val="7F0055"/>
                </a:solidFill>
                <a:latin typeface="Monaco" charset="0"/>
                <a:cs typeface="+mn-cs"/>
              </a:rPr>
              <a:t>int</a:t>
            </a:r>
            <a:r>
              <a:rPr lang="en-US">
                <a:solidFill>
                  <a:srgbClr val="000000"/>
                </a:solidFill>
                <a:latin typeface="Monaco" charset="0"/>
                <a:cs typeface="+mn-cs"/>
              </a:rPr>
              <a:t>&gt;()</a:t>
            </a:r>
            <a:r>
              <a:rPr lang="en-US">
                <a:cs typeface="+mn-cs"/>
              </a:rPr>
              <a:t>.</a:t>
            </a:r>
          </a:p>
          <a:p>
            <a:pPr eaLnBrk="1" hangingPunct="1">
              <a:defRPr/>
            </a:pPr>
            <a:r>
              <a:rPr lang="en-US">
                <a:cs typeface="+mn-cs"/>
              </a:rPr>
              <a:t>What would happen if you called </a:t>
            </a:r>
            <a:r>
              <a:rPr lang="en-US">
                <a:solidFill>
                  <a:srgbClr val="000000"/>
                </a:solidFill>
                <a:latin typeface="Monaco" charset="0"/>
                <a:cs typeface="+mn-cs"/>
              </a:rPr>
              <a:t>swap&lt;</a:t>
            </a:r>
            <a:r>
              <a:rPr lang="en-US" b="1">
                <a:solidFill>
                  <a:srgbClr val="7F0055"/>
                </a:solidFill>
                <a:latin typeface="Monaco" charset="0"/>
                <a:cs typeface="+mn-cs"/>
              </a:rPr>
              <a:t>int</a:t>
            </a:r>
            <a:r>
              <a:rPr lang="en-US">
                <a:solidFill>
                  <a:srgbClr val="000000"/>
                </a:solidFill>
                <a:latin typeface="Monaco" charset="0"/>
                <a:cs typeface="+mn-cs"/>
              </a:rPr>
              <a:t>&gt;(x,y)</a:t>
            </a:r>
            <a:r>
              <a:rPr lang="en-US">
                <a:cs typeface="+mn-cs"/>
              </a:rPr>
              <a:t>?</a:t>
            </a:r>
          </a:p>
        </p:txBody>
      </p:sp>
    </p:spTree>
    <p:extLst>
      <p:ext uri="{BB962C8B-B14F-4D97-AF65-F5344CB8AC3E}">
        <p14:creationId xmlns:p14="http://schemas.microsoft.com/office/powerpoint/2010/main" val="123630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CC6CF4F-1B29-5342-AAA0-6EC47640CDAC}" type="slidenum">
              <a:rPr lang="en-US"/>
              <a:pPr>
                <a:defRPr/>
              </a:pPr>
              <a:t>5</a:t>
            </a:fld>
            <a:endParaRPr lang="en-US"/>
          </a:p>
        </p:txBody>
      </p:sp>
      <p:sp>
        <p:nvSpPr>
          <p:cNvPr id="222210" name="Rectangle 2"/>
          <p:cNvSpPr>
            <a:spLocks noGrp="1" noChangeArrowheads="1"/>
          </p:cNvSpPr>
          <p:nvPr>
            <p:ph type="title"/>
          </p:nvPr>
        </p:nvSpPr>
        <p:spPr/>
        <p:txBody>
          <a:bodyPr/>
          <a:lstStyle/>
          <a:p>
            <a:pPr eaLnBrk="1" hangingPunct="1">
              <a:defRPr/>
            </a:pPr>
            <a:r>
              <a:rPr lang="en-US">
                <a:cs typeface="+mj-cs"/>
              </a:rPr>
              <a:t>Review: Template function specialization</a:t>
            </a:r>
          </a:p>
        </p:txBody>
      </p:sp>
      <p:sp>
        <p:nvSpPr>
          <p:cNvPr id="222211" name="Rectangle 3"/>
          <p:cNvSpPr>
            <a:spLocks noGrp="1" noChangeArrowheads="1"/>
          </p:cNvSpPr>
          <p:nvPr>
            <p:ph type="body" idx="1"/>
          </p:nvPr>
        </p:nvSpPr>
        <p:spPr>
          <a:xfrm>
            <a:off x="498475" y="1361872"/>
            <a:ext cx="7556313" cy="4764293"/>
          </a:xfrm>
        </p:spPr>
        <p:txBody>
          <a:bodyPr/>
          <a:lstStyle/>
          <a:p>
            <a:pPr eaLnBrk="1" hangingPunct="1">
              <a:defRPr/>
            </a:pPr>
            <a:r>
              <a:rPr lang="en-US" dirty="0">
                <a:cs typeface="+mn-cs"/>
              </a:rPr>
              <a:t>It is ok to define a normal (non-template) function with that overlaps a template function. (Normally two functions with the same name and signature would be an error…)</a:t>
            </a:r>
          </a:p>
          <a:p>
            <a:pPr eaLnBrk="1" hangingPunct="1">
              <a:defRPr/>
            </a:pPr>
            <a:r>
              <a:rPr lang="en-US" dirty="0">
                <a:cs typeface="+mn-cs"/>
              </a:rPr>
              <a:t>The compiler will prefer to call the non-template function.</a:t>
            </a:r>
          </a:p>
          <a:p>
            <a:pPr lvl="1" eaLnBrk="1" hangingPunct="1">
              <a:defRPr/>
            </a:pPr>
            <a:r>
              <a:rPr lang="en-US" dirty="0"/>
              <a:t>This is called template function specialization</a:t>
            </a:r>
          </a:p>
          <a:p>
            <a:pPr lvl="1" eaLnBrk="1" hangingPunct="1">
              <a:defRPr/>
            </a:pPr>
            <a:r>
              <a:rPr lang="en-US" dirty="0"/>
              <a:t>The non-template version </a:t>
            </a:r>
            <a:r>
              <a:rPr lang="en-US" i="1" dirty="0"/>
              <a:t>specializes</a:t>
            </a:r>
            <a:r>
              <a:rPr lang="en-US" dirty="0"/>
              <a:t> the template function.</a:t>
            </a:r>
          </a:p>
          <a:p>
            <a:pPr eaLnBrk="1" hangingPunct="1">
              <a:defRPr/>
            </a:pPr>
            <a:r>
              <a:rPr lang="en-US" dirty="0">
                <a:cs typeface="+mn-cs"/>
              </a:rPr>
              <a:t>This is sometimes useful if the template version describes the general case, but you want to do something special in certain cases.</a:t>
            </a:r>
          </a:p>
        </p:txBody>
      </p:sp>
    </p:spTree>
    <p:extLst>
      <p:ext uri="{BB962C8B-B14F-4D97-AF65-F5344CB8AC3E}">
        <p14:creationId xmlns:p14="http://schemas.microsoft.com/office/powerpoint/2010/main" val="169969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B69AAF0-B207-BE4B-BAB2-48503F2AB407}" type="slidenum">
              <a:rPr lang="en-US"/>
              <a:pPr>
                <a:defRPr/>
              </a:pPr>
              <a:t>6</a:t>
            </a:fld>
            <a:endParaRPr lang="en-US"/>
          </a:p>
        </p:txBody>
      </p:sp>
      <p:sp>
        <p:nvSpPr>
          <p:cNvPr id="223234" name="Rectangle 2"/>
          <p:cNvSpPr>
            <a:spLocks noGrp="1" noChangeArrowheads="1"/>
          </p:cNvSpPr>
          <p:nvPr>
            <p:ph type="title"/>
          </p:nvPr>
        </p:nvSpPr>
        <p:spPr/>
        <p:txBody>
          <a:bodyPr/>
          <a:lstStyle/>
          <a:p>
            <a:pPr eaLnBrk="1" hangingPunct="1">
              <a:defRPr/>
            </a:pPr>
            <a:r>
              <a:rPr lang="en-US" dirty="0">
                <a:cs typeface="+mj-cs"/>
              </a:rPr>
              <a:t>Template classes</a:t>
            </a:r>
          </a:p>
        </p:txBody>
      </p:sp>
      <p:sp>
        <p:nvSpPr>
          <p:cNvPr id="223235" name="Rectangle 3"/>
          <p:cNvSpPr>
            <a:spLocks noGrp="1" noChangeArrowheads="1"/>
          </p:cNvSpPr>
          <p:nvPr>
            <p:ph type="body" idx="1"/>
          </p:nvPr>
        </p:nvSpPr>
        <p:spPr/>
        <p:txBody>
          <a:bodyPr>
            <a:normAutofit/>
          </a:bodyPr>
          <a:lstStyle/>
          <a:p>
            <a:pPr eaLnBrk="1" hangingPunct="1">
              <a:defRPr/>
            </a:pPr>
            <a:r>
              <a:rPr lang="en-US" sz="1800" dirty="0">
                <a:cs typeface="+mn-cs"/>
              </a:rPr>
              <a:t>Sometimes you want to write a class that should be a template.</a:t>
            </a:r>
          </a:p>
          <a:p>
            <a:pPr eaLnBrk="1" hangingPunct="1">
              <a:defRPr/>
            </a:pPr>
            <a:r>
              <a:rPr lang="en-US" sz="1800" dirty="0">
                <a:cs typeface="+mn-cs"/>
              </a:rPr>
              <a:t>For instance, you might want to wrap a pointer so you can do RAII and delete the pointer in the destructor. (This is actually what </a:t>
            </a:r>
            <a:r>
              <a:rPr lang="en-US" sz="1800" dirty="0" err="1">
                <a:latin typeface="Courier" pitchFamily="2" charset="0"/>
              </a:rPr>
              <a:t>unique_ptr</a:t>
            </a:r>
            <a:r>
              <a:rPr lang="en-US" sz="1800" dirty="0">
                <a:latin typeface="Courier" pitchFamily="2" charset="0"/>
              </a:rPr>
              <a:t>&lt;&gt;</a:t>
            </a:r>
            <a:r>
              <a:rPr lang="en-US" sz="1800" dirty="0">
                <a:cs typeface="+mn-cs"/>
              </a:rPr>
              <a:t> does!)</a:t>
            </a:r>
          </a:p>
          <a:p>
            <a:pPr lvl="1">
              <a:defRPr/>
            </a:pPr>
            <a:r>
              <a:rPr lang="en-US" sz="1600" dirty="0"/>
              <a:t>But you can</a:t>
            </a:r>
            <a:r>
              <a:rPr lang="en-US" altLang="ja-JP" sz="1600" dirty="0">
                <a:latin typeface="Arial"/>
              </a:rPr>
              <a:t>’</a:t>
            </a:r>
            <a:r>
              <a:rPr lang="en-US" sz="1600" dirty="0"/>
              <a:t>t declare a “pointer to whatever. ”</a:t>
            </a:r>
          </a:p>
          <a:p>
            <a:pPr lvl="1" eaLnBrk="1" hangingPunct="1">
              <a:defRPr/>
            </a:pPr>
            <a:r>
              <a:rPr lang="en-US" sz="1600" dirty="0"/>
              <a:t>You would have to write a new class for every type of pointer</a:t>
            </a:r>
          </a:p>
          <a:p>
            <a:pPr>
              <a:defRPr/>
            </a:pPr>
            <a:r>
              <a:rPr lang="en-US" sz="1800" dirty="0">
                <a:cs typeface="+mn-cs"/>
              </a:rPr>
              <a:t>You can write template classes in C++, just write a </a:t>
            </a:r>
            <a:r>
              <a:rPr lang="en-US" sz="1800" dirty="0"/>
              <a:t>“ </a:t>
            </a:r>
            <a:r>
              <a:rPr lang="en-US" sz="1800" dirty="0">
                <a:cs typeface="+mn-cs"/>
              </a:rPr>
              <a:t>template …</a:t>
            </a:r>
            <a:r>
              <a:rPr lang="en-US" sz="1800" dirty="0"/>
              <a:t>”</a:t>
            </a:r>
            <a:r>
              <a:rPr lang="en-US" sz="1800" dirty="0">
                <a:cs typeface="+mn-cs"/>
              </a:rPr>
              <a:t> line, then use the defined types in the definition of your class.</a:t>
            </a:r>
          </a:p>
          <a:p>
            <a:pPr eaLnBrk="1" hangingPunct="1">
              <a:defRPr/>
            </a:pPr>
            <a:r>
              <a:rPr lang="en-US" sz="1800" dirty="0">
                <a:cs typeface="+mn-cs"/>
              </a:rPr>
              <a:t>To declare an object of a template class, you must specify the template parameters in &lt;…&gt; after the class name.</a:t>
            </a:r>
          </a:p>
          <a:p>
            <a:pPr eaLnBrk="1" hangingPunct="1">
              <a:defRPr/>
            </a:pPr>
            <a:endParaRPr lang="en-US" sz="1800" dirty="0">
              <a:solidFill>
                <a:srgbClr val="000000"/>
              </a:solidFill>
              <a:latin typeface="Monaco" charset="0"/>
              <a:cs typeface="+mn-cs"/>
            </a:endParaRPr>
          </a:p>
        </p:txBody>
      </p:sp>
    </p:spTree>
    <p:extLst>
      <p:ext uri="{BB962C8B-B14F-4D97-AF65-F5344CB8AC3E}">
        <p14:creationId xmlns:p14="http://schemas.microsoft.com/office/powerpoint/2010/main" val="408464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E767C0A-33FA-074D-A014-2A231746BBC2}" type="slidenum">
              <a:rPr lang="en-US"/>
              <a:pPr>
                <a:defRPr/>
              </a:pPr>
              <a:t>7</a:t>
            </a:fld>
            <a:endParaRPr lang="en-US"/>
          </a:p>
        </p:txBody>
      </p:sp>
      <p:sp>
        <p:nvSpPr>
          <p:cNvPr id="224258" name="Rectangle 2"/>
          <p:cNvSpPr>
            <a:spLocks noGrp="1" noChangeArrowheads="1"/>
          </p:cNvSpPr>
          <p:nvPr>
            <p:ph type="title"/>
          </p:nvPr>
        </p:nvSpPr>
        <p:spPr/>
        <p:txBody>
          <a:bodyPr/>
          <a:lstStyle/>
          <a:p>
            <a:pPr eaLnBrk="1" hangingPunct="1">
              <a:defRPr/>
            </a:pPr>
            <a:r>
              <a:rPr lang="en-US">
                <a:cs typeface="+mj-cs"/>
              </a:rPr>
              <a:t>Template syntax example</a:t>
            </a:r>
          </a:p>
        </p:txBody>
      </p:sp>
      <p:sp>
        <p:nvSpPr>
          <p:cNvPr id="224259" name="Rectangle 3"/>
          <p:cNvSpPr>
            <a:spLocks noGrp="1" noChangeArrowheads="1"/>
          </p:cNvSpPr>
          <p:nvPr>
            <p:ph type="body" idx="1"/>
          </p:nvPr>
        </p:nvSpPr>
        <p:spPr>
          <a:xfrm>
            <a:off x="498475" y="1371600"/>
            <a:ext cx="7556313" cy="4754565"/>
          </a:xfrm>
        </p:spPr>
        <p:txBody>
          <a:bodyPr>
            <a:normAutofit/>
          </a:bodyPr>
          <a:lstStyle/>
          <a:p>
            <a:pPr eaLnBrk="1" hangingPunct="1">
              <a:defRPr/>
            </a:pPr>
            <a:r>
              <a:rPr lang="en-US" sz="1600" dirty="0">
                <a:cs typeface="+mn-cs"/>
              </a:rPr>
              <a:t>The syntax is almost the same as for functions:</a:t>
            </a:r>
          </a:p>
          <a:p>
            <a:pPr lvl="1" eaLnBrk="1" hangingPunct="1">
              <a:buFont typeface="Wingdings" charset="0"/>
              <a:buNone/>
              <a:defRPr/>
            </a:pPr>
            <a:r>
              <a:rPr lang="en-US" sz="1400" b="1" dirty="0">
                <a:solidFill>
                  <a:srgbClr val="7F0055"/>
                </a:solidFill>
                <a:latin typeface="Monaco" charset="0"/>
              </a:rPr>
              <a:t>template</a:t>
            </a:r>
            <a:r>
              <a:rPr lang="en-US" sz="1400" dirty="0">
                <a:solidFill>
                  <a:srgbClr val="000000"/>
                </a:solidFill>
                <a:latin typeface="Monaco" charset="0"/>
              </a:rPr>
              <a:t> &lt;</a:t>
            </a:r>
            <a:r>
              <a:rPr lang="en-US" sz="1400" b="1" dirty="0" err="1">
                <a:solidFill>
                  <a:srgbClr val="7F0055"/>
                </a:solidFill>
                <a:latin typeface="Monaco" charset="0"/>
              </a:rPr>
              <a:t>typename</a:t>
            </a:r>
            <a:r>
              <a:rPr lang="en-US" sz="1400" dirty="0">
                <a:solidFill>
                  <a:srgbClr val="000000"/>
                </a:solidFill>
                <a:latin typeface="Monaco" charset="0"/>
              </a:rPr>
              <a:t> </a:t>
            </a:r>
            <a:r>
              <a:rPr lang="en-US" sz="1400" b="1" dirty="0" err="1">
                <a:solidFill>
                  <a:srgbClr val="644632"/>
                </a:solidFill>
                <a:latin typeface="Monaco" charset="0"/>
              </a:rPr>
              <a:t>Objtype</a:t>
            </a:r>
            <a:r>
              <a:rPr lang="en-US" sz="1400" dirty="0">
                <a:solidFill>
                  <a:srgbClr val="000000"/>
                </a:solidFill>
                <a:latin typeface="Monaco" charset="0"/>
              </a:rPr>
              <a:t>&gt;</a:t>
            </a:r>
            <a:endParaRPr lang="en-US" sz="1400" dirty="0">
              <a:latin typeface="Monaco" charset="0"/>
            </a:endParaRPr>
          </a:p>
          <a:p>
            <a:pPr lvl="1" eaLnBrk="1" hangingPunct="1">
              <a:buFont typeface="Wingdings" charset="0"/>
              <a:buNone/>
              <a:defRPr/>
            </a:pPr>
            <a:r>
              <a:rPr lang="en-US" sz="1400" b="1" dirty="0">
                <a:solidFill>
                  <a:srgbClr val="7F0055"/>
                </a:solidFill>
                <a:latin typeface="Monaco" charset="0"/>
              </a:rPr>
              <a:t>class</a:t>
            </a:r>
            <a:r>
              <a:rPr lang="en-US" sz="1400" dirty="0">
                <a:solidFill>
                  <a:srgbClr val="000000"/>
                </a:solidFill>
                <a:latin typeface="Monaco" charset="0"/>
              </a:rPr>
              <a:t> </a:t>
            </a:r>
            <a:r>
              <a:rPr lang="en-US" sz="1400" dirty="0">
                <a:solidFill>
                  <a:srgbClr val="005032"/>
                </a:solidFill>
                <a:latin typeface="Monaco" charset="0"/>
              </a:rPr>
              <a:t>Wrap</a:t>
            </a:r>
            <a:endParaRPr lang="en-US" sz="1400" dirty="0">
              <a:latin typeface="Monaco" charset="0"/>
            </a:endParaRPr>
          </a:p>
          <a:p>
            <a:pPr lvl="1" eaLnBrk="1" hangingPunct="1">
              <a:buFont typeface="Wingdings" charset="0"/>
              <a:buNone/>
              <a:defRPr/>
            </a:pPr>
            <a:r>
              <a:rPr lang="en-US" sz="1400" dirty="0">
                <a:solidFill>
                  <a:srgbClr val="000000"/>
                </a:solidFill>
                <a:latin typeface="Monaco" charset="0"/>
              </a:rPr>
              <a:t>{</a:t>
            </a:r>
            <a:endParaRPr lang="en-US" sz="1400" dirty="0">
              <a:latin typeface="Monaco" charset="0"/>
            </a:endParaRPr>
          </a:p>
          <a:p>
            <a:pPr lvl="1" eaLnBrk="1" hangingPunct="1">
              <a:buFont typeface="Wingdings" charset="0"/>
              <a:buNone/>
              <a:defRPr/>
            </a:pPr>
            <a:r>
              <a:rPr lang="en-US" sz="1400" b="1" dirty="0">
                <a:solidFill>
                  <a:srgbClr val="7F0055"/>
                </a:solidFill>
                <a:latin typeface="Monaco" charset="0"/>
              </a:rPr>
              <a:t>public</a:t>
            </a:r>
            <a:r>
              <a:rPr lang="en-US" sz="1400" dirty="0">
                <a:solidFill>
                  <a:srgbClr val="000000"/>
                </a:solidFill>
                <a:latin typeface="Monaco" charset="0"/>
              </a:rPr>
              <a:t>:</a:t>
            </a:r>
            <a:endParaRPr lang="en-US" sz="1400" dirty="0">
              <a:latin typeface="Monaco" charset="0"/>
            </a:endParaRPr>
          </a:p>
          <a:p>
            <a:pPr lvl="1" eaLnBrk="1" hangingPunct="1">
              <a:buFont typeface="Wingdings" charset="0"/>
              <a:buNone/>
              <a:defRPr/>
            </a:pPr>
            <a:r>
              <a:rPr lang="en-US" sz="1400" dirty="0">
                <a:solidFill>
                  <a:srgbClr val="000000"/>
                </a:solidFill>
                <a:latin typeface="Monaco" charset="0"/>
              </a:rPr>
              <a:t>   ...</a:t>
            </a:r>
            <a:endParaRPr lang="en-US" sz="1400" dirty="0">
              <a:latin typeface="Monaco" charset="0"/>
            </a:endParaRPr>
          </a:p>
          <a:p>
            <a:pPr lvl="1" eaLnBrk="1" hangingPunct="1">
              <a:buFont typeface="Wingdings" charset="0"/>
              <a:buNone/>
              <a:defRPr/>
            </a:pPr>
            <a:r>
              <a:rPr lang="en-US" sz="1400" b="1" dirty="0">
                <a:solidFill>
                  <a:srgbClr val="7F0055"/>
                </a:solidFill>
                <a:latin typeface="Monaco" charset="0"/>
              </a:rPr>
              <a:t>private</a:t>
            </a:r>
            <a:r>
              <a:rPr lang="en-US" sz="1400" dirty="0">
                <a:solidFill>
                  <a:srgbClr val="000000"/>
                </a:solidFill>
                <a:latin typeface="Monaco" charset="0"/>
              </a:rPr>
              <a:t>:</a:t>
            </a:r>
            <a:endParaRPr lang="en-US" sz="1400" dirty="0">
              <a:latin typeface="Monaco" charset="0"/>
            </a:endParaRPr>
          </a:p>
          <a:p>
            <a:pPr lvl="1" eaLnBrk="1" hangingPunct="1">
              <a:buFont typeface="Wingdings" charset="0"/>
              <a:buNone/>
              <a:defRPr/>
            </a:pPr>
            <a:r>
              <a:rPr lang="en-US" sz="1400" dirty="0">
                <a:solidFill>
                  <a:srgbClr val="000000"/>
                </a:solidFill>
                <a:latin typeface="Monaco" charset="0"/>
              </a:rPr>
              <a:t>   </a:t>
            </a:r>
            <a:r>
              <a:rPr lang="en-US" sz="1400" dirty="0" err="1">
                <a:solidFill>
                  <a:srgbClr val="000000"/>
                </a:solidFill>
                <a:latin typeface="Monaco" charset="0"/>
              </a:rPr>
              <a:t>Objtype</a:t>
            </a:r>
            <a:r>
              <a:rPr lang="en-US" sz="1400" dirty="0">
                <a:solidFill>
                  <a:srgbClr val="000000"/>
                </a:solidFill>
                <a:latin typeface="Monaco" charset="0"/>
              </a:rPr>
              <a:t> * _</a:t>
            </a:r>
            <a:r>
              <a:rPr lang="en-US" sz="1400" dirty="0" err="1">
                <a:solidFill>
                  <a:srgbClr val="000000"/>
                </a:solidFill>
                <a:latin typeface="Monaco" charset="0"/>
              </a:rPr>
              <a:t>ptr</a:t>
            </a:r>
            <a:r>
              <a:rPr lang="en-US" sz="1400" dirty="0">
                <a:solidFill>
                  <a:srgbClr val="000000"/>
                </a:solidFill>
                <a:latin typeface="Monaco" charset="0"/>
              </a:rPr>
              <a:t>;</a:t>
            </a:r>
            <a:endParaRPr lang="en-US" sz="1400" dirty="0">
              <a:latin typeface="Monaco" charset="0"/>
            </a:endParaRPr>
          </a:p>
          <a:p>
            <a:pPr lvl="1" eaLnBrk="1" hangingPunct="1">
              <a:buFont typeface="Wingdings" charset="0"/>
              <a:buNone/>
              <a:defRPr/>
            </a:pPr>
            <a:r>
              <a:rPr lang="en-US" sz="1400" dirty="0">
                <a:solidFill>
                  <a:srgbClr val="000000"/>
                </a:solidFill>
                <a:latin typeface="Monaco" charset="0"/>
              </a:rPr>
              <a:t>};</a:t>
            </a:r>
            <a:endParaRPr lang="en-US" sz="1600" dirty="0"/>
          </a:p>
          <a:p>
            <a:pPr eaLnBrk="1" hangingPunct="1">
              <a:defRPr/>
            </a:pPr>
            <a:r>
              <a:rPr lang="en-US" sz="1600" dirty="0">
                <a:cs typeface="+mn-cs"/>
              </a:rPr>
              <a:t>Later, to declare some Wrap objects you would write:</a:t>
            </a:r>
          </a:p>
          <a:p>
            <a:pPr lvl="1" eaLnBrk="1" hangingPunct="1">
              <a:buFont typeface="Wingdings" charset="0"/>
              <a:buNone/>
              <a:defRPr/>
            </a:pPr>
            <a:r>
              <a:rPr lang="en-US" sz="1400" dirty="0">
                <a:solidFill>
                  <a:srgbClr val="005032"/>
                </a:solidFill>
                <a:latin typeface="Monaco" charset="0"/>
              </a:rPr>
              <a:t>Wrap</a:t>
            </a:r>
            <a:r>
              <a:rPr lang="en-US" sz="1400" dirty="0">
                <a:solidFill>
                  <a:srgbClr val="000000"/>
                </a:solidFill>
                <a:latin typeface="Monaco" charset="0"/>
              </a:rPr>
              <a:t>&lt;</a:t>
            </a:r>
            <a:r>
              <a:rPr lang="en-US" sz="1400" b="1" dirty="0" err="1">
                <a:solidFill>
                  <a:srgbClr val="7F0055"/>
                </a:solidFill>
                <a:latin typeface="Monaco" charset="0"/>
              </a:rPr>
              <a:t>int</a:t>
            </a:r>
            <a:r>
              <a:rPr lang="en-US" sz="1400" dirty="0">
                <a:solidFill>
                  <a:srgbClr val="000000"/>
                </a:solidFill>
                <a:latin typeface="Monaco" charset="0"/>
              </a:rPr>
              <a:t>&gt; x;</a:t>
            </a:r>
            <a:endParaRPr lang="en-US" sz="1400" dirty="0">
              <a:latin typeface="Monaco" charset="0"/>
            </a:endParaRPr>
          </a:p>
          <a:p>
            <a:pPr lvl="1" eaLnBrk="1" hangingPunct="1">
              <a:buFont typeface="Wingdings" charset="0"/>
              <a:buNone/>
              <a:defRPr/>
            </a:pPr>
            <a:r>
              <a:rPr lang="en-US" sz="1400" dirty="0">
                <a:solidFill>
                  <a:srgbClr val="005032"/>
                </a:solidFill>
                <a:latin typeface="Monaco" charset="0"/>
              </a:rPr>
              <a:t>Wrap</a:t>
            </a:r>
            <a:r>
              <a:rPr lang="en-US" sz="1400" dirty="0">
                <a:solidFill>
                  <a:srgbClr val="000000"/>
                </a:solidFill>
                <a:latin typeface="Monaco" charset="0"/>
              </a:rPr>
              <a:t>&lt;</a:t>
            </a:r>
            <a:r>
              <a:rPr lang="en-US" sz="1400" b="1" dirty="0">
                <a:solidFill>
                  <a:srgbClr val="7F0055"/>
                </a:solidFill>
                <a:latin typeface="Monaco" charset="0"/>
              </a:rPr>
              <a:t>double</a:t>
            </a:r>
            <a:r>
              <a:rPr lang="en-US" sz="1400" dirty="0">
                <a:solidFill>
                  <a:srgbClr val="000000"/>
                </a:solidFill>
                <a:latin typeface="Monaco" charset="0"/>
              </a:rPr>
              <a:t>&gt; d;</a:t>
            </a:r>
          </a:p>
          <a:p>
            <a:pPr eaLnBrk="1" hangingPunct="1">
              <a:defRPr/>
            </a:pPr>
            <a:r>
              <a:rPr lang="en-US" sz="1600" dirty="0">
                <a:cs typeface="+mn-cs"/>
              </a:rPr>
              <a:t>vector is a template class, that</a:t>
            </a:r>
            <a:r>
              <a:rPr lang="en-US" sz="1600" dirty="0">
                <a:latin typeface="Arial"/>
              </a:rPr>
              <a:t>’</a:t>
            </a:r>
            <a:r>
              <a:rPr lang="en-US" sz="1600" dirty="0">
                <a:cs typeface="+mn-cs"/>
              </a:rPr>
              <a:t>s why a vector declaration looks the way it does.</a:t>
            </a:r>
          </a:p>
          <a:p>
            <a:pPr lvl="1" eaLnBrk="1" hangingPunct="1">
              <a:buFont typeface="Wingdings" charset="0"/>
              <a:buNone/>
              <a:defRPr/>
            </a:pPr>
            <a:endParaRPr lang="en-US" sz="1400" dirty="0"/>
          </a:p>
        </p:txBody>
      </p:sp>
    </p:spTree>
    <p:extLst>
      <p:ext uri="{BB962C8B-B14F-4D97-AF65-F5344CB8AC3E}">
        <p14:creationId xmlns:p14="http://schemas.microsoft.com/office/powerpoint/2010/main" val="172990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E45C0FD-E399-4F4A-A667-0E9CED4D1C2E}" type="slidenum">
              <a:rPr lang="en-US"/>
              <a:pPr>
                <a:defRPr/>
              </a:pPr>
              <a:t>8</a:t>
            </a:fld>
            <a:endParaRPr lang="en-US"/>
          </a:p>
        </p:txBody>
      </p:sp>
      <p:sp>
        <p:nvSpPr>
          <p:cNvPr id="225282" name="Rectangle 2"/>
          <p:cNvSpPr>
            <a:spLocks noGrp="1" noChangeArrowheads="1"/>
          </p:cNvSpPr>
          <p:nvPr>
            <p:ph type="title"/>
          </p:nvPr>
        </p:nvSpPr>
        <p:spPr/>
        <p:txBody>
          <a:bodyPr/>
          <a:lstStyle/>
          <a:p>
            <a:pPr eaLnBrk="1" hangingPunct="1">
              <a:defRPr/>
            </a:pPr>
            <a:r>
              <a:rPr lang="en-US">
                <a:cs typeface="+mj-cs"/>
              </a:rPr>
              <a:t>Helper functions</a:t>
            </a:r>
          </a:p>
        </p:txBody>
      </p:sp>
      <p:sp>
        <p:nvSpPr>
          <p:cNvPr id="225283" name="Rectangle 3"/>
          <p:cNvSpPr>
            <a:spLocks noGrp="1" noChangeArrowheads="1"/>
          </p:cNvSpPr>
          <p:nvPr>
            <p:ph type="body" idx="1"/>
          </p:nvPr>
        </p:nvSpPr>
        <p:spPr>
          <a:xfrm>
            <a:off x="498475" y="1313235"/>
            <a:ext cx="7556313" cy="4138640"/>
          </a:xfrm>
        </p:spPr>
        <p:txBody>
          <a:bodyPr/>
          <a:lstStyle/>
          <a:p>
            <a:pPr eaLnBrk="1" hangingPunct="1">
              <a:defRPr/>
            </a:pPr>
            <a:r>
              <a:rPr lang="en-US" dirty="0">
                <a:cs typeface="+mn-cs"/>
              </a:rPr>
              <a:t>Sometimes it</a:t>
            </a:r>
            <a:r>
              <a:rPr lang="en-US" dirty="0">
                <a:latin typeface="Arial"/>
              </a:rPr>
              <a:t>’</a:t>
            </a:r>
            <a:r>
              <a:rPr lang="en-US" dirty="0">
                <a:cs typeface="+mn-cs"/>
              </a:rPr>
              <a:t>s annoying that we need to specify the template parameters when we make an object of a template class.</a:t>
            </a:r>
          </a:p>
          <a:p>
            <a:pPr lvl="1" eaLnBrk="1" hangingPunct="1">
              <a:defRPr/>
            </a:pPr>
            <a:r>
              <a:rPr lang="en-US" dirty="0"/>
              <a:t>Usually this is when we are calling a constructor and passing it objects of the type or types we want to use as template parameters.</a:t>
            </a:r>
          </a:p>
          <a:p>
            <a:pPr eaLnBrk="1" hangingPunct="1">
              <a:defRPr/>
            </a:pPr>
            <a:r>
              <a:rPr lang="en-US" dirty="0">
                <a:cs typeface="+mn-cs"/>
              </a:rPr>
              <a:t>The solution is to use a helper function, because function template arguments can be deduced.</a:t>
            </a:r>
          </a:p>
          <a:p>
            <a:pPr eaLnBrk="1" hangingPunct="1">
              <a:defRPr/>
            </a:pPr>
            <a:r>
              <a:rPr lang="en-US" dirty="0">
                <a:cs typeface="+mn-cs"/>
              </a:rPr>
              <a:t>Example:</a:t>
            </a:r>
          </a:p>
          <a:p>
            <a:pPr marL="171450" lvl="1" indent="0">
              <a:buNone/>
            </a:pPr>
            <a:r>
              <a:rPr lang="en-US" dirty="0"/>
              <a:t>    pair&lt;int,double&gt; p1{1,2.3}; //long-winded way</a:t>
            </a:r>
          </a:p>
          <a:p>
            <a:pPr marL="171450" lvl="1" indent="0">
              <a:buNone/>
            </a:pPr>
            <a:r>
              <a:rPr lang="en-US" dirty="0"/>
              <a:t>    auto p2 = make_pair(4,5.6); //easier</a:t>
            </a:r>
          </a:p>
          <a:p>
            <a:pPr lvl="1">
              <a:defRPr/>
            </a:pPr>
            <a:endParaRPr lang="en-US" dirty="0">
              <a:cs typeface="+mn-cs"/>
            </a:endParaRPr>
          </a:p>
          <a:p>
            <a:pPr marL="171450" lvl="1" indent="0">
              <a:buNone/>
              <a:defRPr/>
            </a:pPr>
            <a:endParaRPr lang="en-US" dirty="0">
              <a:cs typeface="+mn-cs"/>
            </a:endParaRPr>
          </a:p>
        </p:txBody>
      </p:sp>
    </p:spTree>
    <p:extLst>
      <p:ext uri="{BB962C8B-B14F-4D97-AF65-F5344CB8AC3E}">
        <p14:creationId xmlns:p14="http://schemas.microsoft.com/office/powerpoint/2010/main" val="264473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7D2A-80F3-784B-A716-322F1E1F4998}"/>
              </a:ext>
            </a:extLst>
          </p:cNvPr>
          <p:cNvSpPr>
            <a:spLocks noGrp="1"/>
          </p:cNvSpPr>
          <p:nvPr>
            <p:ph type="title"/>
          </p:nvPr>
        </p:nvSpPr>
        <p:spPr/>
        <p:txBody>
          <a:bodyPr/>
          <a:lstStyle/>
          <a:p>
            <a:r>
              <a:rPr lang="en-US" dirty="0"/>
              <a:t>Conversion operators</a:t>
            </a:r>
          </a:p>
        </p:txBody>
      </p:sp>
      <p:sp>
        <p:nvSpPr>
          <p:cNvPr id="3" name="Content Placeholder 2">
            <a:extLst>
              <a:ext uri="{FF2B5EF4-FFF2-40B4-BE49-F238E27FC236}">
                <a16:creationId xmlns:a16="http://schemas.microsoft.com/office/drawing/2014/main" id="{7064656D-0024-CE42-BC2E-8F56EB1471BA}"/>
              </a:ext>
            </a:extLst>
          </p:cNvPr>
          <p:cNvSpPr>
            <a:spLocks noGrp="1"/>
          </p:cNvSpPr>
          <p:nvPr>
            <p:ph idx="1"/>
          </p:nvPr>
        </p:nvSpPr>
        <p:spPr>
          <a:xfrm>
            <a:off x="498475" y="1391055"/>
            <a:ext cx="7556313" cy="4060819"/>
          </a:xfrm>
        </p:spPr>
        <p:txBody>
          <a:bodyPr>
            <a:normAutofit/>
          </a:bodyPr>
          <a:lstStyle/>
          <a:p>
            <a:r>
              <a:rPr lang="en-US" dirty="0"/>
              <a:t>Recall that you can tell whether the last </a:t>
            </a:r>
            <a:r>
              <a:rPr lang="en-US" dirty="0" err="1"/>
              <a:t>cin</a:t>
            </a:r>
            <a:r>
              <a:rPr lang="en-US" dirty="0"/>
              <a:t> operation worked by writing</a:t>
            </a:r>
            <a:br>
              <a:rPr lang="en-US" dirty="0"/>
            </a:br>
            <a:r>
              <a:rPr lang="en-US" dirty="0"/>
              <a:t>“</a:t>
            </a:r>
            <a:r>
              <a:rPr lang="en-US" dirty="0">
                <a:latin typeface="Courier" pitchFamily="2" charset="0"/>
              </a:rPr>
              <a:t>if (</a:t>
            </a:r>
            <a:r>
              <a:rPr lang="en-US" dirty="0" err="1">
                <a:latin typeface="Courier" pitchFamily="2" charset="0"/>
              </a:rPr>
              <a:t>cin</a:t>
            </a:r>
            <a:r>
              <a:rPr lang="en-US" dirty="0">
                <a:latin typeface="Courier" pitchFamily="2" charset="0"/>
              </a:rPr>
              <a:t>) …</a:t>
            </a:r>
            <a:r>
              <a:rPr lang="en-US" dirty="0"/>
              <a:t>”. How does this work? </a:t>
            </a:r>
            <a:r>
              <a:rPr lang="en-US" dirty="0" err="1"/>
              <a:t>cin</a:t>
            </a:r>
            <a:r>
              <a:rPr lang="en-US" dirty="0"/>
              <a:t> is an object of the </a:t>
            </a:r>
            <a:r>
              <a:rPr lang="en-US" dirty="0" err="1"/>
              <a:t>istream</a:t>
            </a:r>
            <a:r>
              <a:rPr lang="en-US" dirty="0"/>
              <a:t> class, how can it be used as a Boolean?</a:t>
            </a:r>
          </a:p>
          <a:p>
            <a:r>
              <a:rPr lang="en-US" dirty="0"/>
              <a:t>Classes can write conversion operators to be called object of that class is used in a context where the conversion type makes sense:</a:t>
            </a:r>
          </a:p>
          <a:p>
            <a:pPr marL="171450" lvl="1" indent="0">
              <a:buNone/>
            </a:pPr>
            <a:r>
              <a:rPr lang="en-US" dirty="0"/>
              <a:t>class Example</a:t>
            </a:r>
          </a:p>
          <a:p>
            <a:pPr marL="171450" lvl="1" indent="0">
              <a:buNone/>
            </a:pPr>
            <a:r>
              <a:rPr lang="en-US" dirty="0"/>
              <a:t>{</a:t>
            </a:r>
          </a:p>
          <a:p>
            <a:pPr marL="171450" lvl="1" indent="0">
              <a:buNone/>
            </a:pPr>
            <a:r>
              <a:rPr lang="en-US" dirty="0"/>
              <a:t>public:</a:t>
            </a:r>
          </a:p>
          <a:p>
            <a:pPr marL="171450" lvl="1" indent="0">
              <a:buNone/>
            </a:pPr>
            <a:r>
              <a:rPr lang="en-US" dirty="0"/>
              <a:t>    operator bool()</a:t>
            </a:r>
          </a:p>
          <a:p>
            <a:pPr marL="171450" lvl="1" indent="0">
              <a:buNone/>
            </a:pPr>
            <a:r>
              <a:rPr lang="en-US" dirty="0"/>
              <a:t>    {</a:t>
            </a:r>
          </a:p>
          <a:p>
            <a:pPr marL="171450" lvl="1" indent="0">
              <a:buNone/>
            </a:pPr>
            <a:r>
              <a:rPr lang="en-US" dirty="0"/>
              <a:t>    return …; //</a:t>
            </a:r>
          </a:p>
          <a:p>
            <a:pPr marL="171450" lvl="1" indent="0">
              <a:buNone/>
            </a:pPr>
            <a:r>
              <a:rPr lang="en-US" dirty="0"/>
              <a:t>    }</a:t>
            </a:r>
          </a:p>
          <a:p>
            <a:endParaRPr lang="en-US" dirty="0"/>
          </a:p>
          <a:p>
            <a:pPr lvl="1"/>
            <a:endParaRPr lang="en-US" dirty="0"/>
          </a:p>
        </p:txBody>
      </p:sp>
      <p:sp>
        <p:nvSpPr>
          <p:cNvPr id="4" name="Slide Number Placeholder 3">
            <a:extLst>
              <a:ext uri="{FF2B5EF4-FFF2-40B4-BE49-F238E27FC236}">
                <a16:creationId xmlns:a16="http://schemas.microsoft.com/office/drawing/2014/main" id="{7CA75AA5-2A91-7644-B531-670808CA142A}"/>
              </a:ext>
            </a:extLst>
          </p:cNvPr>
          <p:cNvSpPr>
            <a:spLocks noGrp="1"/>
          </p:cNvSpPr>
          <p:nvPr>
            <p:ph type="sldNum" sz="quarter" idx="12"/>
          </p:nvPr>
        </p:nvSpPr>
        <p:spPr/>
        <p:txBody>
          <a:bodyPr/>
          <a:lstStyle/>
          <a:p>
            <a:fld id="{0E0838B6-FA57-6D4C-9555-91792E096F72}" type="slidenum">
              <a:rPr lang="en-US" smtClean="0"/>
              <a:t>9</a:t>
            </a:fld>
            <a:endParaRPr lang="en-US"/>
          </a:p>
        </p:txBody>
      </p:sp>
    </p:spTree>
    <p:extLst>
      <p:ext uri="{BB962C8B-B14F-4D97-AF65-F5344CB8AC3E}">
        <p14:creationId xmlns:p14="http://schemas.microsoft.com/office/powerpoint/2010/main" val="751265804"/>
      </p:ext>
    </p:extLst>
  </p:cSld>
  <p:clrMapOvr>
    <a:masterClrMapping/>
  </p:clrMapOvr>
</p:sld>
</file>

<file path=ppt/theme/theme1.xml><?xml version="1.0" encoding="utf-8"?>
<a:theme xmlns:a="http://schemas.openxmlformats.org/drawingml/2006/main" name="HartmanCS">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artmanCS" id="{B014C3DA-2C0D-694B-927F-529D974334CC}" vid="{A7AC3925-1516-2A4C-BFB0-7005854413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HartmanCS</Template>
  <TotalTime>1848</TotalTime>
  <Words>967</Words>
  <Application>Microsoft Macintosh PowerPoint</Application>
  <PresentationFormat>On-screen Show (4:3)</PresentationFormat>
  <Paragraphs>95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vt:lpstr>
      <vt:lpstr>Monaco</vt:lpstr>
      <vt:lpstr>Rockwell</vt:lpstr>
      <vt:lpstr>Wingdings</vt:lpstr>
      <vt:lpstr>HartmanCS</vt:lpstr>
      <vt:lpstr>CS 202 Class Templates</vt:lpstr>
      <vt:lpstr>Review: Generic programming</vt:lpstr>
      <vt:lpstr>Review: Template function syntax</vt:lpstr>
      <vt:lpstr>Review: Using a template function</vt:lpstr>
      <vt:lpstr>Review: Template function specialization</vt:lpstr>
      <vt:lpstr>Template classes</vt:lpstr>
      <vt:lpstr>Template syntax example</vt:lpstr>
      <vt:lpstr>Helper functions</vt:lpstr>
      <vt:lpstr>Conversion operators</vt:lpstr>
      <vt:lpstr>Non-type template parameters</vt:lpstr>
      <vt:lpstr>Friend template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Hartman</dc:creator>
  <cp:lastModifiedBy>Chris Hartman</cp:lastModifiedBy>
  <cp:revision>11</cp:revision>
  <dcterms:created xsi:type="dcterms:W3CDTF">2018-04-05T16:52:33Z</dcterms:created>
  <dcterms:modified xsi:type="dcterms:W3CDTF">2021-04-06T18:27:45Z</dcterms:modified>
</cp:coreProperties>
</file>