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5" r:id="rId3"/>
    <p:sldId id="265" r:id="rId4"/>
    <p:sldId id="295" r:id="rId5"/>
    <p:sldId id="264" r:id="rId6"/>
    <p:sldId id="297" r:id="rId7"/>
    <p:sldId id="309" r:id="rId8"/>
    <p:sldId id="307" r:id="rId9"/>
    <p:sldId id="299" r:id="rId10"/>
    <p:sldId id="305" r:id="rId11"/>
    <p:sldId id="301" r:id="rId12"/>
    <p:sldId id="306" r:id="rId13"/>
    <p:sldId id="272" r:id="rId14"/>
    <p:sldId id="266" r:id="rId15"/>
    <p:sldId id="303" r:id="rId16"/>
    <p:sldId id="273" r:id="rId17"/>
    <p:sldId id="310" r:id="rId18"/>
    <p:sldId id="277" r:id="rId19"/>
    <p:sldId id="311" r:id="rId20"/>
    <p:sldId id="291" r:id="rId21"/>
    <p:sldId id="278" r:id="rId22"/>
    <p:sldId id="292" r:id="rId23"/>
    <p:sldId id="285" r:id="rId24"/>
    <p:sldId id="312" r:id="rId25"/>
    <p:sldId id="282" r:id="rId26"/>
    <p:sldId id="283" r:id="rId27"/>
    <p:sldId id="284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706D1C-B9D0-4CCA-9217-A620A8A95463}" v="1695" dt="2022-11-30T17:41:54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11" autoAdjust="0"/>
    <p:restoredTop sz="93410" autoAdjust="0"/>
  </p:normalViewPr>
  <p:slideViewPr>
    <p:cSldViewPr snapToGrid="0">
      <p:cViewPr varScale="1">
        <p:scale>
          <a:sx n="39" d="100"/>
          <a:sy n="39" d="100"/>
        </p:scale>
        <p:origin x="5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973727-05EF-4595-9AB9-1A920FD95878}" type="doc">
      <dgm:prSet loTypeId="urn:microsoft.com/office/officeart/2005/8/layout/process1" loCatId="process" qsTypeId="urn:microsoft.com/office/officeart/2005/8/quickstyle/simple4" qsCatId="simple" csTypeId="urn:microsoft.com/office/officeart/2005/8/colors/accent4_1" csCatId="accent4" phldr="1"/>
      <dgm:spPr/>
    </dgm:pt>
    <dgm:pt modelId="{83A65E43-E189-482A-893F-62D10D9B6716}">
      <dgm:prSet phldrT="[Texto]" custT="1"/>
      <dgm:spPr/>
      <dgm:t>
        <a:bodyPr/>
        <a:lstStyle/>
        <a:p>
          <a:r>
            <a:rPr lang="es-ES" sz="1800">
              <a:latin typeface="Courier New" panose="02070309020205020404" pitchFamily="49" charset="0"/>
              <a:cs typeface="Courier New" panose="02070309020205020404" pitchFamily="49" charset="0"/>
            </a:rPr>
            <a:t>Matriz de datos de expresión</a:t>
          </a:r>
          <a:endParaRPr lang="en-US" sz="18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962C0C0B-C26C-4B7F-9FD1-67727C29DC38}" type="parTrans" cxnId="{BF5B33E5-C886-4DF4-9913-B10610B3C91A}">
      <dgm:prSet/>
      <dgm:spPr/>
      <dgm:t>
        <a:bodyPr/>
        <a:lstStyle/>
        <a:p>
          <a:endParaRPr lang="en-US" sz="18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0A2177C-4B72-41C9-AC50-D3B700CE8B05}" type="sibTrans" cxnId="{BF5B33E5-C886-4DF4-9913-B10610B3C91A}">
      <dgm:prSet custT="1"/>
      <dgm:spPr/>
      <dgm:t>
        <a:bodyPr/>
        <a:lstStyle/>
        <a:p>
          <a:endParaRPr lang="en-US" sz="18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B4AD2FC-2FBC-4F50-AFD5-15065BCA3A6E}">
      <dgm:prSet phldrT="[Texto]" custT="1"/>
      <dgm:spPr/>
      <dgm:t>
        <a:bodyPr/>
        <a:lstStyle/>
        <a:p>
          <a:r>
            <a:rPr lang="es-ES" sz="1800">
              <a:latin typeface="Courier New" panose="02070309020205020404" pitchFamily="49" charset="0"/>
              <a:cs typeface="Courier New" panose="02070309020205020404" pitchFamily="49" charset="0"/>
            </a:rPr>
            <a:t>Matriz de distancias</a:t>
          </a:r>
          <a:endParaRPr lang="en-US" sz="18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5AE0137-38A4-458D-A6B4-5374C1015A4B}" type="parTrans" cxnId="{94EC7D6F-A3A3-4E81-BA42-0663EAFB5DAB}">
      <dgm:prSet/>
      <dgm:spPr/>
      <dgm:t>
        <a:bodyPr/>
        <a:lstStyle/>
        <a:p>
          <a:endParaRPr lang="en-US" sz="18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A6642686-6CAC-4703-A16C-3B3EC1149BAA}" type="sibTrans" cxnId="{94EC7D6F-A3A3-4E81-BA42-0663EAFB5DAB}">
      <dgm:prSet custT="1"/>
      <dgm:spPr/>
      <dgm:t>
        <a:bodyPr/>
        <a:lstStyle/>
        <a:p>
          <a:endParaRPr lang="en-US" sz="18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D0A3C81-6887-4EAA-AD0A-B479EBD890B5}">
      <dgm:prSet phldrT="[Texto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s-ES" sz="1800">
              <a:latin typeface="Courier New" panose="02070309020205020404" pitchFamily="49" charset="0"/>
              <a:cs typeface="Courier New" panose="02070309020205020404" pitchFamily="49" charset="0"/>
            </a:rPr>
            <a:t>hclust</a:t>
          </a:r>
          <a:endParaRPr lang="en-US" sz="18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A6165B4-8911-4D69-9DFC-3CB6C1C0D84D}" type="parTrans" cxnId="{44998A92-2D3C-4A28-80E2-FB7E033B3C7D}">
      <dgm:prSet/>
      <dgm:spPr/>
      <dgm:t>
        <a:bodyPr/>
        <a:lstStyle/>
        <a:p>
          <a:endParaRPr lang="en-US" sz="18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C17E14D4-0BD9-41A4-888A-26FB85F35E59}" type="sibTrans" cxnId="{44998A92-2D3C-4A28-80E2-FB7E033B3C7D}">
      <dgm:prSet custT="1"/>
      <dgm:spPr/>
      <dgm:t>
        <a:bodyPr/>
        <a:lstStyle/>
        <a:p>
          <a:endParaRPr lang="en-US" sz="18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8233191-7272-4349-8DA3-E1B5ECD8D00B}">
      <dgm:prSet custT="1"/>
      <dgm:spPr/>
      <dgm:t>
        <a:bodyPr/>
        <a:lstStyle/>
        <a:p>
          <a:r>
            <a:rPr lang="es-ES" sz="1800">
              <a:latin typeface="Courier New" panose="02070309020205020404" pitchFamily="49" charset="0"/>
              <a:cs typeface="Courier New" panose="02070309020205020404" pitchFamily="49" charset="0"/>
            </a:rPr>
            <a:t>dendrograma</a:t>
          </a:r>
          <a:endParaRPr lang="en-US" sz="18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3B7CEDA-45ED-46B6-BF41-CFCC2037E88A}" type="parTrans" cxnId="{1A510344-F3A1-4938-895E-3A65518BE888}">
      <dgm:prSet/>
      <dgm:spPr/>
      <dgm:t>
        <a:bodyPr/>
        <a:lstStyle/>
        <a:p>
          <a:endParaRPr lang="en-US" sz="18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D3D5903E-D118-402B-A1A3-027B3413066B}" type="sibTrans" cxnId="{1A510344-F3A1-4938-895E-3A65518BE888}">
      <dgm:prSet custT="1"/>
      <dgm:spPr/>
      <dgm:t>
        <a:bodyPr/>
        <a:lstStyle/>
        <a:p>
          <a:endParaRPr lang="en-US" sz="18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2337C81-4BD9-41BC-AEF6-2027D0134BF9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s-ES" sz="1600">
              <a:latin typeface="Courier New" panose="02070309020205020404" pitchFamily="49" charset="0"/>
              <a:cs typeface="Courier New" panose="02070309020205020404" pitchFamily="49" charset="0"/>
            </a:rPr>
            <a:t>Selección de clusteres</a:t>
          </a:r>
          <a:endParaRPr lang="en-US" sz="16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BF325DC5-0AE1-4284-996D-6839C140475D}" type="parTrans" cxnId="{D7FB8153-10B5-4EB3-9F92-DB20AD64196F}">
      <dgm:prSet/>
      <dgm:spPr/>
      <dgm:t>
        <a:bodyPr/>
        <a:lstStyle/>
        <a:p>
          <a:endParaRPr lang="en-US" sz="18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B55A21D-F26B-419A-999F-CC6E1FD419F2}" type="sibTrans" cxnId="{D7FB8153-10B5-4EB3-9F92-DB20AD64196F}">
      <dgm:prSet/>
      <dgm:spPr/>
      <dgm:t>
        <a:bodyPr/>
        <a:lstStyle/>
        <a:p>
          <a:endParaRPr lang="en-US" sz="18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83A8BCF-0853-4E0A-93B4-F6361D792ECC}" type="pres">
      <dgm:prSet presAssocID="{6A973727-05EF-4595-9AB9-1A920FD95878}" presName="Name0" presStyleCnt="0">
        <dgm:presLayoutVars>
          <dgm:dir/>
          <dgm:resizeHandles val="exact"/>
        </dgm:presLayoutVars>
      </dgm:prSet>
      <dgm:spPr/>
    </dgm:pt>
    <dgm:pt modelId="{E7E78F9B-F54A-4DD8-89DA-13F90B184C6A}" type="pres">
      <dgm:prSet presAssocID="{83A65E43-E189-482A-893F-62D10D9B6716}" presName="node" presStyleLbl="node1" presStyleIdx="0" presStyleCnt="5">
        <dgm:presLayoutVars>
          <dgm:bulletEnabled val="1"/>
        </dgm:presLayoutVars>
      </dgm:prSet>
      <dgm:spPr/>
    </dgm:pt>
    <dgm:pt modelId="{02D140E0-0E11-45AA-8F07-768E66F33A7E}" type="pres">
      <dgm:prSet presAssocID="{60A2177C-4B72-41C9-AC50-D3B700CE8B05}" presName="sibTrans" presStyleLbl="sibTrans2D1" presStyleIdx="0" presStyleCnt="4"/>
      <dgm:spPr/>
    </dgm:pt>
    <dgm:pt modelId="{0E03B254-9403-4526-8938-6736835354BA}" type="pres">
      <dgm:prSet presAssocID="{60A2177C-4B72-41C9-AC50-D3B700CE8B05}" presName="connectorText" presStyleLbl="sibTrans2D1" presStyleIdx="0" presStyleCnt="4"/>
      <dgm:spPr/>
    </dgm:pt>
    <dgm:pt modelId="{7AFB1083-3033-48F5-A323-19CF07A9FC0C}" type="pres">
      <dgm:prSet presAssocID="{FB4AD2FC-2FBC-4F50-AFD5-15065BCA3A6E}" presName="node" presStyleLbl="node1" presStyleIdx="1" presStyleCnt="5">
        <dgm:presLayoutVars>
          <dgm:bulletEnabled val="1"/>
        </dgm:presLayoutVars>
      </dgm:prSet>
      <dgm:spPr/>
    </dgm:pt>
    <dgm:pt modelId="{229EB759-4606-4E48-B1A0-1B003B09D484}" type="pres">
      <dgm:prSet presAssocID="{A6642686-6CAC-4703-A16C-3B3EC1149BAA}" presName="sibTrans" presStyleLbl="sibTrans2D1" presStyleIdx="1" presStyleCnt="4"/>
      <dgm:spPr/>
    </dgm:pt>
    <dgm:pt modelId="{0362EE49-0806-4E2C-B4CE-220D702A14E6}" type="pres">
      <dgm:prSet presAssocID="{A6642686-6CAC-4703-A16C-3B3EC1149BAA}" presName="connectorText" presStyleLbl="sibTrans2D1" presStyleIdx="1" presStyleCnt="4"/>
      <dgm:spPr/>
    </dgm:pt>
    <dgm:pt modelId="{510793F4-2A9A-47CC-866B-D1E6DEEFEFBB}" type="pres">
      <dgm:prSet presAssocID="{5D0A3C81-6887-4EAA-AD0A-B479EBD890B5}" presName="node" presStyleLbl="node1" presStyleIdx="2" presStyleCnt="5" custScaleY="58675">
        <dgm:presLayoutVars>
          <dgm:bulletEnabled val="1"/>
        </dgm:presLayoutVars>
      </dgm:prSet>
      <dgm:spPr/>
    </dgm:pt>
    <dgm:pt modelId="{9A39A8B4-6474-435D-90A9-71A7A0895874}" type="pres">
      <dgm:prSet presAssocID="{C17E14D4-0BD9-41A4-888A-26FB85F35E59}" presName="sibTrans" presStyleLbl="sibTrans2D1" presStyleIdx="2" presStyleCnt="4"/>
      <dgm:spPr/>
    </dgm:pt>
    <dgm:pt modelId="{16C9E011-5000-4AC2-A3AE-CC41DA0E3E91}" type="pres">
      <dgm:prSet presAssocID="{C17E14D4-0BD9-41A4-888A-26FB85F35E59}" presName="connectorText" presStyleLbl="sibTrans2D1" presStyleIdx="2" presStyleCnt="4"/>
      <dgm:spPr/>
    </dgm:pt>
    <dgm:pt modelId="{9B16DF25-08EB-4071-9256-ED67F7A4715A}" type="pres">
      <dgm:prSet presAssocID="{58233191-7272-4349-8DA3-E1B5ECD8D00B}" presName="node" presStyleLbl="node1" presStyleIdx="3" presStyleCnt="5" custScaleX="107146">
        <dgm:presLayoutVars>
          <dgm:bulletEnabled val="1"/>
        </dgm:presLayoutVars>
      </dgm:prSet>
      <dgm:spPr/>
    </dgm:pt>
    <dgm:pt modelId="{707900CE-1E33-4305-B1DA-BD7ED9E4B2F1}" type="pres">
      <dgm:prSet presAssocID="{D3D5903E-D118-402B-A1A3-027B3413066B}" presName="sibTrans" presStyleLbl="sibTrans2D1" presStyleIdx="3" presStyleCnt="4"/>
      <dgm:spPr/>
    </dgm:pt>
    <dgm:pt modelId="{64202025-3445-4075-ADE4-163A29DEB736}" type="pres">
      <dgm:prSet presAssocID="{D3D5903E-D118-402B-A1A3-027B3413066B}" presName="connectorText" presStyleLbl="sibTrans2D1" presStyleIdx="3" presStyleCnt="4"/>
      <dgm:spPr/>
    </dgm:pt>
    <dgm:pt modelId="{E6A7ACFF-3652-4155-B93D-B37F40800CAB}" type="pres">
      <dgm:prSet presAssocID="{52337C81-4BD9-41BC-AEF6-2027D0134BF9}" presName="node" presStyleLbl="node1" presStyleIdx="4" presStyleCnt="5" custScaleY="54463">
        <dgm:presLayoutVars>
          <dgm:bulletEnabled val="1"/>
        </dgm:presLayoutVars>
      </dgm:prSet>
      <dgm:spPr/>
    </dgm:pt>
  </dgm:ptLst>
  <dgm:cxnLst>
    <dgm:cxn modelId="{8EDF0A08-7F0A-475B-BD56-40C1C701D9B0}" type="presOf" srcId="{60A2177C-4B72-41C9-AC50-D3B700CE8B05}" destId="{02D140E0-0E11-45AA-8F07-768E66F33A7E}" srcOrd="0" destOrd="0" presId="urn:microsoft.com/office/officeart/2005/8/layout/process1"/>
    <dgm:cxn modelId="{4280FF14-68DD-47DA-8DA9-A26A31DF8582}" type="presOf" srcId="{83A65E43-E189-482A-893F-62D10D9B6716}" destId="{E7E78F9B-F54A-4DD8-89DA-13F90B184C6A}" srcOrd="0" destOrd="0" presId="urn:microsoft.com/office/officeart/2005/8/layout/process1"/>
    <dgm:cxn modelId="{76608C24-507D-4779-922B-E11FDC8F526F}" type="presOf" srcId="{6A973727-05EF-4595-9AB9-1A920FD95878}" destId="{083A8BCF-0853-4E0A-93B4-F6361D792ECC}" srcOrd="0" destOrd="0" presId="urn:microsoft.com/office/officeart/2005/8/layout/process1"/>
    <dgm:cxn modelId="{29D0D92E-8005-4731-B4FD-DBB0DFCA9AA5}" type="presOf" srcId="{FB4AD2FC-2FBC-4F50-AFD5-15065BCA3A6E}" destId="{7AFB1083-3033-48F5-A323-19CF07A9FC0C}" srcOrd="0" destOrd="0" presId="urn:microsoft.com/office/officeart/2005/8/layout/process1"/>
    <dgm:cxn modelId="{1A510344-F3A1-4938-895E-3A65518BE888}" srcId="{6A973727-05EF-4595-9AB9-1A920FD95878}" destId="{58233191-7272-4349-8DA3-E1B5ECD8D00B}" srcOrd="3" destOrd="0" parTransId="{63B7CEDA-45ED-46B6-BF41-CFCC2037E88A}" sibTransId="{D3D5903E-D118-402B-A1A3-027B3413066B}"/>
    <dgm:cxn modelId="{B4CE754E-9AE0-435A-8F2A-EA135AED6FAC}" type="presOf" srcId="{D3D5903E-D118-402B-A1A3-027B3413066B}" destId="{707900CE-1E33-4305-B1DA-BD7ED9E4B2F1}" srcOrd="0" destOrd="0" presId="urn:microsoft.com/office/officeart/2005/8/layout/process1"/>
    <dgm:cxn modelId="{94EC7D6F-A3A3-4E81-BA42-0663EAFB5DAB}" srcId="{6A973727-05EF-4595-9AB9-1A920FD95878}" destId="{FB4AD2FC-2FBC-4F50-AFD5-15065BCA3A6E}" srcOrd="1" destOrd="0" parTransId="{55AE0137-38A4-458D-A6B4-5374C1015A4B}" sibTransId="{A6642686-6CAC-4703-A16C-3B3EC1149BAA}"/>
    <dgm:cxn modelId="{B92F9470-A4FB-4005-B0AC-5724E6677BFE}" type="presOf" srcId="{A6642686-6CAC-4703-A16C-3B3EC1149BAA}" destId="{0362EE49-0806-4E2C-B4CE-220D702A14E6}" srcOrd="1" destOrd="0" presId="urn:microsoft.com/office/officeart/2005/8/layout/process1"/>
    <dgm:cxn modelId="{1A1EBB50-1384-47D5-B3B2-858121E27559}" type="presOf" srcId="{58233191-7272-4349-8DA3-E1B5ECD8D00B}" destId="{9B16DF25-08EB-4071-9256-ED67F7A4715A}" srcOrd="0" destOrd="0" presId="urn:microsoft.com/office/officeart/2005/8/layout/process1"/>
    <dgm:cxn modelId="{648FD650-79EE-4858-9CDF-A9CC9C71B605}" type="presOf" srcId="{60A2177C-4B72-41C9-AC50-D3B700CE8B05}" destId="{0E03B254-9403-4526-8938-6736835354BA}" srcOrd="1" destOrd="0" presId="urn:microsoft.com/office/officeart/2005/8/layout/process1"/>
    <dgm:cxn modelId="{D7FB8153-10B5-4EB3-9F92-DB20AD64196F}" srcId="{6A973727-05EF-4595-9AB9-1A920FD95878}" destId="{52337C81-4BD9-41BC-AEF6-2027D0134BF9}" srcOrd="4" destOrd="0" parTransId="{BF325DC5-0AE1-4284-996D-6839C140475D}" sibTransId="{5B55A21D-F26B-419A-999F-CC6E1FD419F2}"/>
    <dgm:cxn modelId="{44998A92-2D3C-4A28-80E2-FB7E033B3C7D}" srcId="{6A973727-05EF-4595-9AB9-1A920FD95878}" destId="{5D0A3C81-6887-4EAA-AD0A-B479EBD890B5}" srcOrd="2" destOrd="0" parTransId="{3A6165B4-8911-4D69-9DFC-3CB6C1C0D84D}" sibTransId="{C17E14D4-0BD9-41A4-888A-26FB85F35E59}"/>
    <dgm:cxn modelId="{DD1B9CBB-93BD-4AB2-A767-8B4D52B30B44}" type="presOf" srcId="{C17E14D4-0BD9-41A4-888A-26FB85F35E59}" destId="{16C9E011-5000-4AC2-A3AE-CC41DA0E3E91}" srcOrd="1" destOrd="0" presId="urn:microsoft.com/office/officeart/2005/8/layout/process1"/>
    <dgm:cxn modelId="{9A1519BF-912E-41D0-A429-35E504287950}" type="presOf" srcId="{D3D5903E-D118-402B-A1A3-027B3413066B}" destId="{64202025-3445-4075-ADE4-163A29DEB736}" srcOrd="1" destOrd="0" presId="urn:microsoft.com/office/officeart/2005/8/layout/process1"/>
    <dgm:cxn modelId="{1423E7CB-B002-47F8-8B3E-EE153895D016}" type="presOf" srcId="{52337C81-4BD9-41BC-AEF6-2027D0134BF9}" destId="{E6A7ACFF-3652-4155-B93D-B37F40800CAB}" srcOrd="0" destOrd="0" presId="urn:microsoft.com/office/officeart/2005/8/layout/process1"/>
    <dgm:cxn modelId="{FB707BCC-4F43-4BB0-BF24-42E990782FF1}" type="presOf" srcId="{C17E14D4-0BD9-41A4-888A-26FB85F35E59}" destId="{9A39A8B4-6474-435D-90A9-71A7A0895874}" srcOrd="0" destOrd="0" presId="urn:microsoft.com/office/officeart/2005/8/layout/process1"/>
    <dgm:cxn modelId="{A60AEDD5-F6F0-4BBA-B337-682215BD4194}" type="presOf" srcId="{5D0A3C81-6887-4EAA-AD0A-B479EBD890B5}" destId="{510793F4-2A9A-47CC-866B-D1E6DEEFEFBB}" srcOrd="0" destOrd="0" presId="urn:microsoft.com/office/officeart/2005/8/layout/process1"/>
    <dgm:cxn modelId="{9B2FA7E0-B1D2-4FE1-966A-C1EC3534FB3D}" type="presOf" srcId="{A6642686-6CAC-4703-A16C-3B3EC1149BAA}" destId="{229EB759-4606-4E48-B1A0-1B003B09D484}" srcOrd="0" destOrd="0" presId="urn:microsoft.com/office/officeart/2005/8/layout/process1"/>
    <dgm:cxn modelId="{BF5B33E5-C886-4DF4-9913-B10610B3C91A}" srcId="{6A973727-05EF-4595-9AB9-1A920FD95878}" destId="{83A65E43-E189-482A-893F-62D10D9B6716}" srcOrd="0" destOrd="0" parTransId="{962C0C0B-C26C-4B7F-9FD1-67727C29DC38}" sibTransId="{60A2177C-4B72-41C9-AC50-D3B700CE8B05}"/>
    <dgm:cxn modelId="{B608EBD8-2221-4F91-A019-A739108EB867}" type="presParOf" srcId="{083A8BCF-0853-4E0A-93B4-F6361D792ECC}" destId="{E7E78F9B-F54A-4DD8-89DA-13F90B184C6A}" srcOrd="0" destOrd="0" presId="urn:microsoft.com/office/officeart/2005/8/layout/process1"/>
    <dgm:cxn modelId="{F5209235-71B1-4855-990B-14A3F62CCE47}" type="presParOf" srcId="{083A8BCF-0853-4E0A-93B4-F6361D792ECC}" destId="{02D140E0-0E11-45AA-8F07-768E66F33A7E}" srcOrd="1" destOrd="0" presId="urn:microsoft.com/office/officeart/2005/8/layout/process1"/>
    <dgm:cxn modelId="{AF0DFDAE-A9F8-4B93-BDBC-C02E72B670D6}" type="presParOf" srcId="{02D140E0-0E11-45AA-8F07-768E66F33A7E}" destId="{0E03B254-9403-4526-8938-6736835354BA}" srcOrd="0" destOrd="0" presId="urn:microsoft.com/office/officeart/2005/8/layout/process1"/>
    <dgm:cxn modelId="{6AB33453-9F78-4810-B636-FD03BCCC18DA}" type="presParOf" srcId="{083A8BCF-0853-4E0A-93B4-F6361D792ECC}" destId="{7AFB1083-3033-48F5-A323-19CF07A9FC0C}" srcOrd="2" destOrd="0" presId="urn:microsoft.com/office/officeart/2005/8/layout/process1"/>
    <dgm:cxn modelId="{182A58A8-BA92-42DD-A021-CC82A02AAEDD}" type="presParOf" srcId="{083A8BCF-0853-4E0A-93B4-F6361D792ECC}" destId="{229EB759-4606-4E48-B1A0-1B003B09D484}" srcOrd="3" destOrd="0" presId="urn:microsoft.com/office/officeart/2005/8/layout/process1"/>
    <dgm:cxn modelId="{EC215C27-1931-44C4-8672-935C033DE945}" type="presParOf" srcId="{229EB759-4606-4E48-B1A0-1B003B09D484}" destId="{0362EE49-0806-4E2C-B4CE-220D702A14E6}" srcOrd="0" destOrd="0" presId="urn:microsoft.com/office/officeart/2005/8/layout/process1"/>
    <dgm:cxn modelId="{022DAC1B-7706-48F4-AF09-D3B77F6CA6F0}" type="presParOf" srcId="{083A8BCF-0853-4E0A-93B4-F6361D792ECC}" destId="{510793F4-2A9A-47CC-866B-D1E6DEEFEFBB}" srcOrd="4" destOrd="0" presId="urn:microsoft.com/office/officeart/2005/8/layout/process1"/>
    <dgm:cxn modelId="{D58E3687-A598-4B52-A39B-2CA8F5ED3499}" type="presParOf" srcId="{083A8BCF-0853-4E0A-93B4-F6361D792ECC}" destId="{9A39A8B4-6474-435D-90A9-71A7A0895874}" srcOrd="5" destOrd="0" presId="urn:microsoft.com/office/officeart/2005/8/layout/process1"/>
    <dgm:cxn modelId="{EC66F110-17C0-42C4-8D86-B0D87B03DC44}" type="presParOf" srcId="{9A39A8B4-6474-435D-90A9-71A7A0895874}" destId="{16C9E011-5000-4AC2-A3AE-CC41DA0E3E91}" srcOrd="0" destOrd="0" presId="urn:microsoft.com/office/officeart/2005/8/layout/process1"/>
    <dgm:cxn modelId="{FC76B49F-C73F-40BF-B7C6-F83370FAD359}" type="presParOf" srcId="{083A8BCF-0853-4E0A-93B4-F6361D792ECC}" destId="{9B16DF25-08EB-4071-9256-ED67F7A4715A}" srcOrd="6" destOrd="0" presId="urn:microsoft.com/office/officeart/2005/8/layout/process1"/>
    <dgm:cxn modelId="{06ED51E0-26F9-4739-9DE8-54186C84C198}" type="presParOf" srcId="{083A8BCF-0853-4E0A-93B4-F6361D792ECC}" destId="{707900CE-1E33-4305-B1DA-BD7ED9E4B2F1}" srcOrd="7" destOrd="0" presId="urn:microsoft.com/office/officeart/2005/8/layout/process1"/>
    <dgm:cxn modelId="{34D61A09-F3C4-44EB-B605-1CB54F1807B6}" type="presParOf" srcId="{707900CE-1E33-4305-B1DA-BD7ED9E4B2F1}" destId="{64202025-3445-4075-ADE4-163A29DEB736}" srcOrd="0" destOrd="0" presId="urn:microsoft.com/office/officeart/2005/8/layout/process1"/>
    <dgm:cxn modelId="{1B6F127B-D1E9-43D2-A28D-214932E7BFE1}" type="presParOf" srcId="{083A8BCF-0853-4E0A-93B4-F6361D792ECC}" destId="{E6A7ACFF-3652-4155-B93D-B37F40800CA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973727-05EF-4595-9AB9-1A920FD95878}" type="doc">
      <dgm:prSet loTypeId="urn:microsoft.com/office/officeart/2005/8/layout/process1" loCatId="process" qsTypeId="urn:microsoft.com/office/officeart/2005/8/quickstyle/simple4" qsCatId="simple" csTypeId="urn:microsoft.com/office/officeart/2005/8/colors/accent4_1" csCatId="accent4" phldr="1"/>
      <dgm:spPr/>
    </dgm:pt>
    <dgm:pt modelId="{83A65E43-E189-482A-893F-62D10D9B6716}">
      <dgm:prSet phldrT="[Texto]" custT="1"/>
      <dgm:spPr/>
      <dgm:t>
        <a:bodyPr/>
        <a:lstStyle/>
        <a:p>
          <a:r>
            <a:rPr lang="es-ES" sz="1800">
              <a:latin typeface="Courier New" panose="02070309020205020404" pitchFamily="49" charset="0"/>
              <a:cs typeface="Courier New" panose="02070309020205020404" pitchFamily="49" charset="0"/>
            </a:rPr>
            <a:t>Matriz de datos de expresión</a:t>
          </a:r>
          <a:endParaRPr lang="en-US" sz="18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962C0C0B-C26C-4B7F-9FD1-67727C29DC38}" type="parTrans" cxnId="{BF5B33E5-C886-4DF4-9913-B10610B3C91A}">
      <dgm:prSet/>
      <dgm:spPr/>
      <dgm:t>
        <a:bodyPr/>
        <a:lstStyle/>
        <a:p>
          <a:endParaRPr lang="en-US" sz="18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0A2177C-4B72-41C9-AC50-D3B700CE8B05}" type="sibTrans" cxnId="{BF5B33E5-C886-4DF4-9913-B10610B3C91A}">
      <dgm:prSet custT="1"/>
      <dgm:spPr/>
      <dgm:t>
        <a:bodyPr/>
        <a:lstStyle/>
        <a:p>
          <a:endParaRPr lang="en-US" sz="18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B4AD2FC-2FBC-4F50-AFD5-15065BCA3A6E}">
      <dgm:prSet phldrT="[Texto]" custT="1"/>
      <dgm:spPr/>
      <dgm:t>
        <a:bodyPr/>
        <a:lstStyle/>
        <a:p>
          <a:r>
            <a:rPr lang="es-ES" sz="1800">
              <a:latin typeface="Courier New" panose="02070309020205020404" pitchFamily="49" charset="0"/>
              <a:cs typeface="Courier New" panose="02070309020205020404" pitchFamily="49" charset="0"/>
            </a:rPr>
            <a:t>Matriz de distancias</a:t>
          </a:r>
          <a:endParaRPr lang="en-US" sz="18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5AE0137-38A4-458D-A6B4-5374C1015A4B}" type="parTrans" cxnId="{94EC7D6F-A3A3-4E81-BA42-0663EAFB5DAB}">
      <dgm:prSet/>
      <dgm:spPr/>
      <dgm:t>
        <a:bodyPr/>
        <a:lstStyle/>
        <a:p>
          <a:endParaRPr lang="en-US" sz="18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A6642686-6CAC-4703-A16C-3B3EC1149BAA}" type="sibTrans" cxnId="{94EC7D6F-A3A3-4E81-BA42-0663EAFB5DAB}">
      <dgm:prSet custT="1"/>
      <dgm:spPr/>
      <dgm:t>
        <a:bodyPr/>
        <a:lstStyle/>
        <a:p>
          <a:endParaRPr lang="en-US" sz="18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D0A3C81-6887-4EAA-AD0A-B479EBD890B5}">
      <dgm:prSet phldrT="[Texto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s-ES" sz="1800">
              <a:latin typeface="Courier New" panose="02070309020205020404" pitchFamily="49" charset="0"/>
              <a:cs typeface="Courier New" panose="02070309020205020404" pitchFamily="49" charset="0"/>
            </a:rPr>
            <a:t>hclust</a:t>
          </a:r>
          <a:endParaRPr lang="en-US" sz="18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A6165B4-8911-4D69-9DFC-3CB6C1C0D84D}" type="parTrans" cxnId="{44998A92-2D3C-4A28-80E2-FB7E033B3C7D}">
      <dgm:prSet/>
      <dgm:spPr/>
      <dgm:t>
        <a:bodyPr/>
        <a:lstStyle/>
        <a:p>
          <a:endParaRPr lang="en-US" sz="18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C17E14D4-0BD9-41A4-888A-26FB85F35E59}" type="sibTrans" cxnId="{44998A92-2D3C-4A28-80E2-FB7E033B3C7D}">
      <dgm:prSet custT="1"/>
      <dgm:spPr/>
      <dgm:t>
        <a:bodyPr/>
        <a:lstStyle/>
        <a:p>
          <a:endParaRPr lang="en-US" sz="18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8233191-7272-4349-8DA3-E1B5ECD8D00B}">
      <dgm:prSet custT="1"/>
      <dgm:spPr/>
      <dgm:t>
        <a:bodyPr/>
        <a:lstStyle/>
        <a:p>
          <a:r>
            <a:rPr lang="es-ES" sz="1800">
              <a:latin typeface="Courier New" panose="02070309020205020404" pitchFamily="49" charset="0"/>
              <a:cs typeface="Courier New" panose="02070309020205020404" pitchFamily="49" charset="0"/>
            </a:rPr>
            <a:t>dendrograma</a:t>
          </a:r>
          <a:endParaRPr lang="en-US" sz="18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3B7CEDA-45ED-46B6-BF41-CFCC2037E88A}" type="parTrans" cxnId="{1A510344-F3A1-4938-895E-3A65518BE888}">
      <dgm:prSet/>
      <dgm:spPr/>
      <dgm:t>
        <a:bodyPr/>
        <a:lstStyle/>
        <a:p>
          <a:endParaRPr lang="en-US" sz="18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D3D5903E-D118-402B-A1A3-027B3413066B}" type="sibTrans" cxnId="{1A510344-F3A1-4938-895E-3A65518BE888}">
      <dgm:prSet custT="1"/>
      <dgm:spPr/>
      <dgm:t>
        <a:bodyPr/>
        <a:lstStyle/>
        <a:p>
          <a:endParaRPr lang="en-US" sz="18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2337C81-4BD9-41BC-AEF6-2027D0134BF9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s-ES" sz="1600">
              <a:latin typeface="Courier New" panose="02070309020205020404" pitchFamily="49" charset="0"/>
              <a:cs typeface="Courier New" panose="02070309020205020404" pitchFamily="49" charset="0"/>
            </a:rPr>
            <a:t>Selección de clusteres</a:t>
          </a:r>
          <a:endParaRPr lang="en-US" sz="16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BF325DC5-0AE1-4284-996D-6839C140475D}" type="parTrans" cxnId="{D7FB8153-10B5-4EB3-9F92-DB20AD64196F}">
      <dgm:prSet/>
      <dgm:spPr/>
      <dgm:t>
        <a:bodyPr/>
        <a:lstStyle/>
        <a:p>
          <a:endParaRPr lang="en-US" sz="18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B55A21D-F26B-419A-999F-CC6E1FD419F2}" type="sibTrans" cxnId="{D7FB8153-10B5-4EB3-9F92-DB20AD64196F}">
      <dgm:prSet/>
      <dgm:spPr/>
      <dgm:t>
        <a:bodyPr/>
        <a:lstStyle/>
        <a:p>
          <a:endParaRPr lang="en-US" sz="180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83A8BCF-0853-4E0A-93B4-F6361D792ECC}" type="pres">
      <dgm:prSet presAssocID="{6A973727-05EF-4595-9AB9-1A920FD95878}" presName="Name0" presStyleCnt="0">
        <dgm:presLayoutVars>
          <dgm:dir/>
          <dgm:resizeHandles val="exact"/>
        </dgm:presLayoutVars>
      </dgm:prSet>
      <dgm:spPr/>
    </dgm:pt>
    <dgm:pt modelId="{E7E78F9B-F54A-4DD8-89DA-13F90B184C6A}" type="pres">
      <dgm:prSet presAssocID="{83A65E43-E189-482A-893F-62D10D9B6716}" presName="node" presStyleLbl="node1" presStyleIdx="0" presStyleCnt="5">
        <dgm:presLayoutVars>
          <dgm:bulletEnabled val="1"/>
        </dgm:presLayoutVars>
      </dgm:prSet>
      <dgm:spPr/>
    </dgm:pt>
    <dgm:pt modelId="{02D140E0-0E11-45AA-8F07-768E66F33A7E}" type="pres">
      <dgm:prSet presAssocID="{60A2177C-4B72-41C9-AC50-D3B700CE8B05}" presName="sibTrans" presStyleLbl="sibTrans2D1" presStyleIdx="0" presStyleCnt="4"/>
      <dgm:spPr/>
    </dgm:pt>
    <dgm:pt modelId="{0E03B254-9403-4526-8938-6736835354BA}" type="pres">
      <dgm:prSet presAssocID="{60A2177C-4B72-41C9-AC50-D3B700CE8B05}" presName="connectorText" presStyleLbl="sibTrans2D1" presStyleIdx="0" presStyleCnt="4"/>
      <dgm:spPr/>
    </dgm:pt>
    <dgm:pt modelId="{7AFB1083-3033-48F5-A323-19CF07A9FC0C}" type="pres">
      <dgm:prSet presAssocID="{FB4AD2FC-2FBC-4F50-AFD5-15065BCA3A6E}" presName="node" presStyleLbl="node1" presStyleIdx="1" presStyleCnt="5">
        <dgm:presLayoutVars>
          <dgm:bulletEnabled val="1"/>
        </dgm:presLayoutVars>
      </dgm:prSet>
      <dgm:spPr/>
    </dgm:pt>
    <dgm:pt modelId="{229EB759-4606-4E48-B1A0-1B003B09D484}" type="pres">
      <dgm:prSet presAssocID="{A6642686-6CAC-4703-A16C-3B3EC1149BAA}" presName="sibTrans" presStyleLbl="sibTrans2D1" presStyleIdx="1" presStyleCnt="4"/>
      <dgm:spPr/>
    </dgm:pt>
    <dgm:pt modelId="{0362EE49-0806-4E2C-B4CE-220D702A14E6}" type="pres">
      <dgm:prSet presAssocID="{A6642686-6CAC-4703-A16C-3B3EC1149BAA}" presName="connectorText" presStyleLbl="sibTrans2D1" presStyleIdx="1" presStyleCnt="4"/>
      <dgm:spPr/>
    </dgm:pt>
    <dgm:pt modelId="{510793F4-2A9A-47CC-866B-D1E6DEEFEFBB}" type="pres">
      <dgm:prSet presAssocID="{5D0A3C81-6887-4EAA-AD0A-B479EBD890B5}" presName="node" presStyleLbl="node1" presStyleIdx="2" presStyleCnt="5" custScaleY="58675">
        <dgm:presLayoutVars>
          <dgm:bulletEnabled val="1"/>
        </dgm:presLayoutVars>
      </dgm:prSet>
      <dgm:spPr/>
    </dgm:pt>
    <dgm:pt modelId="{9A39A8B4-6474-435D-90A9-71A7A0895874}" type="pres">
      <dgm:prSet presAssocID="{C17E14D4-0BD9-41A4-888A-26FB85F35E59}" presName="sibTrans" presStyleLbl="sibTrans2D1" presStyleIdx="2" presStyleCnt="4"/>
      <dgm:spPr/>
    </dgm:pt>
    <dgm:pt modelId="{16C9E011-5000-4AC2-A3AE-CC41DA0E3E91}" type="pres">
      <dgm:prSet presAssocID="{C17E14D4-0BD9-41A4-888A-26FB85F35E59}" presName="connectorText" presStyleLbl="sibTrans2D1" presStyleIdx="2" presStyleCnt="4"/>
      <dgm:spPr/>
    </dgm:pt>
    <dgm:pt modelId="{9B16DF25-08EB-4071-9256-ED67F7A4715A}" type="pres">
      <dgm:prSet presAssocID="{58233191-7272-4349-8DA3-E1B5ECD8D00B}" presName="node" presStyleLbl="node1" presStyleIdx="3" presStyleCnt="5" custScaleX="107146">
        <dgm:presLayoutVars>
          <dgm:bulletEnabled val="1"/>
        </dgm:presLayoutVars>
      </dgm:prSet>
      <dgm:spPr/>
    </dgm:pt>
    <dgm:pt modelId="{707900CE-1E33-4305-B1DA-BD7ED9E4B2F1}" type="pres">
      <dgm:prSet presAssocID="{D3D5903E-D118-402B-A1A3-027B3413066B}" presName="sibTrans" presStyleLbl="sibTrans2D1" presStyleIdx="3" presStyleCnt="4"/>
      <dgm:spPr/>
    </dgm:pt>
    <dgm:pt modelId="{64202025-3445-4075-ADE4-163A29DEB736}" type="pres">
      <dgm:prSet presAssocID="{D3D5903E-D118-402B-A1A3-027B3413066B}" presName="connectorText" presStyleLbl="sibTrans2D1" presStyleIdx="3" presStyleCnt="4"/>
      <dgm:spPr/>
    </dgm:pt>
    <dgm:pt modelId="{E6A7ACFF-3652-4155-B93D-B37F40800CAB}" type="pres">
      <dgm:prSet presAssocID="{52337C81-4BD9-41BC-AEF6-2027D0134BF9}" presName="node" presStyleLbl="node1" presStyleIdx="4" presStyleCnt="5" custScaleY="54463">
        <dgm:presLayoutVars>
          <dgm:bulletEnabled val="1"/>
        </dgm:presLayoutVars>
      </dgm:prSet>
      <dgm:spPr/>
    </dgm:pt>
  </dgm:ptLst>
  <dgm:cxnLst>
    <dgm:cxn modelId="{8EDF0A08-7F0A-475B-BD56-40C1C701D9B0}" type="presOf" srcId="{60A2177C-4B72-41C9-AC50-D3B700CE8B05}" destId="{02D140E0-0E11-45AA-8F07-768E66F33A7E}" srcOrd="0" destOrd="0" presId="urn:microsoft.com/office/officeart/2005/8/layout/process1"/>
    <dgm:cxn modelId="{4280FF14-68DD-47DA-8DA9-A26A31DF8582}" type="presOf" srcId="{83A65E43-E189-482A-893F-62D10D9B6716}" destId="{E7E78F9B-F54A-4DD8-89DA-13F90B184C6A}" srcOrd="0" destOrd="0" presId="urn:microsoft.com/office/officeart/2005/8/layout/process1"/>
    <dgm:cxn modelId="{76608C24-507D-4779-922B-E11FDC8F526F}" type="presOf" srcId="{6A973727-05EF-4595-9AB9-1A920FD95878}" destId="{083A8BCF-0853-4E0A-93B4-F6361D792ECC}" srcOrd="0" destOrd="0" presId="urn:microsoft.com/office/officeart/2005/8/layout/process1"/>
    <dgm:cxn modelId="{29D0D92E-8005-4731-B4FD-DBB0DFCA9AA5}" type="presOf" srcId="{FB4AD2FC-2FBC-4F50-AFD5-15065BCA3A6E}" destId="{7AFB1083-3033-48F5-A323-19CF07A9FC0C}" srcOrd="0" destOrd="0" presId="urn:microsoft.com/office/officeart/2005/8/layout/process1"/>
    <dgm:cxn modelId="{1A510344-F3A1-4938-895E-3A65518BE888}" srcId="{6A973727-05EF-4595-9AB9-1A920FD95878}" destId="{58233191-7272-4349-8DA3-E1B5ECD8D00B}" srcOrd="3" destOrd="0" parTransId="{63B7CEDA-45ED-46B6-BF41-CFCC2037E88A}" sibTransId="{D3D5903E-D118-402B-A1A3-027B3413066B}"/>
    <dgm:cxn modelId="{B4CE754E-9AE0-435A-8F2A-EA135AED6FAC}" type="presOf" srcId="{D3D5903E-D118-402B-A1A3-027B3413066B}" destId="{707900CE-1E33-4305-B1DA-BD7ED9E4B2F1}" srcOrd="0" destOrd="0" presId="urn:microsoft.com/office/officeart/2005/8/layout/process1"/>
    <dgm:cxn modelId="{94EC7D6F-A3A3-4E81-BA42-0663EAFB5DAB}" srcId="{6A973727-05EF-4595-9AB9-1A920FD95878}" destId="{FB4AD2FC-2FBC-4F50-AFD5-15065BCA3A6E}" srcOrd="1" destOrd="0" parTransId="{55AE0137-38A4-458D-A6B4-5374C1015A4B}" sibTransId="{A6642686-6CAC-4703-A16C-3B3EC1149BAA}"/>
    <dgm:cxn modelId="{B92F9470-A4FB-4005-B0AC-5724E6677BFE}" type="presOf" srcId="{A6642686-6CAC-4703-A16C-3B3EC1149BAA}" destId="{0362EE49-0806-4E2C-B4CE-220D702A14E6}" srcOrd="1" destOrd="0" presId="urn:microsoft.com/office/officeart/2005/8/layout/process1"/>
    <dgm:cxn modelId="{1A1EBB50-1384-47D5-B3B2-858121E27559}" type="presOf" srcId="{58233191-7272-4349-8DA3-E1B5ECD8D00B}" destId="{9B16DF25-08EB-4071-9256-ED67F7A4715A}" srcOrd="0" destOrd="0" presId="urn:microsoft.com/office/officeart/2005/8/layout/process1"/>
    <dgm:cxn modelId="{648FD650-79EE-4858-9CDF-A9CC9C71B605}" type="presOf" srcId="{60A2177C-4B72-41C9-AC50-D3B700CE8B05}" destId="{0E03B254-9403-4526-8938-6736835354BA}" srcOrd="1" destOrd="0" presId="urn:microsoft.com/office/officeart/2005/8/layout/process1"/>
    <dgm:cxn modelId="{D7FB8153-10B5-4EB3-9F92-DB20AD64196F}" srcId="{6A973727-05EF-4595-9AB9-1A920FD95878}" destId="{52337C81-4BD9-41BC-AEF6-2027D0134BF9}" srcOrd="4" destOrd="0" parTransId="{BF325DC5-0AE1-4284-996D-6839C140475D}" sibTransId="{5B55A21D-F26B-419A-999F-CC6E1FD419F2}"/>
    <dgm:cxn modelId="{44998A92-2D3C-4A28-80E2-FB7E033B3C7D}" srcId="{6A973727-05EF-4595-9AB9-1A920FD95878}" destId="{5D0A3C81-6887-4EAA-AD0A-B479EBD890B5}" srcOrd="2" destOrd="0" parTransId="{3A6165B4-8911-4D69-9DFC-3CB6C1C0D84D}" sibTransId="{C17E14D4-0BD9-41A4-888A-26FB85F35E59}"/>
    <dgm:cxn modelId="{DD1B9CBB-93BD-4AB2-A767-8B4D52B30B44}" type="presOf" srcId="{C17E14D4-0BD9-41A4-888A-26FB85F35E59}" destId="{16C9E011-5000-4AC2-A3AE-CC41DA0E3E91}" srcOrd="1" destOrd="0" presId="urn:microsoft.com/office/officeart/2005/8/layout/process1"/>
    <dgm:cxn modelId="{9A1519BF-912E-41D0-A429-35E504287950}" type="presOf" srcId="{D3D5903E-D118-402B-A1A3-027B3413066B}" destId="{64202025-3445-4075-ADE4-163A29DEB736}" srcOrd="1" destOrd="0" presId="urn:microsoft.com/office/officeart/2005/8/layout/process1"/>
    <dgm:cxn modelId="{1423E7CB-B002-47F8-8B3E-EE153895D016}" type="presOf" srcId="{52337C81-4BD9-41BC-AEF6-2027D0134BF9}" destId="{E6A7ACFF-3652-4155-B93D-B37F40800CAB}" srcOrd="0" destOrd="0" presId="urn:microsoft.com/office/officeart/2005/8/layout/process1"/>
    <dgm:cxn modelId="{FB707BCC-4F43-4BB0-BF24-42E990782FF1}" type="presOf" srcId="{C17E14D4-0BD9-41A4-888A-26FB85F35E59}" destId="{9A39A8B4-6474-435D-90A9-71A7A0895874}" srcOrd="0" destOrd="0" presId="urn:microsoft.com/office/officeart/2005/8/layout/process1"/>
    <dgm:cxn modelId="{A60AEDD5-F6F0-4BBA-B337-682215BD4194}" type="presOf" srcId="{5D0A3C81-6887-4EAA-AD0A-B479EBD890B5}" destId="{510793F4-2A9A-47CC-866B-D1E6DEEFEFBB}" srcOrd="0" destOrd="0" presId="urn:microsoft.com/office/officeart/2005/8/layout/process1"/>
    <dgm:cxn modelId="{9B2FA7E0-B1D2-4FE1-966A-C1EC3534FB3D}" type="presOf" srcId="{A6642686-6CAC-4703-A16C-3B3EC1149BAA}" destId="{229EB759-4606-4E48-B1A0-1B003B09D484}" srcOrd="0" destOrd="0" presId="urn:microsoft.com/office/officeart/2005/8/layout/process1"/>
    <dgm:cxn modelId="{BF5B33E5-C886-4DF4-9913-B10610B3C91A}" srcId="{6A973727-05EF-4595-9AB9-1A920FD95878}" destId="{83A65E43-E189-482A-893F-62D10D9B6716}" srcOrd="0" destOrd="0" parTransId="{962C0C0B-C26C-4B7F-9FD1-67727C29DC38}" sibTransId="{60A2177C-4B72-41C9-AC50-D3B700CE8B05}"/>
    <dgm:cxn modelId="{B608EBD8-2221-4F91-A019-A739108EB867}" type="presParOf" srcId="{083A8BCF-0853-4E0A-93B4-F6361D792ECC}" destId="{E7E78F9B-F54A-4DD8-89DA-13F90B184C6A}" srcOrd="0" destOrd="0" presId="urn:microsoft.com/office/officeart/2005/8/layout/process1"/>
    <dgm:cxn modelId="{F5209235-71B1-4855-990B-14A3F62CCE47}" type="presParOf" srcId="{083A8BCF-0853-4E0A-93B4-F6361D792ECC}" destId="{02D140E0-0E11-45AA-8F07-768E66F33A7E}" srcOrd="1" destOrd="0" presId="urn:microsoft.com/office/officeart/2005/8/layout/process1"/>
    <dgm:cxn modelId="{AF0DFDAE-A9F8-4B93-BDBC-C02E72B670D6}" type="presParOf" srcId="{02D140E0-0E11-45AA-8F07-768E66F33A7E}" destId="{0E03B254-9403-4526-8938-6736835354BA}" srcOrd="0" destOrd="0" presId="urn:microsoft.com/office/officeart/2005/8/layout/process1"/>
    <dgm:cxn modelId="{6AB33453-9F78-4810-B636-FD03BCCC18DA}" type="presParOf" srcId="{083A8BCF-0853-4E0A-93B4-F6361D792ECC}" destId="{7AFB1083-3033-48F5-A323-19CF07A9FC0C}" srcOrd="2" destOrd="0" presId="urn:microsoft.com/office/officeart/2005/8/layout/process1"/>
    <dgm:cxn modelId="{182A58A8-BA92-42DD-A021-CC82A02AAEDD}" type="presParOf" srcId="{083A8BCF-0853-4E0A-93B4-F6361D792ECC}" destId="{229EB759-4606-4E48-B1A0-1B003B09D484}" srcOrd="3" destOrd="0" presId="urn:microsoft.com/office/officeart/2005/8/layout/process1"/>
    <dgm:cxn modelId="{EC215C27-1931-44C4-8672-935C033DE945}" type="presParOf" srcId="{229EB759-4606-4E48-B1A0-1B003B09D484}" destId="{0362EE49-0806-4E2C-B4CE-220D702A14E6}" srcOrd="0" destOrd="0" presId="urn:microsoft.com/office/officeart/2005/8/layout/process1"/>
    <dgm:cxn modelId="{022DAC1B-7706-48F4-AF09-D3B77F6CA6F0}" type="presParOf" srcId="{083A8BCF-0853-4E0A-93B4-F6361D792ECC}" destId="{510793F4-2A9A-47CC-866B-D1E6DEEFEFBB}" srcOrd="4" destOrd="0" presId="urn:microsoft.com/office/officeart/2005/8/layout/process1"/>
    <dgm:cxn modelId="{D58E3687-A598-4B52-A39B-2CA8F5ED3499}" type="presParOf" srcId="{083A8BCF-0853-4E0A-93B4-F6361D792ECC}" destId="{9A39A8B4-6474-435D-90A9-71A7A0895874}" srcOrd="5" destOrd="0" presId="urn:microsoft.com/office/officeart/2005/8/layout/process1"/>
    <dgm:cxn modelId="{EC66F110-17C0-42C4-8D86-B0D87B03DC44}" type="presParOf" srcId="{9A39A8B4-6474-435D-90A9-71A7A0895874}" destId="{16C9E011-5000-4AC2-A3AE-CC41DA0E3E91}" srcOrd="0" destOrd="0" presId="urn:microsoft.com/office/officeart/2005/8/layout/process1"/>
    <dgm:cxn modelId="{FC76B49F-C73F-40BF-B7C6-F83370FAD359}" type="presParOf" srcId="{083A8BCF-0853-4E0A-93B4-F6361D792ECC}" destId="{9B16DF25-08EB-4071-9256-ED67F7A4715A}" srcOrd="6" destOrd="0" presId="urn:microsoft.com/office/officeart/2005/8/layout/process1"/>
    <dgm:cxn modelId="{06ED51E0-26F9-4739-9DE8-54186C84C198}" type="presParOf" srcId="{083A8BCF-0853-4E0A-93B4-F6361D792ECC}" destId="{707900CE-1E33-4305-B1DA-BD7ED9E4B2F1}" srcOrd="7" destOrd="0" presId="urn:microsoft.com/office/officeart/2005/8/layout/process1"/>
    <dgm:cxn modelId="{34D61A09-F3C4-44EB-B605-1CB54F1807B6}" type="presParOf" srcId="{707900CE-1E33-4305-B1DA-BD7ED9E4B2F1}" destId="{64202025-3445-4075-ADE4-163A29DEB736}" srcOrd="0" destOrd="0" presId="urn:microsoft.com/office/officeart/2005/8/layout/process1"/>
    <dgm:cxn modelId="{1B6F127B-D1E9-43D2-A28D-214932E7BFE1}" type="presParOf" srcId="{083A8BCF-0853-4E0A-93B4-F6361D792ECC}" destId="{E6A7ACFF-3652-4155-B93D-B37F40800CA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78F9B-F54A-4DD8-89DA-13F90B184C6A}">
      <dsp:nvSpPr>
        <dsp:cNvPr id="0" name=""/>
        <dsp:cNvSpPr/>
      </dsp:nvSpPr>
      <dsp:spPr>
        <a:xfrm>
          <a:off x="14051" y="940792"/>
          <a:ext cx="1656680" cy="1074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>
              <a:latin typeface="Courier New" panose="02070309020205020404" pitchFamily="49" charset="0"/>
              <a:cs typeface="Courier New" panose="02070309020205020404" pitchFamily="49" charset="0"/>
            </a:rPr>
            <a:t>Matriz de datos de expresión</a:t>
          </a:r>
          <a:endParaRPr lang="en-US" sz="1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5512" y="972253"/>
        <a:ext cx="1593758" cy="1011248"/>
      </dsp:txXfrm>
    </dsp:sp>
    <dsp:sp modelId="{02D140E0-0E11-45AA-8F07-768E66F33A7E}">
      <dsp:nvSpPr>
        <dsp:cNvPr id="0" name=""/>
        <dsp:cNvSpPr/>
      </dsp:nvSpPr>
      <dsp:spPr>
        <a:xfrm>
          <a:off x="1836400" y="1272449"/>
          <a:ext cx="351216" cy="4108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836400" y="1354620"/>
        <a:ext cx="245851" cy="246514"/>
      </dsp:txXfrm>
    </dsp:sp>
    <dsp:sp modelId="{7AFB1083-3033-48F5-A323-19CF07A9FC0C}">
      <dsp:nvSpPr>
        <dsp:cNvPr id="0" name=""/>
        <dsp:cNvSpPr/>
      </dsp:nvSpPr>
      <dsp:spPr>
        <a:xfrm>
          <a:off x="2333404" y="940792"/>
          <a:ext cx="1656680" cy="1074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>
              <a:latin typeface="Courier New" panose="02070309020205020404" pitchFamily="49" charset="0"/>
              <a:cs typeface="Courier New" panose="02070309020205020404" pitchFamily="49" charset="0"/>
            </a:rPr>
            <a:t>Matriz de distancias</a:t>
          </a:r>
          <a:endParaRPr lang="en-US" sz="1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364865" y="972253"/>
        <a:ext cx="1593758" cy="1011248"/>
      </dsp:txXfrm>
    </dsp:sp>
    <dsp:sp modelId="{229EB759-4606-4E48-B1A0-1B003B09D484}">
      <dsp:nvSpPr>
        <dsp:cNvPr id="0" name=""/>
        <dsp:cNvSpPr/>
      </dsp:nvSpPr>
      <dsp:spPr>
        <a:xfrm>
          <a:off x="4155752" y="1272449"/>
          <a:ext cx="351216" cy="4108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155752" y="1354620"/>
        <a:ext cx="245851" cy="246514"/>
      </dsp:txXfrm>
    </dsp:sp>
    <dsp:sp modelId="{510793F4-2A9A-47CC-866B-D1E6DEEFEFBB}">
      <dsp:nvSpPr>
        <dsp:cNvPr id="0" name=""/>
        <dsp:cNvSpPr/>
      </dsp:nvSpPr>
      <dsp:spPr>
        <a:xfrm>
          <a:off x="4652756" y="1162742"/>
          <a:ext cx="1656680" cy="630269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>
              <a:latin typeface="Courier New" panose="02070309020205020404" pitchFamily="49" charset="0"/>
              <a:cs typeface="Courier New" panose="02070309020205020404" pitchFamily="49" charset="0"/>
            </a:rPr>
            <a:t>hclust</a:t>
          </a:r>
          <a:endParaRPr lang="en-US" sz="1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671216" y="1181202"/>
        <a:ext cx="1619760" cy="593349"/>
      </dsp:txXfrm>
    </dsp:sp>
    <dsp:sp modelId="{9A39A8B4-6474-435D-90A9-71A7A0895874}">
      <dsp:nvSpPr>
        <dsp:cNvPr id="0" name=""/>
        <dsp:cNvSpPr/>
      </dsp:nvSpPr>
      <dsp:spPr>
        <a:xfrm>
          <a:off x="6475104" y="1272449"/>
          <a:ext cx="351216" cy="4108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6475104" y="1354620"/>
        <a:ext cx="245851" cy="246514"/>
      </dsp:txXfrm>
    </dsp:sp>
    <dsp:sp modelId="{9B16DF25-08EB-4071-9256-ED67F7A4715A}">
      <dsp:nvSpPr>
        <dsp:cNvPr id="0" name=""/>
        <dsp:cNvSpPr/>
      </dsp:nvSpPr>
      <dsp:spPr>
        <a:xfrm>
          <a:off x="6972108" y="940792"/>
          <a:ext cx="1775066" cy="1074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>
              <a:latin typeface="Courier New" panose="02070309020205020404" pitchFamily="49" charset="0"/>
              <a:cs typeface="Courier New" panose="02070309020205020404" pitchFamily="49" charset="0"/>
            </a:rPr>
            <a:t>dendrograma</a:t>
          </a:r>
          <a:endParaRPr lang="en-US" sz="1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7003569" y="972253"/>
        <a:ext cx="1712144" cy="1011248"/>
      </dsp:txXfrm>
    </dsp:sp>
    <dsp:sp modelId="{707900CE-1E33-4305-B1DA-BD7ED9E4B2F1}">
      <dsp:nvSpPr>
        <dsp:cNvPr id="0" name=""/>
        <dsp:cNvSpPr/>
      </dsp:nvSpPr>
      <dsp:spPr>
        <a:xfrm>
          <a:off x="8912842" y="1272449"/>
          <a:ext cx="351216" cy="4108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8912842" y="1354620"/>
        <a:ext cx="245851" cy="246514"/>
      </dsp:txXfrm>
    </dsp:sp>
    <dsp:sp modelId="{E6A7ACFF-3652-4155-B93D-B37F40800CAB}">
      <dsp:nvSpPr>
        <dsp:cNvPr id="0" name=""/>
        <dsp:cNvSpPr/>
      </dsp:nvSpPr>
      <dsp:spPr>
        <a:xfrm>
          <a:off x="9409846" y="1185364"/>
          <a:ext cx="1656680" cy="585025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>
              <a:latin typeface="Courier New" panose="02070309020205020404" pitchFamily="49" charset="0"/>
              <a:cs typeface="Courier New" panose="02070309020205020404" pitchFamily="49" charset="0"/>
            </a:rPr>
            <a:t>Selección de clusteres</a:t>
          </a:r>
          <a:endParaRPr lang="en-US" sz="16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9426981" y="1202499"/>
        <a:ext cx="1622410" cy="5507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78F9B-F54A-4DD8-89DA-13F90B184C6A}">
      <dsp:nvSpPr>
        <dsp:cNvPr id="0" name=""/>
        <dsp:cNvSpPr/>
      </dsp:nvSpPr>
      <dsp:spPr>
        <a:xfrm>
          <a:off x="14394" y="1228815"/>
          <a:ext cx="1697074" cy="10659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>
              <a:latin typeface="Courier New" panose="02070309020205020404" pitchFamily="49" charset="0"/>
              <a:cs typeface="Courier New" panose="02070309020205020404" pitchFamily="49" charset="0"/>
            </a:rPr>
            <a:t>Matriz de datos de expresión</a:t>
          </a:r>
          <a:endParaRPr lang="en-US" sz="1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5615" y="1260036"/>
        <a:ext cx="1634632" cy="1003532"/>
      </dsp:txXfrm>
    </dsp:sp>
    <dsp:sp modelId="{02D140E0-0E11-45AA-8F07-768E66F33A7E}">
      <dsp:nvSpPr>
        <dsp:cNvPr id="0" name=""/>
        <dsp:cNvSpPr/>
      </dsp:nvSpPr>
      <dsp:spPr>
        <a:xfrm>
          <a:off x="1881176" y="1551365"/>
          <a:ext cx="359779" cy="4208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881176" y="1635540"/>
        <a:ext cx="251845" cy="252524"/>
      </dsp:txXfrm>
    </dsp:sp>
    <dsp:sp modelId="{7AFB1083-3033-48F5-A323-19CF07A9FC0C}">
      <dsp:nvSpPr>
        <dsp:cNvPr id="0" name=""/>
        <dsp:cNvSpPr/>
      </dsp:nvSpPr>
      <dsp:spPr>
        <a:xfrm>
          <a:off x="2390298" y="1228815"/>
          <a:ext cx="1697074" cy="10659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>
              <a:latin typeface="Courier New" panose="02070309020205020404" pitchFamily="49" charset="0"/>
              <a:cs typeface="Courier New" panose="02070309020205020404" pitchFamily="49" charset="0"/>
            </a:rPr>
            <a:t>Matriz de distancias</a:t>
          </a:r>
          <a:endParaRPr lang="en-US" sz="1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421519" y="1260036"/>
        <a:ext cx="1634632" cy="1003532"/>
      </dsp:txXfrm>
    </dsp:sp>
    <dsp:sp modelId="{229EB759-4606-4E48-B1A0-1B003B09D484}">
      <dsp:nvSpPr>
        <dsp:cNvPr id="0" name=""/>
        <dsp:cNvSpPr/>
      </dsp:nvSpPr>
      <dsp:spPr>
        <a:xfrm>
          <a:off x="4257080" y="1551365"/>
          <a:ext cx="359779" cy="4208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257080" y="1635540"/>
        <a:ext cx="251845" cy="252524"/>
      </dsp:txXfrm>
    </dsp:sp>
    <dsp:sp modelId="{510793F4-2A9A-47CC-866B-D1E6DEEFEFBB}">
      <dsp:nvSpPr>
        <dsp:cNvPr id="0" name=""/>
        <dsp:cNvSpPr/>
      </dsp:nvSpPr>
      <dsp:spPr>
        <a:xfrm>
          <a:off x="4766202" y="1449072"/>
          <a:ext cx="1697074" cy="625460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>
              <a:latin typeface="Courier New" panose="02070309020205020404" pitchFamily="49" charset="0"/>
              <a:cs typeface="Courier New" panose="02070309020205020404" pitchFamily="49" charset="0"/>
            </a:rPr>
            <a:t>hclust</a:t>
          </a:r>
          <a:endParaRPr lang="en-US" sz="1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784521" y="1467391"/>
        <a:ext cx="1660436" cy="588822"/>
      </dsp:txXfrm>
    </dsp:sp>
    <dsp:sp modelId="{9A39A8B4-6474-435D-90A9-71A7A0895874}">
      <dsp:nvSpPr>
        <dsp:cNvPr id="0" name=""/>
        <dsp:cNvSpPr/>
      </dsp:nvSpPr>
      <dsp:spPr>
        <a:xfrm>
          <a:off x="6632984" y="1551365"/>
          <a:ext cx="359779" cy="4208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6632984" y="1635540"/>
        <a:ext cx="251845" cy="252524"/>
      </dsp:txXfrm>
    </dsp:sp>
    <dsp:sp modelId="{9B16DF25-08EB-4071-9256-ED67F7A4715A}">
      <dsp:nvSpPr>
        <dsp:cNvPr id="0" name=""/>
        <dsp:cNvSpPr/>
      </dsp:nvSpPr>
      <dsp:spPr>
        <a:xfrm>
          <a:off x="7142106" y="1228815"/>
          <a:ext cx="1818347" cy="10659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>
              <a:latin typeface="Courier New" panose="02070309020205020404" pitchFamily="49" charset="0"/>
              <a:cs typeface="Courier New" panose="02070309020205020404" pitchFamily="49" charset="0"/>
            </a:rPr>
            <a:t>dendrograma</a:t>
          </a:r>
          <a:endParaRPr lang="en-US" sz="1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7173327" y="1260036"/>
        <a:ext cx="1755905" cy="1003532"/>
      </dsp:txXfrm>
    </dsp:sp>
    <dsp:sp modelId="{707900CE-1E33-4305-B1DA-BD7ED9E4B2F1}">
      <dsp:nvSpPr>
        <dsp:cNvPr id="0" name=""/>
        <dsp:cNvSpPr/>
      </dsp:nvSpPr>
      <dsp:spPr>
        <a:xfrm>
          <a:off x="9130160" y="1551365"/>
          <a:ext cx="359779" cy="4208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9130160" y="1635540"/>
        <a:ext cx="251845" cy="252524"/>
      </dsp:txXfrm>
    </dsp:sp>
    <dsp:sp modelId="{E6A7ACFF-3652-4155-B93D-B37F40800CAB}">
      <dsp:nvSpPr>
        <dsp:cNvPr id="0" name=""/>
        <dsp:cNvSpPr/>
      </dsp:nvSpPr>
      <dsp:spPr>
        <a:xfrm>
          <a:off x="9639283" y="1471522"/>
          <a:ext cx="1697074" cy="58056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>
              <a:latin typeface="Courier New" panose="02070309020205020404" pitchFamily="49" charset="0"/>
              <a:cs typeface="Courier New" panose="02070309020205020404" pitchFamily="49" charset="0"/>
            </a:rPr>
            <a:t>Selección de clusteres</a:t>
          </a:r>
          <a:endParaRPr lang="en-US" sz="16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9656287" y="1488526"/>
        <a:ext cx="1663066" cy="546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2:43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3:13.6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32 9365,'0'-6'712,"1"2"1,2 0-556,2 3 0,3 0 0,2 0 0,3-1-772,2 0 1,4-1 0,0 3 614,1 0 0,5-4 0,2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46.2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1 7732,'-7'6'0,"-1"0"0,1-1-52,0 1 0,-3 0 1,0 1-1,1 1-113,1 2 0,-1-1 165,2 3 0,-5 1 0,3 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47.8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80 7812,'3'5'113,"0"0"17,1 1 0,-2-3 1,2 0-1,0 0 90,0-1 1,1 1 0,3-3-252,-1 0 0,0-3 0,1 0 0,-1-1-56,0-2 1,0 0 0,-1-3-1,-2 1-1,2-2 1,-3 0-1,0 3 1,-2-1 90,-1 1 0,-1 0 0,-2 0 63,-2 2 0,-1 0 1,-1 2-21,-1 2 1,1 2 0,0 2 0,0 1-24,2 2 1,2 1 0,3 1 0,0 1-55,0 1 0,0 0 0,1-1 0,1 1-86,3-1 1,2 1 0,1 1-1,1 0-108,1-1 0,3-1 0,-1-3 1,2-2-767,0-1 991,1 0 0,-4-7 0,0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48.1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7413,'0'8'-9,"0"-1"1,0 0 0,0 1 235,0-1 1,0 0 0,0 2 0,0-1-111,0 2 0,2 1 1,1-2-1,1 1-227,-1 2 0,2-3 0,-2 0 0,0 0 132,1-2 0,1-1-38,0-1 1,-2-2 0,1-6-100,-1-2 0,-2-4 0,1-1 0,-1-2 33,-1-1 0,2 2 0,1-1 0,-1 0 108,-2 0 1,0 2 0,1 2 73,2-2 0,-2 2-28,4 1 1,0 4 0,2 5-90,-3 3 1,2 5 0,-3 2 0,1 2-208,2 1 0,-2 2 0,1 0 0,0-1-235,-1 0 1,3-3 458,-3 0 0,3-3 0,0-2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48.3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13 7870,'5'-3'371,"0"1"1,-3-3-221,3 3 1,-1 2 0,2 5 0,-2 2-72,-1 0 1,2 4 0,-1 2 0,0 2-174,1 2 0,2 4 1,0-2-1,0 2-86,-2-2 1,0 2 0,-2-1 0,1-1-346,-1-2 0,2 0 1,-3-5 523,0-1 0,2 0 0,0-4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52.4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15 8540,'5'0'465,"0"0"0,0 0 0,2 0-467,0 0 0,2 0 1,0 0-1,1 0-432,2 0 1,2-2-1,3-1 1,0 2 433,1 0 0,1-3 0,3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52.8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59 8023,'2'11'96,"0"-1"0,3-2 1,-1-1-1,0 1 218,1-1 0,-1 0 0,1 1 0,1 1-51,0-2 0,2 4 0,-1-4 0,0-1 120,-2 0 1,1-2 95,-1 1-445,-2-2 1,0-6 0,-5-3 0,-1-2-133,-1-2 1,0 0-1,-2 0 1,2-1-174,1-1 1,-2-2 0,1 3 0,1-1 79,0 0 0,0 3 1,3-2-1,0 1-329,0 0 1,1 1 0,2 2 53,2 2 1,1 2 0,1 3-1,2 1 466,0 1 0,3 2 0,2 4 0,1-1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53.1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30 6572,'1'5'1032,"1"-1"-883,3-1 0,-1 0 1,1-3-1,1 2-45,1 1 0,-3-1 1,2-2-160,2 0 1,0 0 0,1 0 0,-1-1 158,0-1 0,-2 0 0,0-2 0,-2 0 85,-1 0 0,0 1 1,-3-1 16,0-2 1,-1-1-164,-1 0 1,-3 3 0,-2 2 0,0 1 33,-1 1 0,1 0 0,0 0 0,0 1-29,2 1 1,0 2-1,1 4 1,1 1-21,0 1 0,-2 2 0,3-1 1,0-1-140,1 1 1,4 1 0,2-1 0,3-1-183,1 1 1,3-2-1,3-4 1,2 0-206,3 1 1,4-3 0,2 0 497,2-3 0,0-3 0,4-1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53.8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74 7966,'5'-1'-255,"-1"0"186,2-2 1,1 0 0,0 1-1,0-1 272,-3-1 1,2 1-1,-3-1 113,-2-2 1,2 2-1,0-1 86,-2-1 1,-3 0 0,-3-1-188,-1 2 1,-2 2 0,1 2 0,0 0-260,-1-2 0,-1 1 0,-1 2 0,1 1-197,1 1 1,0 2 0,1 3 0,1-2 17,1 0 0,1 0 0,4 2 0,-2 2-30,0 0 0,0-1 0,4 2 144,3-2 1,0-3-1,2-1 1,1 0 86,0-3 0,0 0 0,-1-1 1,1 0 28,-1 0 0,0-2 0,1-2 0,-1 1 105,0 0 1,1 0 0,-1 3-21,0 0 0,0 1 0,-1 2 0,-2 2-49,2 4-19,1 3 0,2 3-123,1 2-7,0 2 126,-3 6 0,3 1 76,0 3 0,-3 2 0,-3-1 0,-1 0 0,-1-3 35,-1-1 1,-1-4 0,-1-5-1,-1-3 14,-3-1-106,-2-3 1,2-3 44,0-2 34,1-2-172,-7-6 1,3-2-161,-2-2 111,2-3 54,-3-2 0,2-3 65,-3-2-316,3-2 0,-4-3 0,3 0 0,-1 0-276,0 0 0,2 1 0,2 0 576,2-1 0,-1 1 0,5-4 0,-2 5 0,3-2 0,6 5 0,2-4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54.5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56 7885,'8'3'-86,"-4"-2"0,1 2 0,1 0-6,1-1 0,0 2 0,0-3 0,0 2 225,1-2 1,0 1-1,1-1 40,1 2 0,-1-1 0,-1-2-169,-1-3 1,0 1 0,-2-2 0,-1 0 46,0 0 1,-1 0 0,-2-2 0,2 2-32,-1-2 0,-2-1 0,-2 0 21,-1 0 1,-2 2 0,0 1-1,-1 0 3,1 0 0,-1 2 0,1 0-7,-2 1 1,0 3 0,1 1 0,1 2-57,2 0 1,2 3 0,-1 1 0,0 0 39,0 0 1,2 2 0,2-1-1,1-1 44,1 2 0,1-3 1,3 2-1,1-2 18,1-1 1,3 1-1,-2-2 1,1-1-44,0-3 0,0-1 1,1-1-1,-2-1-80,0-1 1,1-2-1,-2-3 1,-1-1-99,-1 1 0,-2-3 0,-1 0 0,-1 1 37,-1-2 1,-2 3-1,1-3 1,-1 2 17,-1-1 1,0 0 0,-1 3-141,-1-1 0,0 2 264,-3 1 1,3 3-5,0 4 1,1 2 0,2 3 0,1 2-47,0 0 1,3-1-1,-2 3 1,1-1 162,2 0 0,1 2 0,0-2 0,-1-1 37,-1-1 1,2-1 0,-2 0 0,1 0-111,1-2 0,1-2 0,-1-3-95,0 0 1,0-3 0,-1-2 0,-2-2-79,-1 0 1,2-3 0,-3 0-1,1-1-22,0 0 1,-2-1 0,1 2-1,-1-1-66,-1 1 1,0 0 0,0 2 151,0 1 0,1 1 64,1 1 0,0 5 0,3 5 0,0 1-21,-1 1 0,2 4 0,-1 1 1,2 1 22,0-1 0,0 2 0,1-2 0,-1 2-252,0-2 0,1 0 1,0-4-1,1-1-68,0-1 1,1-3 0,-2 0-1,-1-2 282,0-1 0,4-4 0,0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54.9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37 6989,'2'5'-844,"1"-1"957,1-1 0,-1 2 0,2-3 0,-1 1-92,1 0 0,1-2 0,-1 2 0,1 0 70,2-1 1,2 0 0,-1-2 0,0 0 18,-1 0 0,2 0 1,0 0-1,-1-2 23,-1 0 1,-1-4 0,-2 2-1,-1-1-30,0 0 1,-2 0 0,-2-2 72,0-1 1,-1 1-96,-1 0 0,-2 0 1,-4 2-1,1 3 34,0 1 1,-1 1 0,1 0-1,0 0 0,-1 0 0,2 3 0,0 2 0,1 2 5,0 0 0,1 1 0,-1 1 0,2 1-14,2-1 0,0 2 0,2-1 0,0 1-225,2-1 0,5 2 1,0-2-1,2-2-278,0-2 1,3 0 0,0-4 0,0 0-203,2-1 1,0-2 0,-1-2 0,1-1 598,0-3 0,-2 0 0,1-1 0,1-2 0,-2-2 0,5-2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3:14.1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1 102 9188,'4'3'428,"3"2"0,-2 3 0,2 0-206,1 3 1,0-2-1,0 5 1,0 2-24,0 2 1,0 0 0,-1-2 0,-1 0-181,-1-1 0,-3 0 0,0-2-96,-1-2 0,-2-3 1,0-4 14,-2-4 1,-3-4 0,2-7-1,-2-2 17,1-2 0,3-1 1,-1 0-1,0-2-282,1 0 1,-1-6 0,3 2 0,0 1 87,0-2 0,1 1 0,2 1 0,4 4 55,3 3 0,4 0 0,-1 4 0,2 3 35,1 3 1,2 7 0,1 3 0,1 4 207,-1 3 1,-2 4-1,-3 3 1,-1 0 165,-2 2 0,-1 3 0,-3 1 0,-1 0-125,-4-2 0,-2 1 1,-2 0-1,-5-3 225,-2-2 1,-4 0 0,-5-3 0,0-4-171,0-4 1,-1 1 0,1-6 0,0 1-632,2-3 1,1-3 0,1-3 0,2-4-475,0-1 0,3-3 950,3-1 0,3-5 0,3-2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55.2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 51 7885,'0'-5'0,"0"0"316,0-1 1,0 0 222,0-2 0,0 2-302,-3 1 1,1 1 0,-2 2-32,-2 0 0,-1 0-99,0 5 0,1 1 0,0 2-573,1-1 1,3 1-1,0-1 1,1 2 330,1 0 0,3-2 0,0 0 0,1 1 130,2 0 0,0 1 0,1 1 1,1-1 68,-1 0 0,0 1 1,2-1-1,-1 0 125,-1 1 1,2-1 0,-5 0 0,0 1 215,-1-1 1,-3 0-434,0 1 1,-4-2 0,-2-1 0,-3-2-692,0-3 0,1 0 0,0 0-74,-2 0 793,2-3 0,-3-4 0,4-5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55.6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 0 7650,'-8'0'221,"3"0"227,1 0 1,3 0-1,1 0-179,4 0 0,6 0 0,2 0 0,2 1-190,0 1 1,4 3 0,2 4 0,0 2 73,0 0 0,1 1 1,-2 4-1,2 1-172,-2 2 0,1 3 0,-6 0 1,-3 1-16,-5-1 0,-2 4 1,-4-3-1,-1 1 244,-2-2 0,-4 1 0,-5-5 0,-3 0-133,-2 0 1,2-3 0,-2-3 0,1-4-284,1-2 0,2 2 0,0-6 0,1 0-319,2-2 0,1 0 1,4-3 524,2-2 0,3-4 0,0-3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5:05.8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25 184 7927,'-8'0'978,"-1"0"1,7 2-96,-2 2-459,2-3 0,4 5-355,2-6 1,3 0-1,5 0-107,0 0 0,2 0 1,1 0-1,2 0 116,2 0 1,-2 0 0,5 0 0,2 0-2,3 0 1,6 0 0,-3 0 0,1-2 12,4-2 1,3 3 0,1-3 0,-1 2-83,2 2 1,3-4 0,0 0 0,-1 1 27,0 2 0,3-3 0,-3 0 0,2 1-5,2 2 0,-1 1 1,-1 0-1,-5 0-3,1 0 0,4 0 0,-2 0 1,-1 0-31,-3 0 1,5 0-1,-4 0 1,1 0 82,3 0 1,0 0 0,-3 0 0,-3 0-37,-2 0 1,7 0 0,-5 0 0,0 0-21,-3 0 0,4 0 1,-4 0-1,0-2 13,2-2 0,0 3 1,1-3-1,-4 1-45,0-1 1,3 3 0,-3-3 0,1 1 28,-1-1 1,1 2-1,-4-2-40,1 3 44,2-4-37,-2 3 1,-1-3-16,-5 5 48,-1 0-6,1 0 0,-1-2 7,1-2-1,-6 3-137,4-4 0,-5 5 20,2 0 64,4-6 24,-11 5 1,5-5-23,-6 6 86,0 0-69,1 0 1,-5 0-7,0 0 69,-5 0-63,2-5 4,-5 3 16,0-3-4,0 5 131,0 0-108,-5 0 1,2 0-1,-4-1 1,0-2 10,1-1 61,3 0 0,-8 2-62,3-2 1,-3 3 0,-1-5 26,-1 1-63,1 4 0,0-5 0,0 5 1,-1-2 52,1-1 1,-2 0-1,-1 4 1,-1 0 164,1 0-123,1-6 0,2 5-23,0-3-50,0 3 14,-1 1 0,1-4 52,0-1-3,0 1-30,5 4 1,0 0-553,3 0 225,2 0 32,-3 0-85,5 0 277,5 0 1,4 0 0,6 2 0,1 0-9,-1 3 0,4 3 0,2-4 0,0 0-17,0 1 23,2-3 0,-4 3-50,6-5 151,-1 6 0,-4-5 0,1 3 0,-1-1-21,-1 1 1,1-3 0,-5 3 0,1-2-175,-1-2 0,-2 0 132,0 0 8,-6 0 1,-3 4 0,-8 1-43,-5 2 49,-2-4 0,-1 8 0,0-3 42,0 3 1,-5 1-1,1 0 1,0 1 0,-1-1-76,1 0 0,0-1 0,3-1 0,2-2-420,3 1 0,-1-2 0,3 0-1770,-1-2 2219,5-1 0,-4-4 0,6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5:09.8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17 8135,'-9'0'0,"0"0"0,4 0 501,-1 0 0,3 0 196,-3 0-168,4 0-299,-1 0 0,4 0 0,1 0 431,4 0-515,2 0 1,4 0 0,3 0 51,1-3 1,4 2 0,1-2-1,0 1 448,0-1-651,3 2 1,-5-3 0,3 4-501,-1 0 229,-1 0 1,-3 0-638,1 0 737,-5 0 72,3 0 1,-6 0-119,1 0 241,-5 0-1330,2 0-233,-7 0 253,3 0 636,-4 4 655,-4-3 0,-1 3 0,-4-4 0,1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5:10.1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0 8287,'-5'4'555,"1"-3"0,4 7 624,0-3-796,0 3-176,0 1 0,1 0 1,1 3-56,1 2 1,3 2 0,-3 2 0,2-1-391,2 0 179,-3 0 1,2 0-1,-2 1-368,1-1 1,-3-3 0,1 0-2,-2-2-19,3-4 1,-4-1 0,4-2-437,0 0 593,-3-1 1,4-7 289,-2 0 0,1-8 0,5 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5:10.5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129 27 8135,'5'0'0,"-1"0"0,-4-1-86,0-2 133,0 2 586,0-7 572,0 7-687,-4-7-256,-1 8 1,0-4 43,-1 4-6,0 0-244,-6 0 1,2 1 0,-2 2 150,-1 2-43,4 3 0,-4 1 1,5 3-163,-1 2 0,1 3 0,2-1 0,1-1-326,1-1 265,1 1 0,3 2 150,0 0 201,4 0-118,5-3 0,1-2 31,5-3 0,-1-1 198,3-3 1,0 0-52,1-2-55,-1-2-148,0 3 0,0-8 381,0-2-165,-3-2-302,-2 0 0,-3-5-213,-1-1 184,1 2-53,-4-5 1,-1 7-292,-4-4 300,0-1-850,0-2 0,0 3 152,0-1 434,-4 5 67,-1-6 0,-4 6 23,1-2-86,-1 7-1812,1-3 0,-1 7 373,0-2 1709,5 2 0,-4 1 0,3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5:11.1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82 7301,'-5'0'-796,"2"0"796,-1 3 0,3-1 1150,-2 4-403,2-4-458,1 6 0,0-4-17,0 5-33,0 0-108,0-1 1,0 4 178,0-1-71,0 4-62,4-5 1,-2 6-1,2-2 40,0-1 0,0 2 0,-2-3 1,1-2-105,-1 0 1,0-2 0,0 1-240,0 0 1,2-5 81,-1-1 1,-2-6 0,2-2-1,-2-3-7,-1-1 0,-3-2 1,0-1-1,0-2-81,0-1 1,1-1 0,-3-2 0,0 1 92,0 0 0,2-3 1,-1 0-1,-1 1 57,0 1 0,0 0 0,0 2 1,1 2-75,0 2 1,3 3 69,-2 0 0,2 8 0,1 4 0,0 4 52,0 1 1,4 5-1,2 1 1,0 2 159,0 2 0,2-2 0,-2-1 0,4-2-75,1 0 0,1-2 0,-2-2 0,0 0-36,2-1 0,2-3 0,-2-2 1,2-2-108,1-1 1,-2-4-1,2-3 1,-2-2-238,-2-3 0,3-2 0,-5 1 1,-1 0 26,-1-2 0,0 1 0,-5 1 1,0 0 116,-1-1 0,-1 4 0,0-2-51,0 3 236,0 0 1,-1 5-1,-1 4 1,0 5 151,0 3 0,1 3 1,1 2-1,0 0-92,0 2 1,0 2 0,0 0 0,1 0-319,2 0 1,-2-1 0,5 0-1,0-2-9,-1 1 0,2-2 0,-1-3 1,2-2-920,0-2 1,4-4 0,-1 0-1,0-1 1086,-2-1 0,4-7 0,0-3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5:11.3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8188,'1'8'495,"2"1"1,-2-3-21,1-1-1628,-1 1-686,-1-1 1839,4-1 0,-3-4 0,3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5:11.5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1 8619,'-4'8'-1034,"3"-2"1034,-2 0 0,2 0 0,1 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5:12.1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44 8590,'0'-9'3337,"3"4"-3154,3-1 0,5 4 0,1-2 1,2 1-160,1 0-235,1 1 1,1 1 0,1-1-513,-1-1-527,0 0 1,0 3 176,0 0 605,1 0-91,-5 0 0,2 0 559,-3 0 0,-1 0 0,-2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3:14.4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7895,'8'0'378,"-1"1"326,1 2 1,-3 2-1,-3 5 1,0 1-362,1 1 1,-2 1-1,1 3 1,-1 0-175,-1 0 1,1 2 0,1 1-1,1 0-72,2-3 1,0 1 0,4-7-1,0 0-195,2-1 1,3-5 0,0-1-1,2-3-484,3-3 1,2-2 0,-2-6 0,0-1-177,0 0 0,1-3 1,-2 2-1,-2-2 758,-1-1 0,-2-3 0,-5-1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5:12.3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7701,'0'8'-216,"0"1"1,0 0 501,0-1 1,0 1 0,0 0-1,0 2-140,0 0 0,1 5 0,2-2 0,2 2-362,0 2 0,2-2 0,-2-1 0,1-1 202,-1 2 56,1-4 1,0 2 0,-1-4-1299,-1 2 592,2-5 664,-5-3 0,7 0 0,-3 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5:12.7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 9 7604,'-9'0'-297,"5"4"1,-4-3 0,3 3 649,0 0 0,-2-2 0,2 3 0,-1 2-139,0 1 0,4 0 0,-3 2-191,1 1 10,1-1 0,3 5 1,1-2-1,2-1 96,3 0 0,1 0 0,3-4 76,1-3-96,-1-1 0,6-1 1,-2 0 136,-1-1-112,3-1 0,-6-5 0,1-2 86,-1-1-224,-2 2 98,1-7 1,-3 7-1,-1-8 208,-2 1-279,0 2 1,-4-5 0,-1 3-467,-1 2 102,-3-4 0,1 7 0,-4-3-708,1 3 620,-1-3 1,1 6-915,-1-2 711,0 3 632,1 3 0,-1 0 0,1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5:13.1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70 388 7975,'-9'-5'69,"3"-2"158,1 4-2,-1-3 1,0 4-1,0-4 431,0-1-306,2 0-196,-4-2 0,7-1 210,-2-1-424,-1-3 0,3-3 1,-2-1-1,2-2-214,1-3 181,0-2 1,0-2-152,0-1 1,0 1 132,0-2 1,4 8-17,1 1-58,3 8 156,1-5 0,-1 10-48,1 1 43,3 2 0,-2 4 0,1 1 348,-1 2-170,-1 2-93,-1 3 0,1 1 290,-1 0-238,-3-1 1,2 4 0,-4 0 0,-1 1 56,-1-1 0,-2 2 0,-1-2 18,-1-2-281,-4 0 0,2 0 0,-3 0 18,-1-2 0,1-2 0,-1 2-109,0-2-718,1-2 1,-1-4-587,1 0 1498,3-4 0,-3-5 0,3-4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5:13.4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 52 7532,'6'-3'-443,"-1"0"1229,1 0-429,-1 0 1,0 1 396,-2-4-184,-2 4-233,2-2 135,-3 0-352,-3 3 0,-2-2 0,-4 3-32,1 0 0,-1 3 0,0 3 0,1 2-124,-1 0 0,1 1 0,-1 0 0,1-1 8,3 1 1,-2 0-1,4 0 1,1 2 65,1 0 1,1 1-1,0-4 1,1 0 45,2-2 0,5 0 0,4-3 1,0-1 125,1-1 0,1-1 1,-1 0-1,-1-1-3,1-2 0,-2-2 0,-2-3 1,-1-1-192,1 1 1,-4-4-1,-3 1 1,-1 0-142,-1 2 0,0 0 0,0 0 0,-1 1-462,-1-1 1,-3 0 0,-4 2 0,2 0-1073,1 1 0,-2 4 1659,2-4 0,-1 0 0,-2-3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5:13.9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 8077,'4'-4'393,"-3"1"1,2 6-1,-2 3-169,-1 5 1,0 2 0,0 5-1,0 1-84,0 1 1,0 7 0,0-1 0,0 0 49,0-2 0,3 3 0,0-3 0,2-2-259,2 0 1,1-3 0,1-6-139,3-2 0,1-7 117,4 2 1,-4-8-1,-4-5 1,-3-2 83,-2-3 1,1 1 0,-2 1 0,-1 0-4,-1-2 0,-1 1 0,0 2 1,0 1-93,0-1 1,0 0 0,-1 1-311,-2-1 0,1 4 231,-3 3 1,3 2 0,-1 2 151,2 4 0,1 5 1,0 0-1,1 1 123,2 0 0,1-2 0,3 2 34,2 1 0,0-1 0,6 1 1,-4-3 85,-1-3 1,1-3 0,1 2 0,-1-3 92,2-2 0,-4-2 1,3-2-164,-3-3 0,-1-4 1,-1-2-1,-3 1-73,0-1 1,-1 2-1,-3-2 1,-1 0-80,-2 1 0,1-1 0,-4 3 0,-3 1-235,-1-1 0,-3 4 0,3 0 0,-3 0-502,0 0 0,2 3 0,0-1 0,1 3 744,2 3 0,-1-1 0,0 4 0,1 0 0,-1 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5:14.5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138 52 7975,'-5'-6'-820,"2"1"1101,-1-1-106,3 1 0,-7-3 380,2 3-306,2 1 1,-3-1-170,1 2 0,-2 2 0,0-2 0,-1 2-17,1 1 0,-1 0 0,0 0-346,1 0 0,3 4 0,2 2 0,2 2 18,1 0 0,0 1 1,1 0-1,2 2-160,3 0 334,1 5 1,2-4 0,0 3 9,-1 0 0,4 1 1,0 3-1,1-1 383,-1 1 0,0 2 1,-1-2-1,0 1 153,0-1 1,-1 5-1,-3 0 1,-1-1-81,-3-1 1,-2 1 0,-1-2-1,-1-1-188,-2-2 1,-3-3 0,-4-6 0,-2-2-3,2-1 0,-4 1 0,0-4 0,-1-2-638,0-3 231,-1-3 0,5-5-23,-3-1 1,4 0 0,-2-3 0,3-1-648,0-1 698,4-2 1,1 1 0,5 0 0,1 0-112,1 0 0,4-3 0,0 1 0,2 1 155,3-1 1,2 0-1,-2 2 1,2-1 368,1 1 1,1 0 0,1 0 0,1 0 244,-1-1 0,-3-1 1,0 1-1,-1 3 12,0 1 1,-2 3 13,0 2-156,-5 4-452,-2 2 136,-4 6 0,0 2 62,0 4 47,0-1-147,0 1 0,-3 1-13,0 1 58,0-1 0,3 5 1,0-4-203,0 0 219,4 2 0,-3-3 1,3 1-1,-1-1 89,0-1-530,3-1 0,-4 0 0,4-2-2150,1-4 1407,0-1 1142,-2-1 0,7 0 0,-3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5:14.7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24 7975,'-2'-5'87,"-1"-1"1,0 3-431,3-3 0,1 4 1,2 0 342,2 4 0,7 3 0,1 4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5:15.5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78 61 7975,'3'-6'144,"0"0"0,1 1 0,-2-1 328,1 0 0,-1 3 1,-3-2-133,-1 1 0,0 2 0,-4 2 1,-1 0-229,0 0 1,1 1-1,0 1 1,-1 4 49,0 2 1,-2 0 0,2 1 0,0 0-371,1-1 1,4 5 0,-2 0 0,1 1 70,1 1 0,-1-5 1,4 3-1,2-2-18,2 1 0,3-2 0,1-3 0,-1-2 379,1-2-157,3 4 0,-1-6 361,3 2-411,-3-6 21,1 2 0,-2-6 108,1 1 31,-1-6-165,2 3 0,-6-5 120,0 3-199,-1 1 1,0-2 0,-1 3 8,0 1-288,-3-1 1,3 0 85,-4 1-136,3 3 275,-2-3 0,3 8 0,-4 0 82,0 5 0,3 0 0,1 1 0,0 1 0,0 2 201,1 0-83,1 5 0,3-10 0,-1 5-25,1-1-24,-1 2 1,1-7 5,0 3 0,-1 1 0,1-4 0,-1-1 396,1-1-402,0-1-13,-1 0 1,1-4 19,-1-2 33,-3-2 34,3 0 1,-6-1 0,3 1 125,-2-1-187,0-4 1,-3 4 0,0-4-34,0 1 26,0 2 1,-4-2 0,-1 3-197,-3 1 1,-2-1 0,0 1-1,-2 0 46,2 2 0,-2 2 1,0 4-1,2 0-348,0 0 1,1 1-1,2 2 1,0 4 299,1 3 0,4 0 1,-1 2-1,3 0 129,0-1 1,0 1 0,0-3-1,0 1 76,3-1 0,2 1 1,4-5 51,-1 0 0,1 1 0,0-3 0,-1-1 50,1-1 0,-1-4 0,1-1-125,0 0 32,-1-2 0,-2-3 1,-1 1-1,0-1-10,-1 0 0,-2 4 1,2-1 129,0-1-60,-3 0 0,4 2 0,-3 3-43,0 4 0,1 3 1,-3 3-1,1 1-56,2-1-90,-2 5 1,6-3 0,-3 4-54,0-2 1,-1 0-1,3-4 118,1 1-85,0 0-708,-2-1 1,3-3-11,-3-2 242,3-2 425,1-1 1,-4-1 147,1-2 0,0-2 0,3-7 0,-1-3 0,1-1 0,-4 3 0,2-7 0,-2 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5:15.7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51 7975,'5'-13'0,"1"1"329,-4 6 0,5-1 1034,-4 1-1037,3 2 0,-5 1 159,2 6-84,2 2 0,-4 6 215,2 1-237,-2 3 0,-1-2 0,0 6 305,0 1-429,0-2 1,0 6 0,1-3 234,1 1-35,-1-3-248,3 2 1,-1-4 0,1 0 297,1-3-351,0 2 0,4-9-1173,0 1 1,0-2 80,3 0 1,-2-2-1270,5-4 1564,-1-4 270,3-1 1,0-3-372,1-1 744,-5 0 0,7-3 0,-2-2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5:16.4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104 18 9575,'-9'0'225,"1"0"1,-2 0-1,0 1-98,-2 2 1,1-1 0,2 4 251,1 0-299,-1 6 1,3 1-1,1 4 1,2 1-66,1-1 1,1 3-1,2 0 1,3-2 201,4-3-110,1 2 0,7-8 65,-2 3-57,3-3 0,0-4 0,1-2 0,1-4-37,1-5 1,-3 0 0,-2-9 0,-1 1-24,0 1 0,-3-6 0,-5 4 0,-3 0-162,-2-1 1,-1 0 0,-1 1-1,-2 1-278,-3-2 0,-3 4 0,-1 0 0,-3 3-1377,0 0 1219,-1 4 0,-3-1 0,3 3-259,3 1 1,-2 1 801,2 1 0,-1 4 0,4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3:14.5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71 7895,'-5'0'568,"2"-3"-410,3-2 0,7-2 0,3-1 0,4 1-768,2 1 0,2-1 610,1 2 0,6-5 0,0-3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5:16.8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25 8118,'5'0'934,"2"0"-712,-2 4-68,0-3 1,3 7 0,-4-1 327,1 3-602,3 3 0,-3 3 0,3 0 228,1 2 1,0 1 0,2-2-1,0 1 31,0-1 0,0-4 0,-1-1 0,2-4 0,-2-2 0,0-2 0,-2-5 72,1-2-125,-1-2 1,-3-3-138,-2-1 174,-2 1-27,3-5 1,-3 3-144,2-5-29,-2 5 54,-1-7 0,0 4 0,0-4-24,0 0-73,0-1 1,0 4 0,0 1-409,0 0 344,-4 2 0,3 5-469,-2 0 326,2 4 0,1 0 0,1 3 0,1 3-873,1 1 779,0 1-8,0-1 428,-2-2 0,7 1 0,-3 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5:18.2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1 163 7960,'4'9'-444,"3"-3"1,-4-1 78,-1 2 791,-1-3 1,2 1 0,1-3 281,0 0-494,2 5 1,0-6-1,0 2-193,0-2 1,2-1-1,1 0 1,-1 0 59,1 0-94,-1 0 79,1 0 1,0 0-1,-1-1 213,1-2-236,-1-2 0,-2 0 27,0-1 8,-4 0 0,5 0-38,-5 1-63,1-1 0,-3 0 0,-1 1 1,-2 1 0,-1-1 1,-5 2-1,0 1 23,1 1 1,-1 1-1,1 1 1,-1 2-117,0 3 0,1-2 0,0 3 0,2 2 80,4 1 0,-2 2 0,1-3 250,1 3 34,1-3-251,5 8 0,1-5 305,3 2-120,5-1-43,-4-5 1,7 1 0,-1-1 218,1-3-266,1 3 1,1-7 107,3 2-129,-7-6 0,6-2 0,-7-3 0,1-2-56,-3-2 0,-1 3 1,-2-4-1,0 2-152,-2 0 1,-2-4 0,-4 3 0,0-1-175,0 1 0,0 0 0,-1 4 0,-1-1 123,-1 1 1,-4 2 0,1 1-827,-1 1 140,-2-2 794,4 5 0,5-3 0,6 4 0,2 0 235,0 0 1,1 0 0,0 0-18,-1 0 1,1 0-1,-1 0 89,1 0 0,0 1 135,-1 2 0,-3-1-243,-2 3 0,-2 1 1,-1 3-1,0-1-49,0 1 0,0-1 1,0 1-1,0 0 1,0-1 1,1 1-1,1-1 1,2 0-148,0-2 1,-1 2 0,3-3-1,1 2-100,0-1 0,2 0 0,-1-3 127,1-1 1,0-1 0,-1-1-1,0-1-17,-2-2 1,0-2 0,-2-4 0,1-2-116,2 0 0,-3-3 0,-1 1-29,1 0 156,-3-2-29,7-2 1,-7 0-1,2 0 66,-2 0 0,-1-1 0,0 2 0,-1 1 44,-2 0 0,1 3 0,-3 0 0,0 3 107,0 1 0,0 4-101,-4 2 1,3 3 0,2 3 0,0 6-1,2 2 1,1 0 0,1 2-1,0 1 24,0 2 1,3 0 0,1 1 0,0 0 423,3 0-386,1 1 0,0-6 393,1 4-412,0-3-66,3 2 1,-2-7 0,2 3 175,0-3-202,2-4 1,0-1 175,0-4-482,-3 0 249,1 0 1,0-1 0,-1-2-124,0-2 0,-2-3 0,-1-1-61,-2 1 0,-1-1 256,-2 0-74,-3 1 16,4-1 0,-4 4-64,0-1-80,0 4-55,0-6 111,0 7 70,0-3 150,0 12 0,4-5 101,2 6-217,2-3 189,0-1 1,1 2-52,-1-4 179,1-1-250,0 2 0,-1-3 0,2 2 101,1-2 1,-1-1 0,1 0 0,-1 0 71,-2 0 0,0-4 0,-1-1 2,-1-3-78,-1 3-45,0-3 0,0 4-119,-2-5 19,-2 0 0,2 1 0,-3-1 0,0 1 5,-3-1 1,-2 1-1,-4 2 1,1 0-12,-1-1 1,-2 3-1,-1 1 1,2 0-153,0 0 0,-1 1 0,-1 4-32,2 1 1,1 3 0,2 0 0,2 2 203,2 0 1,0 4-1,3-1 1,1 0-50,2-2 24,-2 4 1,6-4 0,-1 2 71,2-4 1,0-1 0,1-2 0,-1 0 83,1 0 0,0-1 0,0-3 149,3 0-149,-7-4 0,7-1 0,-6-4 199,1 1-255,-2-1 0,2 1 0,-3-1 328,0 0-309,-2 1 0,2 2 41,-4 0-131,0 1 61,0 0-118,0 1 1,0 5 0,1 2-67,2 3 1,-1 1-1,3 3 81,-2 1-273,4-1 0,-3 2 0,3-3 0,-2-1-237,2 1 395,1 4 1,0-5-1,1 2-1594,0-4 1756,-1 0 0,5-1 0,0-1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5:18.6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61 343 7960,'8'18'0,"-3"2"0,3-7 434,-3 1-155,-1-2 27,0-3 412,0 0-261,-3-5 27,3 0-126,-4-4-80,0 0-133,-4-4 0,2 0-56,-4-5 190,1-4-193,0 4 0,-3-7-126,2 1 76,-1-1 1,-1-1 0,1-1-213,2-2 166,-1-2 0,-2-3 0,2 0 0,1 1-661,1 0 523,1-7 0,3 10 0,0-5 53,0 1 1,4 0 0,3 7-201,3 1 398,0 10 1,2-4 0,-2 8-1,0 2-38,2 3 0,-2 3 0,-3 4 1,-2 0-38,-2 3 18,0-3 0,0 7 1,0-4 106,-1 1-177,-1-2 1,-5 4 0,-1-3-90,1-2 1,-4 0-1,2-2 1,-1 1-587,-2 0 1,0-4 0,0 0 0,-2-1-1087,0-2 1785,-1-1 0,0 3 0,-2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5:20.3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0 117 7032,'0'-8'-212,"0"-1"2597,0 1-1989,0 3 1,0 2-1,0 6-286,0 2 0,0 3 0,0 2 0,0 0-96,0 2 1,0 3-1,1-1 1,1 3 17,1 0 1,0-3 0,-3 0 0,1-1 43,2 0 1,-2-2-1,2 0 144,-2-1-256,3-5 1,-4-2 0,4-7 0,-1-4-77,0-2 0,0-5 0,-3 3 1,0-2-76,0-1 1,0-1 0,0-2-1,0-1-122,0 2 0,0-4 0,0 6 0,0 0 89,0-2 1,-3 5 0,0 0 173,1 3 0,1 5 114,1 4 1,1 4-1,1 5 1,2 3 58,1 2 1,1 0 0,2 0 0,1 0 52,-1 0-24,5-2 0,-4-1 0,3-2 601,-3-1-605,4-1 0,-4-3 1,3-1-68,-3-2 0,0-1 0,0-1 0,-1-2-109,1-2 1,-3-6 0,-2 0-1,1-1-474,0 0 517,-3-2 0,2 1 20,-4 1-274,0-1 0,0 3 0,-1-4 0,-1 2-3,-1 1 0,-4 2 0,2 0 202,1 0-62,-4 5 114,7 4 0,-3 4 1,4 6-102,0 1 94,0 3 0,4 3 0,2 0 272,1 1-249,2-1 1,0 2-1,-1 0 406,1 0-232,-1-6-135,1 7 0,3-10 0,-1 3 40,0-4 1,-2 1 0,0-7 0,-1-2 55,1 0 1,0-2 0,-1-1 0,0-4-131,-2-2 1,0 0-1,-3-1 1,-1 0-132,-1 1 0,2-4 0,0 1 1,-1 0 30,-1 2 1,-1 0 0,0 1 6,0-1 21,-4 0 1,2 1-143,-4-1 142,4 4-296,-2 2 135,4 6 156,0-2 1,0 7-1,1-2 37,2 1 0,1 3 0,3 0 1,-2 2 33,2-2 0,1 0 0,0-1 0,1-1-8,0 1 0,-1-2 0,2 0 77,1-1 169,-1-4 38,2 2 1,-3-4 123,-1 0-195,1 0-166,0 0 0,-1-1 102,1-2-268,0 2 169,-1-7 1,-3 3 107,-2-3-311,2-1 90,-4 1 0,2-1 135,-3 0 5,0 1-136,0-1 1,-3 1-163,-3-1 0,-2 0 0,-1 2 0,-2 0-230,0 1 306,-1 4 1,3-1 0,1 3-24,-1 0 1,4 0 0,-1 3-1,0 3 45,1 2 0,1 0 0,4 2 0,0 0 126,0 2 1,0-1 0,0-2 0,1 0 75,2-1 0,2 1 1,4-2-1,-1 0 3,1-1 0,-1-4 1,2 1-24,2-2 1,0-2-1,2-2 1,-2-3-60,-3-2 1,-3 0-1,-1-1 1,0 1-263,-1-1 0,-2 0-271,1 1 337,-2-1 1,-1 5-1,1 4-34,2 5 0,-2 6 129,2 0 1,1 2 0,-1-3-189,2 2 1,-2 2 0,3-3-614,1 0 623,-4-2 1,5 0 0,-2 0 255,1-1 0,2-3 0,0-1 0,-1-4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5:20.5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7960,'5'0'381,"1"1"3,1 2-344,1 2 0,-1 3 14,-1 1 0,2 1 1,-3 2-1,3 5 1,1 5-135,-1 3 1,1 4-1,-1 0 1,1 1 376,0 0-205,-1 2 0,1-9-647,-1 0 287,1-4-93,0-5 0,-4-3-835,1-5 831,-4-2 263,6-4 1,-7-1 101,2-2 0,1-2 0,1-4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5:24.6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26 8520,'8'0'0,"1"-1"236,0-2 1,3 2 0,2-3-1,3 1-622,4 1 0,0-1 0,2 3 386,-3 0 0,2-4 0,0-1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5:25.2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69 7595,'3'9'-282,"0"0"0,3-1 0,-2 1 125,0-1 1,2 1-1,2 0 1,-1-2 552,-2-1 1,-2 1 0,2-4 714,-1 2-743,-1 1 0,-4-1-187,-2-2 1,1-6-1,-4-3-201,-1-2 1,1 0 0,-1-1 0,2 0-180,1-3 0,2 3 1,1-3-1,-1 3 11,-1 0 1,0 0 0,3 1 0,0-1 12,0 1 1,3-1 0,1 1-1,0 2 1,3 0 0,1 1 1,1-1-1,2 3 37,0 2 0,2 1 1,-3 0-1,3 0 107,0 0 0,-2 0 1,0 0-1,-1 0 113,-2 0 1,0 1 0,-1 1 346,-2 1 0,-3 1-185,1-1 0,-2-1 241,-1 4 0,0-4-319,0 4 0,0-3-155,0 3 1,3 0 0,0 2-10,-1 1 0,2-1 0,-2 1 1,1 0-61,1-1 0,-2 1 0,3-1 1,0 0-233,-1-2 0,-1 1 1,2-1-1,0 1-392,0-1 1,-2 0 680,2-3 0,1 4 0,3-2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5:25.4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7021,'0'6'-882,"0"-1"882,0-3 0,4 2 0,1-4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5:25.6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104 1 8028,'4'8'164,"0"-2"0,-4 0 213,0 0 1,0 3-191,0 3 0,-4 0 1,0 2-1,-2-2-67,0-3 1,0 0-1,-2 0 1,-1-1-798,1 1 1,-1 1-1,0 0 1,1-3-672,-1-3 1348,0 3 0,1-6 0,-1 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5:25.8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8018,'8'9'-225,"1"-2"274,-1-1 0,1 2 0,1-2 0,1 2 160,3 4 1,2-3-1,-1 4 1,-1-2-558,2 1 1,0 2 0,0-2-1,0 0 348,-2-3 0,0 6 0,3-6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3:14.7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32 7895,'0'8'0,"1"-4"232,2-1 0,4-2 1,5-1-1,2-1-231,3-2 1,5-1-1,1-4 1,4 0-2,1 0 0,6 0 0,-1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5:42.4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1 465 7991,'8'0'-94,"-2"0"199,0 0 0,-3 0 752,2 0-481,-3 0 0,3 0-171,-2 0 1,-2 1-1,2 2-72,-2 3 1,-1 4-1,0 3 1,0 0-21,0 2 1,0 3 0,0 1 0,-1 2 8,-2 1 0,2 3 0,-2 2 0,2 0-18,1 1 0,-1 0 1,-1-3-1,-1 0-41,2-2 1,0 2 0,1-3 0,0 0-63,0-2 0,0 1 0,0 0 0,0 0 22,0 0 1,-3 2 0,0-2 0,1 0 21,1 0 1,1 3-1,0-2 1,0 0-21,0-2 0,0 1 0,0 0 0,0 1-33,0-1 1,0 1 0,0 0 0,0-1 3,0 0 0,0 2 0,0-3 0,0-1 0,0-1 0,0 2 0,0 0 1,0-1 6,0-1 1,0 3 0,0-1 0,0-1-4,0-1 0,0-1 0,0 0 0,0 1-1,0-1 1,1 0 0,1 0 0,1 0-3,-1 1 1,-1-2 0,-1 0 0,0-1 0,0 1 1,0 5 0,0-4 0,0 1 0,0 0 0,0 0 0,0 0 1,0 1-1,0 1 1,1 0 0,0-2 0,2 0-4,-1 0 0,-1 4 0,-1-5 1,0 1-16,0 0 1,1-1-1,1 1 1,1-1-3,-1 0 1,0 0 0,0 1 0,1 1 3,-2-2 0,1 5 0,0-5 0,1 1 15,-1 0 0,0 0 0,0-1 0,1 0-3,-1 0 1,-1 0 0,0 2 0,0-1 5,2-1 1,0 5 0,-2-5-1,1 1-15,1 0 1,0-1-1,-2-1 1,1-1-3,1 1 0,0 2 1,-1-4-1,1 2 10,-1 2 1,2 1 0,-1-1-1,-1-2 9,-1 0 0,0 3 0,1-1 0,0-2 1,0 0 0,2 1 0,-1 0 1,0-1-34,1-2 0,-3 2 0,2-3 0,0 1 12,0 2 0,1 2 0,-2-4 0,1 2 8,-1 2 1,2-1 0,-2 1 0,1 0 3,1-1 0,-3 3 1,3-6-1,-1 2-18,0 1 1,2-2-1,-2-2 1,0 0-14,1-3 0,-2 3 1,3-1-1,-2 0 28,-1 1 0,2 1 0,0-2 0,0-2 5,0 0 1,2 2 0,-1 2-2,0-1 1,2-1 0,-4-2 0,1 0 14,0 2 0,2-1 1,-2-2-1,0 0-7,3-1 1,-2 1 0,1-1 0,-1 1 1,0 0 1,3-1 0,-2 1 0,1-1-8,2 1 0,-3 0 0,-1-1 1,2 1 1,1 0 0,0-4 0,1 1 0,-1 1 8,1 0 0,0-1 0,0 0 0,2 0 8,0-2 0,1 4 0,-3-2 0,2 0 5,0 0 0,4 1 0,-3-3 0,1 0 3,-1-1 0,3 3 1,0-2-1,0 0 20,-1 0 1,2-1 0,-1-1 0,1 1-7,1-1 0,1 0 0,-1 0 1,0 1-1,0-1 1,0 0 0,2 0 0,-1 0-14,-1 0 1,4-1-1,-5-1 1,1 1 18,3 2 1,-1-2-1,-1 2 1,0-2 13,-1-1 0,5 0 0,-4 0 1,3 0-17,0 0 1,1 0 0,-3 0 0,-1 0 7,1 0 0,3 0 0,-1 0 0,-1 0-7,-2 0 0,4 0 0,-4 0 0,2 0-52,-2 0 0,4 0 0,-5 0 0,1 0 25,0 0 1,1 0 0,1 0 0,-3 0-27,-1 0 0,5-3 1,-4 0-1,1 1 8,1 1 1,-3 1 0,0 0-1,0 0 6,3 0 1,-1 0 0,-2 0 0,-1 0-26,1 0 1,4 0 0,-5-1 0,0-1 11,2 0 1,-2-1 0,1 3 0,-1 0 2,1 0 0,1 0 0,-4-1 1,2-1 0,0-1 1,2 0-1,-4 3 1,-1 0 2,0 0 0,3-1 0,-3-1 0,2-1 0,1 1 1,-2 1-1,2 1 1,-1-1 0,-1-1 0,3 1 1,-4-2-1,2 2-2,1 1 1,-2 0 0,2 0 0,-1 0-12,-1 0 1,3 0 0,-4-1 0,0-1-34,1-1 0,2 0 0,-1 3 0,0 0 10,0 0 1,0 0-1,1 0 1,-2 0 10,0 0 0,1 0 0,-1 0 0,-1 0 10,0 0 0,3 0 0,-3 0 0,1 0-14,-1 0 1,2-3 0,-2 0 0,-1 2-8,2 0 1,-4 1 0,4-1 0,-2-1 35,1-1 0,0 0 0,-1 3 0,0 0 3,0 0 0,1 0 1,0 0-1,-2-1-7,0-2 0,1 2 1,2-2 25,0 2 0,0 1 1,3 0-1,-3 0-31,0 0 0,-2-2 1,-1-1-1,0 1-3,2 1 1,2 1 0,-3 0 0,0 0 5,-2 0 1,3 0 0,-1 0 0,0 0 9,-1 0 1,1-3 0,0 0 0,0 1-6,-1 1 1,-1 1-1,2 0 1,0 0 4,0 0 1,-2 0-1,0 0 1,-1 0-26,1 0 1,3-3 0,-1 0 0,0 2 6,-2 0 1,0 1 0,0 0-26,3 0 1,0 0 0,2 0 0,-2 0-5,-2 0 0,-2-1 1,2-1-1,0-1-6,2 1 1,-1 1 0,-1 0 12,1-2 1,2-1 0,1-1-1,-3 1 13,-1 0 1,-1 2 0,-1-3 0,1 0 34,-1 1 1,1 1 0,0-3-26,-1-1 0,1 0 1,0-2-1,-2 0 33,-1 1 1,2-1-1,-4 1 1,1-1-15,-2 0 0,1 1 0,0-1 0,-1 1 22,1-1 0,-1 0 0,-2 1 0,1-2-5,1-1 1,0-2 0,-2-3 0,1 1-15,1-1 0,-1-2 1,-2 4-1,0-2 7,0-2 1,0 1 0,0 0 0,0 0 44,0 0 1,0 0 0,0 2 0,0 2-15,0 0 0,0 1 0,0 1 0,0 0-5,0 0 1,-1-1 0,0-1 0,-2 0-12,1-2 1,1-2 0,1 0-1,-1 0-7,-2 0 0,2 0 1,-2-1-1,1 1 25,-1 0 0,2 0 0,-1 0 0,0 0 14,-1 3 0,2-4 0,-2 2 1,2 2-6,1 1 1,-3-3-1,0 2 1,1-1-33,1 0 1,-2-1 0,1 2 0,0-2-28,1-2 1,-2 1-1,0-1 1,1 0 8,1 1 0,-2-5 1,0 4-1,1 0 51,-2 0 0,3 1 1,-2 0-1,2-1 4,1 1 1,0-2-1,0 0 1,0 1-21,0-1 1,0-1 0,0 3-1,0 0-11,0 0 0,0 0 1,0-1-1,0 1-3,0 0 0,0-2 0,0 0 0,0 2-3,0 0 0,0-4 0,0 3 1,0-1-6,0 1 1,-1-3 0,-1 4-1,-1 0 40,1-2 0,1-2 0,1 3 0,0 2-4,0-1 1,-1 1 0,-1-1 0,0 1-43,0 1 0,1 0 0,1 3 0,0-2 20,0-1 1,0 0 0,0-1-1,0 3-4,0 0 1,0-1-1,-1 2 1,-1-1 9,-1 1 1,0-3 0,3 3 0,0 0 4,0-1 1,0-1-1,0 2 1,-1 1-26,-2-2 1,2 4-1,-2-4 1,2 2-33,1-1 0,0-2 1,0 2-1,0-2 14,0-1 1,0 2 0,0-2 0,0 1 4,0 1 1,0-4 0,-2 3 0,-1-1 9,1 0 1,1 0 0,1 3 0,0-2-18,0-1 0,0 0 0,0-1 1,0 3 15,0 0 0,-3-2 0,0 2 0,1-2 16,1 1 1,1 4 0,-1-3-1,-1 2-20,0-1 1,-1-2 0,2 1 0,-1 1-5,-1-1 1,0 2-1,3 1 1,0 0-6,0-2 0,-3-2 0,0 3 0,1-1-7,1 0 1,0 2 0,0-2 0,-2 0-3,1 1 0,1-4 0,0 4 0,-1 0 5,-1 2 0,0-3 1,3 0-1,-1 0 0,-2-1 0,2 1 0,-1 1 0,1 0 7,1 0 1,-3-1-1,0 0 1,1 2-1,1 0 1,1-1-1,-1-1 1,-1 2-5,-1 0 0,0-1 0,3-1 0,0 2-15,0 0 1,0-1 0,0-1-1,-1 2-15,-1 0 1,1 1-1,-2 1 1,2-1 13,1 1 0,0-1 0,0 0 1,-1 1 21,-2-1 0,2 1 1,-2-1-1,2 0-7,1 1 0,-1-1 0,-1 1 0,-1-2-5,2-2 1,0 3 0,1-4 1,0 1 1,-1 0 0,-1-3 0,-1 4 10,1 1 1,-2-2 0,0-2 6,-1 1 1,4 1 0,-3 3 0,1 0 0,0 1 1,-3-1 0,2 1 1,0-1 0,-2-3 0,-2 1-16,3 0 1,-2 2 0,3 0 0,-1 1-12,-1-1 1,1 0 0,-1 1 0,-1-1 17,0 1 0,-2 0 1,0 1-1,1 2 17,-1-2 1,1 0-1,-1 0 1,0 2-24,1-2 1,-1 0-1,0 1 1,-2 0-10,0-1 0,-1 2 1,3 0-1,-2-1-9,0 1 0,-2 0 0,3 4 0,-2-2-14,2 1 0,-3-2 0,1 0 0,-1 0 5,1 0 0,-2 2 0,1 2 0,0-1-5,-3-2 0,0 2 0,-1-2 0,1 2-3,1 1 1,-3-3-1,2 0 1,-1 1 20,-2 1 0,-3 1 0,2 0 0,0 0-31,2 0 0,-3 0 0,-2 0 0,-1 0 16,1 0 0,-1 0 0,1 0 1,-2 0-14,-1 0 1,-2 0 0,0 1 0,2 1 20,-2 1 0,-3 1 0,2-2 0,-1 1 17,0-1 1,-1 1-1,1 1 1,0 0 10,1 0 0,-2 2 0,3-3 0,2-1-13,-2 2 1,-2-2 0,3 3 0,1-1 3,1-2 1,-4 1-1,4 1 1,0 0-5,-3 0 0,0 0 0,2-2 0,1 1-1,2-2 1,-4 3-1,1 0 1,0 0 2,2 0 0,-3 0 1,2-3-1,1 2-7,-1-1 0,-4 2 0,4-1 0,0-1-6,0-1 0,-1 2 0,2 0 0,-2-2 0,0 0 1,-4 0-1,7 1 1,-1 1 8,-1-1 0,1 2 1,0-1-1,2-1-12,1-1 1,-2-1 0,2 1 0,1 1 5,2 0 0,-4 1 0,4-3 0,-3 0-46,0 0 0,-1 3 0,3 0 1,1-1 33,-1-1 1,-3 0 0,2 1-1,1 1 17,1-1 1,1-2 0,1 0 0,1 1-1,-1 2 0,-2-2 1,4 2-1,-1-1-14,0 1 1,0-2 0,3 3 0,-1-1 7,1-1 0,-4 2 0,3-2 12,0 1 0,0 0 1,5-2-1,-1 1-27,0 1 0,1 2 1,-1-1-5,1 1 1,-1-2-1,0 2 19,1-2 0,2 4 0,0-2 0,1 1 25,0-1 1,-3 1 0,3 3-4,1-1 1,-4 2-1,2 0 1,-2-2 0,3 6 1,0-6-1,0 2-36,0-1 0,3 3 0,-3 0 0,1 1-72,2-1 1,0 2 0,0-2 0,-1-2-172,1 0 0,1-1 0,1-1 0,0 1-543,0-1 0,-1 1 0,0 0-971,-2-1 1,0 1 1779,3-1 0,0 1 0,0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6:21.939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98 1 8595,'0'5'4076,"-1"-1"-3815,-2-4 0,1 0 0,-3 1 0,0 1-90,0 1 1,0 1 0,-2-2-1,1 1-201,0 2 1,-2 1 0,0 3-123,2 0 0,-2 0 0,3 0-103,0 0 1,1-3-1,5 0 108,2 1 0,-1-3 0,4 1 0,1-1 74,1-2 0,4 2 0,-1 0 0,0 0 248,-1 0 0,-1 2 0,0-2 0,0 0 179,0 0 0,-1 3 1,-2-1-65,-3 2 1,-2 1 0,-1-1 0,-1 1-77,-2 0 1,-2-1 0,-5-1-1,-1-1-266,-1 1 0,-3-3 0,3-1 0,2-2-403,0-1 1,1 0-1,0 0-670,0 0 1,1-4 0,2-2-477,3-2 1,2-1 1600,1 0 0,4 0 0,1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6:22.272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45 28 7813,'-9'5'260,"0"-2"68,0 1 0,3-3 0,1 3 166,1 0 0,1-2 0,3 4-340,0 1 0,0 2 0,0 2 0,0 1-8,0-1 0,0 2 0,0 2 0,1 1 106,2-1 0,-1-2 0,4-3-85,1 1 0,1-2 1,1 0 39,0-5 0,0-3 0,0-2 0,-2-2-40,-1-3 0,1-3 0,-3-2 1,0-1-56,0-2 1,2 0 0,-3-2 0,-1 2-105,-1 2 0,-2-3 0,-1 3 0,-2 1-448,-1 1 1,2 1-1,-2 0 1,0 0-1395,0 1 1,2 2 1833,-3 0 0,1 0 0,-4-3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6:22.921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18 183 7627,'0'6'386,"0"0"1,1-4 0,1 0-144,1-4 1,0 0 0,-2-4 0,1-1-56,1-1 1,0-4 0,-2 1 0,1-1-14,1-1 0,0 2 1,-3-3-1,0 1 35,0 2 0,-1-1 1,-1 0-1,-2 1-1,-1 1 0,0 1 0,-2 0-258,1 0-65,0 4 1,1 8-1,2 7 1,2 4-34,1 5 1,4 4 0,2 6 0,2 5 68,1 3 0,1 4 0,1 5 1,1 3 313,-1 1 0,1 6 0,0-4 0,-1-2 242,-1-1 0,-2 1 0,-2-5 0,-3-3-52,-2-5 0,-1-4 1,0-9-45,0 0-359,0-8 1,-1-4 0,-2-13 0,-2-7-47,0-6 1,-3-4 0,2-3-1,-1-2-291,1-3 1,-2-1 0,3 0-1,-1-2-61,1 0 0,2-1 0,-2 3 0,1 1 70,2-1 1,1 0 0,1 1 0,1 0 191,2 2 1,5 0-1,3 2 1,0 0 87,-1 0 0,2-1 0,0 1 0,-2 0 38,-3 1 0,1-3 0,-4 2 0,2 1 117,0 3 1,-4-5 0,2 5 0,-1 0 90,0 3 1,0-1 0,-3 4 0,0 1 422,0 1 1,0 4-61,0 0 1,-1 4-344,-2-1 1,2 6 0,-2 4 0,2 4-25,1 4 1,1 5-1,1 1 1,2 2-71,1 2 0,-2 0 0,2 3 0,-1 1-288,-2 0 0,2 0 1,0-4-1,0-3-149,0 0 1,0 1 0,-2-4-1,2-5-1173,1-3 1,-2-1 0,1-8-1988,0-3 3450,3 1 0,-6-12 0,3 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6:23.104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26 63 7627,'-6'0'1703,"1"0"-1098,-2 0-499,3 0 1,1 0 0,6 0 0,3-1-321,1-2 1,5 1 0,1-4 0,0 0-390,0 1 1,3-3-1,-2 3 1,2-1 602,-1 0 0,2 1 0,-3-4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6:23.355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9 10 9361,'-4'-5'604,"3"1"0,-2 5 0,5 2 0,1 3-447,-1 1 1,2 6 0,1 2-1,1 3 3,0 3 0,-3 1 1,2 5-1,0 0-101,0-1 0,-2 4 1,2 1-1,0-2-487,0-1 1,-3-1 0,2-6-484,0-1 1,1-6 0,4-5-344,-1-5 0,-3-5 1254,-2-5 0,2 0 0,0-7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6:23.622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22 27 7666,'-5'4'1018,"-2"-3"327,1 2 1,3-2-979,3-1 1,4 0-1,6 0 1,0 0-965,2 0 1,1-3 0,-1-1 0,2 0-1653,0 0 2249,2-3 0,-6 2 0,3-4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6:23.989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27 10 7713,'-5'-3'813,"-1"0"-378,0 0 1,1 4 0,2 2-344,2 3 0,4 1 0,1 3 0,1 2 20,2 3 1,0 2 0,1 2-1,-1 0 132,-1 2 0,-1 4 0,1-2 0,-2 2 36,0-1 0,-3 1 0,2-4 0,-2 0-216,-1-2 0,1-4 0,1-9-162,1 0 1,0-5 0,-3-1 0,0-5 50,0-2 0,3-3 1,0-1-1,-1-2 55,-1-1 1,-1 3-1,0-2 1,0 2 90,0-1 1,1 0 45,2 3 0,-1 1-279,4 2 0,-1 3 0,3 6-154,-2 3 0,1 5 0,-3 2 1,0 0-6,0-1 0,2 4 0,-2-2 1,0 1-39,0 0 0,0-4 0,-2 0 331,1-1 0,4-1 0,-2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6:24.789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0 54 7271,'3'6'420,"0"0"0,0 0 1,-2 3-142,2-1 0,-1 1 0,3 0 0,0 0 35,0 0 0,-2 0 0,2 0 0,-1 0-16,1 0 0,-3-1 1,2 0-1,-1-1 143,0-1 1,0-3-196,-3 3 0,0-5-192,0-1 1,0-5-1,0-6-103,0-1 0,0 1 0,0 1 0,0-1-133,0-1 1,0-3-1,0 3 1,0 1-96,0 2 1,0-3 0,0 0 99,0 1 0,0 1 0,1 1-74,2 0 1,2 4-1,4 2 190,0 2 1,0 1-1,0 1 190,0 2 1,-4-1 0,1 3-1,0 0 103,-1 0 1,3-3-16,-2 1 0,-1-2 435,1-1-436,-4 0 0,2-1 0,-4-2-108,0-3 1,0 1 0,-1 0-90,-2 1 0,1-2-83,-4 4 1,3-1 72,-3 3 1,3 1 0,-2 2 0,1 2-4,2 3 0,1 2 1,1 1 125,0 1 0,0 1 0,0-2 0,1 0 63,2 0 1,-1 2 0,4-1 0,0-1-66,-1-1 1,3-2 0,-2-1 0,2-2-27,1-2 1,0 0 0,-1-3 0,1-1-26,0-2 0,-1 1 0,-1-3 0,-1-3-9,1-3 1,-3 1 0,0-3-1,-1 1-40,0 0 0,0 1 1,-2 2-1,1 0-46,1 0 0,-1 0 0,-2 0 0,0 0-169,0 0 0,0 3 32,0 0 1,1 5-1,1-1 24,1 4 1,3-1 0,-2 5 0,0 1 113,0 1 1,2 1 0,-2 0 0,1 1 117,2 2 0,-2-2 0,0 1 1,-1-1 212,-2-1 1,2 0 0,-1 0-1,-1 0 166,-1 0 1,-1 0-1258,0 0 1,-4-5-162,-2-1 1,1-2-1,0-2 1,1-2-700,2-2 0,1-3 1635,1-1 0,-4-4 0,-1-1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6:25.520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0 22 7960,'0'-9'2397,"0"3"-1554,0 0 1,1 5-564,2 1 0,-1 7 0,4 6 0,0 1-71,-1 2 1,3 4 0,-3 1 0,1 2 121,0 2 0,-1 0 1,1 2-1,-2 0-48,0-1 1,-3-1-1,2-2 1,0-4-154,0-3 1,1-1-1,-2-6-175,1 0 1,1-5 0,-2-4 0,1-5 38,-1-3 0,0-1 1,0-1-1,1-1-144,-1 0 1,-1-5 0,-1 2 0,0-1 79,0 0 0,3 3 0,0-1 0,-1 0 8,-1 2 0,2-2 0,1 1-25,1 1 1,-2 5 0,3 3 69,1 2 0,-3 5 0,2 2 0,0 3-9,-1 3 1,3-1 0,-3 4-1,1 0 1,0-2 0,-1 3 1,2-3-1,-2 0-16,-1 0 1,2 2 0,-3-3 0,0 1-56,0 0 1,-2-1 0,3-4-638,0-2 0,-3-3 411,2-6 0,-2 1 0,-1-4 1,0-2 102,0-3 0,3 1 1,0-2 84,-1 2 0,-1 2 0,-1-1 531,0 0 0,0 0-78,0 0 1,1 1-247,2 2 0,-1 2 0,3 5 6,-1 2 1,2 2 0,-2 3 0,1-1-11,2-1 1,-2 0 0,1 3 0,0 0 313,-2-1 0,4-2 0,-2-1 0,1 0-49,-1 0 0,2-3 0,-2 1-29,2-2 1,1-1-1,-1-1-123,-2-2 1,-2-2 0,-2-4 0,1 0 66,-1 1 1,-1-1-1,-1-1 1,0-1-110,0-1 1,-1 0 0,-1 3 0,-2 0-144,0 1 0,-2 0 0,-3 1 1,0 2-482,0 1 0,0 1 0,0 3 166,0 0 1,0 4-1,2 2 1,0 2-1985,1 1 0,4-1 1,-1 1 2301,2 0 0,1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3:15.5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79 8008,'0'5'835,"0"0"0,0 1-574,0 1 0,0 2 0,1 1 0,1 4-69,1 0 1,3 5 0,-1-1-1,1 0-89,-1-2 1,1-1 0,-2-2 0,-1-2-105,1-3 1,-1-1 26,0-1 0,-2-6 0,1-6 1,-3-3-87,-2-2 1,-3-3 0,2 1-1,-2-2 20,1 0 0,3-4 0,-3 0 0,2 1-33,1 1 0,1-3 1,1 4-1,0 0-19,0-1 0,4 2 1,1 2-1,3 2 74,2 3 1,0 3 0,3 3-1,0 2 32,-1 2 0,2 4 1,-2 4-1,-1 3 95,0 2 1,2 3 0,-5 3 0,-2 0-4,-1 0 0,-3 6 1,-2-5-1,-4 1 65,-4 0 1,-3 3 0,-5-5 0,0-2-8,-3-1 1,3-6-1,-3-1 1,3-4-375,0-1 0,3-3 0,1-4 0,3-1-511,2-4 1,4-3 0,0-3 0,3 0 720,0-2 0,7-4 0,1-2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6:25.770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18 1 7677,'-6'3'214,"1"1"259,1 0 1,1 2 0,3 3 0,0 1-119,0 2 0,1 2 0,1 5 0,2 1-108,1 4 0,0 2 0,2 1 0,-1 1-14,1-1 1,-2 3 0,0-6 0,1-2-413,-1-3 0,3-3 0,-2-3 1,2-4-576,1-1 1,0-4 0,0-1-1,0-3 90,-1-3 1,4-2 0,0-3 0,-1 1 663,-1 1 0,-1-4 0,0-4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6:26.403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98 209 13040,'-6'0'1297,"0"0"-1196,0 0 0,1 0 0,-1 0 0,-1 0 37,-1 0 1,2 3-1,0 0 1,0 2-343,1 2 0,-3 1 0,3 2 0,-1 1 21,0 1 0,5 3 0,-2-4 0,2 0-242,1-1 1,1 2 48,2 0 0,1-1 0,5-5 0,0-4 281,0-4 0,0-3 0,0-4 1,-1 0 183,-2 0 1,2-3-1,-3-1 1,0 0 71,1-3 0,-4 0 0,1-1 1,-2 0 50,-1-1 1,3-2 0,0 2 0,-1 0-47,-1 1 0,-1-4 0,-1-1 0,-1 1 233,-1 3 0,-1-1 0,2 7-196,-1 1 1,0 6 0,3 5-90,0 5 0,0 7 0,0 4 0,0 3-62,0 1 0,0 7 0,0-1 0,1-1 83,2 1 0,-1 4 0,4-6 1,0 0-34,-1-1 0,3 0 0,-3-2 0,1-2-99,0-3 0,0-4 0,3-6-53,0 0 0,-1-5 0,1-1 0,-1-5 49,-2-2 1,-1-3 0,-3-1 0,1-1 43,-1 1 0,2-2 0,-1 0 1,-1 1 14,-1-1 1,-1-2 0,0 3 0,0 1-14,0 1 1,0 1-1,0 1-29,0-1-65,0 0 0,3 8 0,0 4 1,-1 5-127,-1 4 1,-1 0 0,0 4 0,0-1 2,0 1 0,0 0 0,1-1 1,1-1-643,1-1 0,1 1 1,-2-4 53,1-2 1,3-2 0,0-2 759,2-4 0,1-3 0,0-6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6:26.536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40 0 7677,'-9'0'195,"0"0"1,0 0-439,0 0 0,5 0-100,4 0 1,4 0 0,5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6:27.388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0 142 7677,'5'12'144,"-2"0"0,-1 3 0,0-3 0,1-2 365,-1 0 1,-1-1 0,0-1 147,2-2 1,-2-3-424,2-6 0,-2 1 1,-1-4-1,0-1 66,0-1 0,0-1 0,0 1 1,0-1-185,0 0 1,3-3-1,0-1 1,-1 0-86,-1 0 0,0 2 0,1 2 0,1 0-8,-1 0 0,0 0 0,0 0 29,1 0 1,3 3-1,-2 1 9,1 1 1,-1 2-1,3 5 1,-1 4 21,1 4 0,0 0 0,0 3 0,-1 0 142,1 0 1,1-1 0,1 3 0,-1-2 84,-2-1 1,1-1 0,-1-3 0,1-1-121,-1 1 0,2-4 0,-2-2-136,2-2 1,-2-1 0,-1-1 0,0-2 22,0-3 0,-3-2 1,1 0-1,-2-1-43,-1 0 1,3-3 0,-1 0 0,0 1-54,-1 1 1,-1 0-1,0 0 1,0-2-97,0 1 1,0 1 0,0 1-62,0 0 1,0 3-136,0 0 0,3 5 177,0 1 0,0 4 1,-2 5-1,1 0-111,1 0 0,4 0 0,-2 0 173,0 0 1,2-3 0,-3-1 0,0-1 83,0 1 0,3-3 43,-1 1 0,-1-2 1,0-2-51,-2-2 1,0-2-1,-3-3 1,0-1-56,0 0 0,0 0 0,0 0 0,0 0 7,0 0 0,-1 0 1,-1 0-1,-1 1-53,-2-1 1,2 3 0,-2 0-1,0 0-264,0 1 0,2 1 141,-3 4 0,4 4 0,-2 2 0,1 2 82,0 1 1,0 4 0,4 2-1,1 4 109,1 2 0,4 6 0,-1 1 1,2 4 350,1 4 0,1 3 1,0 4-1,3 1 98,1 1 0,0 3 0,1-2 1,-3-6 48,-3-5 1,-3-7 0,0-13-470,1 0 1,-3-9-64,-1-3 0,-5-6 1,-2-7-1,-1-1-124,-2 0 0,-1-8 0,0 0 1,0-2 206,2 0 1,-1-6-1,4 2 1,1 2-88,1 0 0,1-4 0,0 3 1,2 3-93,4 1 1,2 4 0,8 3-1,4 4-359,2 2 0,2 3 0,3 2 1,1 5-404,-1 5 0,4 2 1,-4 4-1,-1 0-1486,-1 0 2406,-3 1 0,-8 2 0,-1 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6:28.087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27 95 8011,'-9'0'652,"3"0"0,1 1-168,1 2 0,2-1 0,2 4 1,0 1-118,0 1 1,0 4 0,0 0 0,3 2-160,3 2 1,2 2 0,1 2 0,-1 0-6,-2 0 0,2 2 0,-3-1 0,1-2 119,0 0 0,-4-4 1,1-1-1,-2-1 789,-1-3-1005,0-4 1,-3-3 0,-1-6 0,0-4-160,0-3 0,0-4 1,2-4-1,-1 0-24,1 0 0,-2-2 0,1-1 1,1 0-77,1-1 0,0 1 0,-1-4 1,-1 2-193,1 2 1,1-3 0,1 2 0,0 1-141,0 3 1,0-1-1,0 7 88,0 1 0,4 5 0,1 5 170,0 6 0,3 1 1,-2 7-1,2 0 173,1 2 1,-3 0-1,-2 1 1,1-1 84,0 1 1,-3 0 0,1-1 0,-2-1 15,-1-1 0,-1 2 1,-1-3-1,-2-1-343,-1-1 1,-1-3 0,-1 0 0,0-2-1834,1-1 2129,0-1 0,-3-7 0,0-1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6:28.437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45 0 8183,'-4'5'3425,"-1"-1"-3108,-4-4 0,1 1 1,2 2-146,3 3 1,-1 5 0,1 1 0,1 0 35,1 0 0,1 2 1,0 4-1,0 0-38,0 0 1,0-1 0,0 0 0,1-2-127,2-3 1,2-2-1,4-2 1,0-3 67,0-2 0,0-2 1,0-1-1,-1-1 15,-2-2 0,1-1 1,-2-6-1,0-1 21,-2-1 0,-2 0 0,-1 3 0,0 0-233,0 0 0,0 1 0,-1-1-742,-2 0 0,1 1 0,-3 1 1,0 2-889,0 1 0,3-2 1715,-4 3 0,4-4 0,-2 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6:29.537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 79 8675,'0'-5'1767,"1"1"0,1 5 1,2 3-1511,1 5 1,-3 0-1,4 4 1,1 0 22,1 1 1,0 3 0,-1 1 0,-1-1 19,1-2 1,0 1 0,0-2 0,-1 0-132,1-2 0,-3-3 0,2-2-112,1-1 0,0-5 1,-1-1-1,-2-5 30,0-3 0,-3-4 0,3-1 0,-1-1-176,0-2 1,0 1 0,-3-1 0,0 2 112,0 1 0,3-2 0,0 3 0,-1-1-17,-1 0 0,-1-2 1,0 3-26,0 1 0,0 6 24,0 5 1,1 5 0,1 6 0,2 2-22,1 1 1,1 1-1,1 2 1,0 0 138,-1-2 1,0 2 0,3-2 0,0 0 140,0 0 0,0 1 0,-1-4 1,-1-1-84,-2-1 0,1-2 0,3-3-26,0-2 0,0-3 0,-1-3-160,-2-2 1,-1-4 0,-3-2 0,1-1-14,-1 1 1,-1-2 0,-1 1 0,0 1-52,0-2 1,0 3-1,0-3 1,0 1-117,0 0 0,-1 0 0,-1 4 1,-1-1-258,1 0 0,1 0-231,1 0 1,0 5 277,0 4 0,0 4 1,0 5 243,0 0 1,3 0 0,1 0 0,1-1 23,2 1 0,-2-3 1,0-1-1,2-1 120,1-2 1,-2 0 0,0 0 274,1 1 0,1 0 1,0-4-1,-1-1-56,-1-1 0,-3-3 1,2 2-1,-1-1-47,-3-2 1,0-1-1,-1 0 1,0-1-36,0 0 1,0 0 0,-1 1 0,0 1-47,-2 1 0,-4 3 0,1-2-130,-2 1 1,-1 1 0,1 4 0,1 2-4,1 3 1,4 2-1,-2 1 1,1 0 12,0 0 1,0 1 0,3 1 0,0 0 39,0 0 0,4 2 0,2 0 0,2 0 114,1 0 1,0 1 0,0-2-1,0-2-23,0-3 0,2-3 0,2-4 1,0 0-107,0 0 0,2-1 0,-3-2 1,-2-4-70,0-4 0,-1 0 0,-1-2 0,-1-1 19,-1 0 1,-3 2 0,2-2-1,-1 1-30,-2 3 0,-1-4 0,-1 0 0,0-1-227,0 0 1,-3 4-1,-1 0 1,0 1-513,0 1 1,0 0-941,1 0 1222,2 4 1,-3 2 260,4 6 1,4 2 211,2 4 0,-1-4 0,0-1 211,-1 0 0,3-3 171,-1 2 1,-1-1 125,1 1-138,-1-2 1,1 6 0,-1-4-39,-1 2 1,-1-2 0,-3 3-40,0 1 0,0 1 0,0 1 0,0 0-129,0 0 0,0 0 0,0 1 0,0 0 39,0 2 1,0 0 0,0-2-791,0 2 1,4-2 0,2 1-713,2-5 0,2-3 0,1-6-1684,1-2 3057,-1-7 0,2-2 0,1-4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6:29.837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54 0 7659,'-9'0'2562,"4"1"-1933,2 2 0,-1-1-307,1 4 0,-1 0 0,2 3 0,-1 1-108,1 2 1,0-1 0,1 3 0,-2 3-64,1 3 1,1 2 0,0 2 0,-1 0-198,-1 1 1,0-1 0,3 1 0,1-2-186,2-2 0,-1 3 1,3-3-1,0-1-283,-1-2 0,2-1 0,3-1 1,-1-1 89,-2 1 0,2-4 1,-2 0 423,2-2 0,5 3 0,0 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6:41.833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9 671 7810,'-4'9'1715,"3"-4"1,-3-2-1421,4-6 0,0-2 0,1-4 1,1 0 87,1 0 1,0 0 0,-3 0-1,0 0 119,0-3 1,0 1-1,0-3 1,0 0-186,0 0 1,0 0 0,0-5 0,0-1-172,0-1 1,0-2-1,0 0 1,0-2 21,0-2 0,0-5 0,0 1 0,1 1-204,2-1 1,-2-1-1,3 1 1,0 2-22,2 5 0,-1-2 1,0 9-1,-1 0 96,1 1 1,-2-2-1,2 6 1,0 1-41,0 1 1,1 1-59,3 0 0,0 6-56,0 3 0,-3 1 1,-1 4-1,-1 2 76,-2 1 1,-1 2-1,-1 1 1,0 2 149,0 1 1,-1-2 0,-1 1-1,-2 1 11,-1 0 1,2-2-1,-3 2 1,0-2-104,1-1 1,-2 2 0,3-1-108,-1-1 1,0-1 0,-2-2-713,1-2 220,4-2 0,-1-8 1,6-1-1,3-1 298,2 0 0,1 0 0,0-3 0,0 1 75,0 2 1,0-2-1,0 3 1,-1 0 289,1 2 1,0 2-1,0 1 1,0 0-96,0 0 1,0 0 0,-1 1 86,-2 2 0,-2 2 1,-3 4-1,1 0 620,0 0 1,0 3-1,-5 1 1,-2 0-467,-3-1 0,2 3 1,0-3-1,-1-1-122,-1-1 1,2-1-1,1 0 1,0-2-3453,0-1 2355,3-2 1,-2-5-1,4-3 1,1-4 989,2-2 0,2-6 0,4 2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6:42.167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 0 7808,'3'6'0,"1"0"253,0 1 0,-1-2 0,3 1 0,1 1-195,1 1 1,1 4 0,1 1-1,1 0-71,1 3 0,2 1 0,-2 2 0,-1 0 22,-1 2 0,-1 3 0,-1-2 0,-2 0 181,-3 3 0,-2 0 0,-2-1 0,-2 0 18,-3 1 1,-3-4 0,-2 0 0,-2-3 227,-1-3 1,4 0 0,-3-6-485,0-1 0,3-2-966,-2 0 0,6-3 1014,3-6 0,6-2 0,2-4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3:15.9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 38 7631,'7'-5'0,"0"-1"-196,-1 0 677,1 3 0,-4 0 1,2 6-1,-2 2-183,-2 2 1,-1 4 0,0 0 0,0 1-128,0 2 0,-3 2 0,1 1 1,-1 2-116,0-2 1,1 3 0,-3 1 0,1 1-287,0-1 1,-2 2 0,-1-3-1,0 0-281,1-1 1,0-6-1,4-3-51,0-1 1,1-8 0,1-6 0,1-5 561,1-6 0,0-5 0,3-1 0,1-1 0,-2-1 0,3-1 0,-3 4 0,1-1-30,-3 1 0,2-1 1,-1 4-1,1 0 252,-1 2 1,3-2 0,-3 2 0,1 4 437,-1 2 0,3 6 0,0 2-442,1 4 1,-2 3 0,0 6 0,0 2-202,0 2 1,2 3 0,-2 1 0,2 2-187,1 0 1,-3 0 0,0 0 0,0 0-282,0-1 0,2 2 0,-3-4 0,1-1 450,1 0 0,-1-1 0,3-1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7:45.257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22 1 9623,'-5'6'529,"4"0"0,-4-4-114,0 1 0,4 6 0,-3-2 1,3 3-204,1 0 0,0 2 1,0 3-1,0 1-212,0 1 0,0 2 0,0-3 0,1-1-432,3 1 0,-3 2 0,4-4 0,-1-1-1002,-1-1 1,2-2 1433,-1-3 0,-3 2 0,4-3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7:45.457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6 44 9187,'-6'0'1834,"10"-2"0,7 0-1817,1-2 1,1 0 0,0 1-1,1 0-461,-1 0 0,3-2 0,-2 2 1,0 1-1296,2 0 1,-4 1 1738,2-2 0,-2 1 0,-1-2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7:45.656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23 44 7640,'-7'3'1218,"0"1"-930,0 4 1,5-7 0,7 2 0,6-5-568,3-1 1,5-2 0,-1 2-1,1-3-157,-1 0 0,1-3 1,-3 6-1,-1-1 237,1-1 0,-2 4 199,-3-3 0,0-1 0,-1-1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7:46.006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0 65 7640,'0'7'0,"0"0"1463,0 2-1037,5-4 0,0 4 0,3-3 127,-1 0 0,-3 2 0,2-2 0,0 3-179,0 3 1,-4 1-1,3-2 1,-1 0-68,-1 4 1,2-3-1,-3 3 1,2 0 74,-2-1 0,3 0 0,-1-3 405,-2 0 0,0-5-387,2-3 1,-2-3-1,4-3 1,-1-4-83,-2-3 0,-2-2 1,0-2-1,1-4-128,2-2 1,-1-2 0,-3 1 0,0-1-190,0 1 1,0-1 0,0 1 0,0 0-1835,0 3 0,0 3 0,0 4-458,0 0 1,2 5 2290,1 3 0,3 2 0,5 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7:46.522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22 97 8649,'-11'0'3500,"5"2"-3009,3 1 0,2 3 0,1 5 1,0 0-158,0-1 0,1 2 0,1 1 1,2 2-18,-2-2 0,3 2 1,-1 1-1,-1-1 7,2 1 1,-4 2-1,3-4 1,-2-2-41,2-4 0,-3 2-33,2-3 1,0-2 0,-1-3-101,2-4 1,-1-4-1,-3-6 1,0-1-30,0-1 1,0-6 0,-1 3 0,-1-3-148,-2 3 1,1-3 0,3 5 0,0-2-128,0-2 0,0 4 0,0 0 1,0 3-143,0 2 1,1 0 0,2 3 110,5 3 0,-2 8 0,1 3 0,1 4 205,2 3 0,0 3 1,1 4-1,0 1 304,0-1 1,-1 0-1,1-2 1,0-3 110,0 0 0,-1 2 1,0-4-1,-2-1 17,-1-1 0,-3-6 0,2-1 131,-1 0 0,2-5 0,-3 0-99,-2-6 1,-1-4-1,-1-2 1,0-1-313,0-1 0,-3-2 0,-1 3 0,0-2-438,0-2 1,1 3-1,-3-4 1,0-1-306,0-2 0,4 1 0,-2 1 0,2 1-1239,-2-1 1,3 3 0,-2 2 0,3 2-388,3 1 0,3 5 0,5 3 1,0 2 2194,-1 1 0,6 0 0,1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7:46.940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0 74 7640,'6'0'3249,"0"-1"-2605,-2-2 1,-3 0 0,3-4 464,-3-1 1,-1 2 17,0-2 0,-1 6-647,-3-1 1,2 3-386,-6 3 0,6 3 0,-1 5 0,1 0 74,2-1 0,0 5 0,0 0 0,0 2-189,0 2 1,2-3 0,1-2 0,4-2-29,3-1 1,2-2 0,1-2 0,1-3 115,-1-3 0,0-1 0,1-1 0,0-3-3,-1-3 1,-5-4 0,0-2 0,-1-2 142,-1-2 1,0 3 0,-4-3-1,2 1 66,-2 3 1,-1-2-1,-1 0 1,0 2 52,0 1 1,-1 3 0,-1 0-155,-2 2 1,-1 5-95,2-2 1,2 8 0,-3 3 0,3 4-454,1 3 0,0 2 0,0 3 1,0-3-24,0 0 1,0 2 0,1-4-1,3-1-615,3-1 0,-1-2 0,1-2 0,1-2-154,2-1 1,1-1 0,-1-7 49,1-4 0,-1 0 0,-2-9 1116,-1 1 0,-5-7 0,3-5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7:47.054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60 17 7640,'-21'-6'1843,"4"3"-1229,1-3-614,10 5 0,6 1 0,6 6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7:47.439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108 11 7640,'-5'6'942,"-1"3"-158,-5-6 0,2 2 1,0-3-266,2 2 0,1 1 1,-2-3-1,2 3 12,1 1 0,-2-3 1,2 5-1,0 0-148,1 2 1,-1 0-1,2 2 1,0 1-148,0 2 1,2 0-1,1-2 1,0 2-32,0-2 1,5-1-1,2-1 1,3-2 3,0-2 0,1-2 1,1-5-1,1 0 134,2 0 0,-1-1 0,-3-3 0,-2-3 35,-2-2 0,3-2 0,-4 0 0,0 0 90,-3 1 0,-1-6 1,-2-1-230,0 1 1,0 0-1,-2 5 1,-1 2-426,-4 2 0,-2-3 0,1 3 1,1-1-1712,-1 0 1,-6 0-1,0 3-1491,1-1 0,1 4 1571,1-2 1817,5-2 0,-3 0 0,3-4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7:47.587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32 8 7640,'-7'0'0,"1"-1"637,2-2 1,-1 1 0,2 0-588,0 4 1,-1 4-1,4 5 1,0 0-1376,0 0 1,0 1 1324,0 2 0,0 3 0,0 4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7:48.087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 65 7640,'0'11'1067,"0"0"1,3-1-1,1 1-628,-2 0 1,1 0 0,-1 0 0,2 3-110,-2 0 1,0 4 0,1-4-1,0-1 18,0-1 0,-2 3 1,-1-1 134,0-1-305,5-6 1,-4-4-1,2-9 68,-1-5 1,-2-3 0,0 0 0,0-1-94,0-2 0,0 0 1,0-2-1,1 3-70,2 0 1,-1-2 0,2 4 0,0 1-133,0 1 0,0 2 0,-1 2 0,2 2 15,0 1 0,3 3 0,2 5 204,1 5 1,-4 1 0,0 2 0,2 1 179,0 2 1,1 2-1,-2 2 1,-1-3 118,2 1 1,-3-4 0,1 3 26,1 1 0,1-4 1,-1 1-1,-1-4 420,2-2 0,-3-4-763,1 0 1,-4-6 0,3-4 0,-1-3 20,-3-1 0,0-1 0,-2-1 0,0-1-387,0 1 1,0-3 0,0 1 0,0-1-2246,0 1 0,0-3 1,0 2-1,0 1-4096,0-1 6554,0 2 0,-10-2 0,-2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3:16.0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71 7755,'4'-5'0,"0"0"-43,-1-1 1,2 0 0,5-1 0,1 3-89,2 1 0,2-3 0,5 3 131,0-2 0,1-3 0,2-5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7:53.382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44 75 8276,'-10'2'560,"3"1"0,-2-2 1,3 4-118,0 0 1,1-3 0,5 5 0,0 2-100,0 0 1,0 2 0,0 1-1,1 1-108,3 1 1,0 1 0,5-3-1,-3 1 211,-2 1 1,4 1-1,-5-5 244,0 1 1,-1-1-260,2-3 0,-3-4 0,1-6-256,-4-4 0,1-3 0,-4-1 0,1-1-127,1-2 0,-2 1 1,2-4-1,0 0-47,0 1 1,2-1-1,1-2 1,0 2-144,0 2 0,0-3 0,0 3 1,1 2 5,3 1 1,-2 3 0,4 0 0,0 3 58,0 2 0,2 0 0,2 5 108,1 3 0,-1 5 1,-2 7-1,-2 1 206,-1 2 1,2 1 0,-4 2 0,0-1 146,-2 1 1,-1-2-1,0-1 1,0-2-64,0-2 1,-5 3-1,-2-4 1,-1 0-176,1-2 0,-3-5 0,3-1-61,-3-2 1,0 0-418,-1-4 0,1-1 1,3-3-141,3-3 0,3-2 0,1-2 88,0 0 0,1 0 0,3 1 283,3-1 0,-1 4 1,1-1 70,2 0 0,0 0 0,1-1 0,-2 3 215,-1 2 1,1-4 0,1 4 0,-1-1 480,0 0 1,-1-3-212,4 1 0,-2 1 0,-1 0 165,0 1 1,-5 1 621,4 4-833,-4 0 0,1 2 0,-4 1-202,0 4 1,0 3 0,0 1 0,0-1-118,0 1 0,0 0 1,0 0-1,0-1-163,0 1 0,0 0 1,2 0-26,1-1 0,-2 1 1,4-1-1255,0-3 0,-3 1 0,6-4 83,0-2 0,-2-1 0,1-2 1,0-3-152,-1-3 0,3-2 1,-5-2-1,1 0 1419,0 1 0,3-6 0,-2-1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7:53.630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0 12 7625,'6'0'2806,"4"0"1,-4 0-3110,4 0 0,1-4 0,0 0-737,0 2 0,-1 1 653,1 1 387,-5 0 0,4 0 0,-4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7:53.797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20 1 7625,'-7'3'3666,"0"1"-3481,5-1 1,-2-3-1,8 0-658,3 0 0,2 0 1,2 0-1,0 0 473,0 0 0,4 0 0,2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7:54.848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0 65 7661,'0'-11'1112,"4"1"562,-1-1 0,2 5-1289,-1 2 0,-3 4 0,2 4 0,-1 3-182,-2 3 0,0 4 0,0 2 0,0 0-18,0 3 0,0 2 0,-2 0 1,0-1 11,-2-2 1,0 3 0,1-5-1,0 1 252,0-3 0,2 2-212,1-2 0,0-5-12,0-9 0,0-6 0,0-7 0,0-3 165,0-1 1,4-1-1,-1-3 1,0-1-61,-2 1 1,0 1 0,1 0 0,2 3-54,-2-3 1,0 4 0,-1-1-1,1 2 238,2 1 0,1 4-382,-2 2 1,-1 4-1,4 5 1,-1 2-183,-2 5 0,3 6 1,0 5-1,1 4 115,0 2 0,-4 0 0,3-4 0,0 1-694,0-1 1,-3 3-1,2-1 1,-2-4-885,1-2 1,-1 1 0,-3-4-891,0-1 1,0-4-1301,0-2 3702,0-5 0,-4-2 0,-2-6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7:54.996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21 65 8840,'-11'0'140,"5"-1"-81,3-3 0,6 2 1,4-4-1,4 0-519,3 0 1,-1 3-1,4-1 1,0 0 9,0 0 0,-4-3 1,2 4 449,1 0 0,-4-3 0,3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7:55.464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0 42 9399,'0'-6'1188,"4"6"1,0 8-1055,2 1 1,-2 2 0,2 1 0,-1 1 78,-3 1 0,0 2 0,1-3 0,0 1-14,0-1 0,-2-1 1,0-1-1,2 0 83,0 0 0,1-4-139,-4 0 1,0-6 0,0-1-72,0-6 1,0-3 0,0-2 0,0-1 115,0-2 1,0 2-1,0-4 1,0 2-212,0-1 1,0-2 0,1 2 0,1 2-84,2 1 0,3 1 1,-2 1-1,1 0-157,2 3 0,2-1 1,1 4 215,-1 2 1,1 2 0,0 3 0,-2 4 316,-2 3 0,3 2 0,-4 1 0,0 3 57,-2 0 0,0 1 1,0 2-1,-2-2 200,-1-2 0,-1 3 1,-1-2-1,-2-1-147,-4 1 1,1-2-1,-3-3 1,-2-2-233,-2-1 0,-1 1 1,2-3-1,-1 0-356,-1-2 0,-1-3 0,5-1 0,-1 0-768,0 0 1,0 0-1,2-1-389,2-3 1,2 2-1,5-5 131,0-2 0,1 0 0,1-2 1234,2 0 0,9 0 0,-1 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7:55.830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 0 11874,'7'5'1388,"0"2"-1023,1 3 0,-2 1 1,2-2-1,-1 0-13,-1-2 0,3-4 1,-2 3-554,3-1 0,1-1 1,-1-4 9,1 0 1,-1-5-1,-2-1 1,-1-1 279,2 0 0,-5-1 0,1-1 1,-1 1 510,-1 0 1,2 6-334,-1-2 0,-3 4 0,3 4 123,-3 3 0,-1 6 1,0 3-1,0 0-289,0 4 1,0-1 0,0 0-1,0-1-240,0 1 1,0 0-1,0-1 1,1-4-740,2-2 0,0-1-584,4 0 1,-1-7 0,2-2-1,0-7-2140,0-5 3602,1 2 0,2-12 0,0 3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7:56.248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 27 8092,'3'-7'911,"1"-1"1,1 6 86,-2-2 1,0 3-723,4 1 0,-5 5 0,2 3 0,-3 4 138,-1 3 1,0 4 0,0-1 0,0 1 24,0-1 1,-1 2-1,-1-2 1,-2 1-302,2-1 0,0 1 1,2-5-1,0-1 121,0-1 0,0-4-458,0-1 1,0-6 0,0-1 0,0-6-97,0-4 0,4-2 0,0-1 0,-2-2-106,-1-2 0,3 0 0,-1-2 0,1 1 452,1-1 0,-4 0 1,2 0-1,0 2 107,0 2 0,0-2 0,3 5 121,-1 3 0,3 1 0,-2 2-39,0 6 1,2 9-1,-3 6 1,0 1-190,0-1 1,2 4-1,-3-1 1,1 3-153,0 0 1,2 1 0,-2-2-1,0-1-127,0-1 1,-1-5 0,-1 1-4392,0-2 2993,1-1 0,-5-5 1208,-3-2 1,-2-4 0,-5-3 0,1-1 417,-1-2 0,0-2 0,-4-7 0,-2-2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7:56.796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0 140 7638,'0'-6'1367,"0"1"1,1 2-1474,3-1 1,2-1-1,6 3 1,1-2-573,1 2 0,4-3 0,-2 1 0,0-1 348,4 0 1,-4 0 0,2 3 0,1-3 329,2-1 0,-3 0 0,-1-2 0,1 1 0,-1-2 0,2 3 0,-5 0 0,0 0 0,-2 0 0,-5 4 0,-1-3 2197,-2 0-1768,0 4 1,-5-4-1,-3 5 1,-3 0 342,-2 0 1,1 0 0,1 0 0,0 2-116,1 1 1,-3 0-1,3 4 1,-2 1-413,1 2 1,1 0 0,-1 1-1,2 1-78,1 2 1,2-2 0,-1 4 0,2-2-29,1 1 0,0 2 1,0-1-1,1 0-95,2-1 0,3-1 1,5-3-1,0-1-117,0-3 0,-1-2 1,2-5-1,1 0 82,2 0 1,3-2-1,-4-2 1,-1-6 23,-1-3 0,-1-3 0,0 3 1,-2-1 35,-2 1 0,3-3 0,-4 1 1,1-1 382,0 1 0,-3 0 0,2 5-89,-2-1 0,0 4-59,-4 0 0,0 5 0,-1 2-101,-3 6 0,3 4 0,-3 2 1,3 1 71,1 1 0,0 4 0,0-3 1,1-2-234,3-1 0,-2 2 0,6 0 0,-1-1-557,-1-1 1,3-2 0,-2-2 0,3-2-118,1-1 0,0-1 0,-1-4 0,1-2-36,0-1 1,2-3-1,-1-5 1,-3 0-2436,1 1 0,-4-1 3103,1 0 0,-5-4 0,3-2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7:56.962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28 33 7638,'-9'1'0,"0"1"2840,2 2-2520,5-1 0,3-4 0,9-1 1,3-3-545,0-1 1,2 4 0,0-3-1,-1 1-2233,2 1 2457,-5-1 0,5-1 0,-5-1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3:16.2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64 7882,'5'-3'0,"0"0"130,1 2 1,1-3 0,1 1-1,1-1-60,1 1 1,2-3-1,2 3 1,0-1-246,2 1 1,0-2 0,2 1 0,-1 1 174,-1-1 0,3-2 0,1 2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7:57.529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16 119 7638,'-5'6'2282,"2"2"-1593,-4-4 1,6-1-577,1-3 1,5 0 0,6-1 0,-1-1-417,1-2 1,3-4-1,2 2 1,-1 0-240,1 2 0,-2 0 0,-2-1 0,1 0 71,2 0 0,-1 0 0,-3 3 0,-1-1 471,1 0 0,0 2 0,0 1-69,-1 0 1,-2 4-1,-2 0 1,-2 2 486,-1 3 1,-2 0-1,-1 2 1,0 0 201,0-1 0,0 2 0,0 1 1,0 2 97,0-2 1,0-1-1,0-1 322,0-1-509,-5 1 1,0-6-187,-2-5 1,-1-5 0,4-6-275,2 1 0,1-1 1,1-1-1,0-1-26,0-2 1,0 1 0,0 3 0,0 1-534,0-1 1,5 0 0,2 2 206,2 1 0,2 0 0,1 5 0,1 0 401,1 2 0,2 2 1,-3 3-1,1 3 319,0 2 1,1 2-1,-1 0 1,-1 0 370,-1-1 0,-2 1 1,-2 0-1,-2 0 89,-1-1 1,2-2 0,-3-1 158,-2 1 0,-2-3-200,-3-2 1,0-1-1,-4-4-516,-1-1 1,2 0 0,-1-4-1,-1-1-1211,2-2 0,-2-2 0,5-1 0,-1-1 638,-1 1 1,4-3 0,-3 2 0,3 1-2834,1 1 0,0 0 0,0-1-290,0-1 1,5 0 3353,2 7 0,7-2 0,3 3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7:57.978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32 27 7638,'6'6'5728,"-1"-3"-4943,-5-6 0,0 0-28,0-4 0,0 4 0,-1-3-323,-3 1 0,2 1 0,-4 5-324,1 3 1,-2-2 0,3 6 0,1 0-107,-2 1 0,4 2 0,-3 1 0,3 1-65,1 2 0,0 0 0,0-2 0,1 2-41,3-2 0,2-1 1,5-2 192,-1 1 0,5-5 0,-1-2 0,-1-3 40,-1-1 0,-1-1 1,0-3-1,-1-3-20,1-3 0,0-4 1,0 0-1,-2 1 17,-2 1 0,2-3 1,-5 1-1,1 0 218,0-2 0,2 4 1,-3-2 287,-2 2-525,-1 1 0,1 6 1,0 5-128,2 6 1,-1 4 0,-3 1 0,0-1-258,0 1 1,4 4 0,0-1 0,1-1-604,0-1 0,0-1 1,-3-1-1,3 1-683,1 0 0,-2-5 0,1-1 766,0-1 1,4-2-1,-3 0 795,0-4 0,-2-9 0,-4-6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7:58.093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48 1 7638,'-11'4'56,"1"-1"0,-1 1-447,0-4 0,6 0-45,5 0 0,5 0 436,6 0 0,4 0 0,2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7:58.495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0 75 7043,'1'11'-268,"3"-1"0,-3 1 0,3 0 1,-3 0 1143,-1-1 0,0 1 0,0 1 0,0 1 276,0 2 0,0 3 0,0-4 0,0 0-756,0 2 0,0-4 0,0 2 0,0-2 1224,0-1-1176,0-1 0,0-5-232,0-5 0,0-5 0,1-7 0,2-1 58,0-1 0,4-5 0,-2 2 0,1-1-2,2 0 1,-2-2-1,0-4 1,0 1 94,0 0 0,2 2 0,1 3 0,-1 0 115,0 2 1,-2 0 0,2 7-197,-1 1 1,0 5-1,3 6-252,-3 5 0,1 6 1,-3 5-1,0 4 15,0 2 0,2 1 0,-4-2 1,1 1-193,1-1 0,-4-1 0,3-2 0,-2-1-1017,2-2 1,-3 1 0,2-4-2960,-2-2 3286,4-1 0,-4-7 0,3-5 0,-3-6-1182,-1-4 1,-3-1 0,-2-1 2018,-1-2 0,-6 2 0,-5-3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7:58.643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43 22 7638,'-7'4'491,"-1"1"1249,0 1 1,0-3-1283,1 5 1,3-6-1,8 1 1,4-1-599,5-2 0,4-2 0,4 0 1,1-1-728,-1 0 0,4-2 0,0 2 0,-1-1-2290,-1-1 3157,-2 4 0,1-13 0,-1 2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8:06.390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86 1870 7685,'-6'11'650,"1"0"648,1 0-369,2-5-82,-2-2-170,4-4 1,0-8-565,0-3 1,-2 2 0,0 2 52,-2-2 1,1 0-1,3-2 5,0 0 1,-1-2 0,-2 1 0,0 3 161,0-1 0,1-4-215,-2-4 1,3-1-1,-4 1 1,2 3-9,-1 3 0,1 2 0,3-1-194,0 0 0,-4 0 0,0 1 122,2-1 0,1-3 0,1-1 122,0 2 1,0 1-1,-1 2-68,-3-1 1,3 0 0,-3 0 34,3 1 1,1-1 0,0 0-203,0 0 1,0 1-1,0-1-50,0 0 0,0 0 0,0 1 91,0-1 1,0 0-1,0 0 23,0 1 1,0-1-1,0 0 1,0 0-13,0 1 1,0-1 0,0 0-28,0 0 0,0-3 1,0 0-29,0 1 1,0-3-1,0 2 3,0 1 0,1-4 0,2 0 57,0 0 1,1 2 0,-4 4 0,0 0-21,0 1 1,0-1-1,0 0 1,0 0 63,0 1 1,3-5 0,1 1 0,-2 1-23,0 1 1,-1 1 0,1 0 0,2-1-29,-2-2 0,1 2 0,-1-2 0,2 2 7,-2 1 0,0-3 0,1 0 0,0 0 13,0 2 0,-1 2 1,0-1-1,2 0 2,-2 0 1,3 1-1,-1-1 1,-2 0 31,-1 0 1,4 0-27,2-4 1,-2 3 0,0-2 0,-2 2-4,1 1 1,3 0 0,-2 1-10,1-1 0,-2 0 0,1 0-29,0 1 0,0 0 0,-3 2 27,2 1 0,3-1 0,-2-1 0,0 1-1,0 0 0,-1 2 1,-1-2-1,1 1 0,2-1 0,-2-1 0,2 1 1,0 1-22,0-2 0,-4 3 1,3-1 21,0-1 1,1-2 27,5 0 0,-2-1 1,-1 1-7,0 3 1,-5-1 0,3 3 0,0-1-8,0-2 0,-2 2 1,3-2-12,1 0 0,-2 2 0,1-1-4,2-1 0,-4 2 0,-1 0 0,0 0-12,-1 0 1,5 2 0,-4-2 0,1 0-20,0 0 1,2 3-1,-2-3 1,0 0-6,-1 0 0,5 2 41,-2-3 1,3 1-1,-1-2 1,-1 2-12,0 1 1,-5-2 0,4 2 19,2-1 0,0 2-29,2-3 0,0 0 0,0-2 8,-1 1 0,-3 0 0,1 3 4,0-1 1,2 0 0,0-2 8,1 1 1,-1 3-1,-2-2 12,-1 1 0,0-2 0,4 2-5,0 0 0,-2 1 1,0-2-1,-2 1 0,1 3 1,-2-3 0,1 0-4,2-1 0,0 3 0,2-4 0,0 4 0,-2-2 0,0 2 0,-2-1 0,-4 1 0,5 3 0,-1-2 0,-1-1 0,3 2 0,-3-4 0,0 0 0,4 4 0,-3-4-10,2 0 0,-1 4 0,-1-2 1,0 0-17,-1 0 0,3 1 0,-1-1 2,1 2 1,-2-3-1,1 0 0,0 2 1,-2 1 0,0 0 0,0-2-8,0 0 1,-3-1 0,5 4 5,0 0 1,-3-1 0,-1-1 25,1-2 1,-2 0 3,4 4 0,-4 0 0,3-1 63,-1-2 8,-1 1 35,-4-2-68,0-1 0,-2 4-35,-1-3 0,0 3 0,-4 1-2,-1 0 1,2 0-1,-1 0-6,-2 0 0,4 0 0,-3 0 1,0 0 21,-2 0 0,0 0 0,-1 0 4,0 0 0,0 0 1,1 0-1,-2 0 39,-3 0 1,3 0 0,-2 0-45,2 0 0,1 0 1,1 0-1,-1 0 5,0 0 0,4 0 1,0 0 24,-1 0 1,2 0-101,-2 0 0,6-1-91,-2-3 99,3 3 0,2-4-12,3 5 1,-2-3 25,6-1 1,-5 0 1,4 4-17,-4 0 48,6 0-34,-8 0 151,4 0 32,-14 0 1,5 0-95,-7 0 1,4 2-1,-1 0-34,1 2 0,3-1 90,-3-3-182,5 0 36,-8 5 21,9-4 0,-3 4 7,8-5 1,2 0 2,4 0 0,1 0 0,0 0-19,0 0 1,1 0 4,2 0 0,-2 0 1,3 0-1,1 0 1,0 0-1,1 0 1,-2-1 3,-3-3 1,-2 3 0,1-3 0,0 3 11,0 1 1,-4 0-1,0 0 1,1 0-1,2 0 1,1 0-1,-2-1 1,0-1 18,-2-2 0,0 0 3,4 4 1,-1 0 242,1 0-88,-5 0 50,4 0-71,-9 0-116,4 0 1,-7 4-1,0 1-35,-2 1 0,0 1 0,1 4 11,0-1 1,-1 1 0,3 1-17,-3 2 1,3-2 0,-2 3-1,0-3 8,0-2 0,1 5 0,-1-1 0,0-1 8,0-1 0,2 4 1,-4-1-299,0-2 0,4 2 1,-3-8-1106,3 2-1783,1-3 3166,0-1 0,0-5 0,0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8:10.15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11 473 6953,'-6'0'1428,"1"-1"-1204,5-2 0,0 0 13,0-4 0,1 5 1,2-3 422,0 0 1,2 4 382,-1-3-479,-3-2-491,4 0 0,-5-1 106,0 0 1,3 0-93,1-4 0,1 5 1,-3 1 8,2 1 0,0-1 0,-1-3-54,0 0 0,4 1 0,-2-2-1,1 2 0,-2-3 0,3 3 0,1-3 0,2 0 1,1-1-89,-1 0 1,1 0-1,0 1 43,0-1 0,-1 0 1,1 0-26,0 1 1,0 0 0,-1 2 0,1 2 35,0 1 1,-2-3 0,0 2 0,-2-2-75,1 1 0,1 4 0,-1-5 0,-1 1 51,2 1 1,-1 0 0,0 4 0,-2-3 36,-1-1 0,3 3 1,0-5-5,1 0 1,-2 3 0,-1 1-1,0 0 1,0 0 1,-2-4 5,3 1 0,-1 1 0,2 0-76,-1 1 1,-3-2-146,3 3 1,-4 0-1,1 1-379,1 0 0,-3-1 1,4 3-763,-1-3 1,0 3 1337,-1-2 0,2-3 0,4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8:16.46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12 667 6341,'0'-6'1321,"-5"1"-914,4 5-234,-4-5 0,6 4 8,3-3 1,-2 2-85,5-2 0,-3 3 0,2-4 0,0 2-30,0-1 1,0-1 0,2 3 0,-1-3-27,2-1 1,-1 3 0,0-3 0,-1 0-34,2 0 0,4 0 0,1-2 0,-1 0 27,-1 0 1,0 2 0,1-1-1,2 0 13,-2 1 1,0-4 0,0 4 0,2-1-4,-2 0 1,-1 1 0,-2-2 0,1 2-18,0 1 1,0-2 0,-1 2 0,1 0 2,0 0 0,0-2 0,-1 4 0,1-1-15,0-1 0,-2 3 0,0-4 0,-2 1 10,1 3 1,2-3 0,1 1 0,-1 1 30,1-2 1,0 3 0,0-6-1,-1 0 1,3 2-1,1 0 1,-3 0-19,3 0 1,-1 3 0,-2-3-1,-1 0-8,1 0 1,0 2 0,0-2 0,-1 1-33,1 3 1,0-3-1,-1 0 1,1 1 1,0-1 1,0 0 0,-1 3 0,1-2 10,0 2 1,0-3 0,-1 1 0,1 1 7,0-2 1,4 3 0,2-4 29,0 1 0,-2 1 0,-4 3-17,0-2 0,0-2 0,-1-2 0,1 3-7,0 3 0,0-3 0,-1-1 0,1 1-3,0-1 0,-2 0 0,0 3 0,-2-2-11,1 2 1,2-1 0,1 1-32,-1-2 1,1 0 0,0 1 10,0 0 0,-1-2 0,1 2 18,0 0 0,-4-1 0,0 4 0,0-1 5,-1-2 0,4 1-10,-3-1 0,3-2 1,0 1-12,1 2 0,-1 0 1,-2-1 1,-1 0 0,0-1-3,4 4 1,0-4 8,0 1 1,-2-2-1,0 3 19,-2-2 1,-4 1 2,4 3 1,1-2-8,2-1 1,-2 2 1,-1-3 0,-4 2 42,4-2-42,1 3 0,2-5-25,1 2 1,-4 3 25,0-2 0,-3 1-18,3 2 1,-3-1 6,3-2 1,-4 1 1,5-1 0,-5 2 1,3-1-11,-1-1 1,3 2 2,0-3 1,-4 2 0,1-1 5,0 0 1,-3-1 0,4 3 40,-1-3 0,2 2 7,-3-5-65,4 4 1,-3-3-1,3 4 6,-1-2 0,-3 1-37,3 3 35,-4-5 0,2 4 3,-1-3 0,-3 3-169,4 1-2919,-5 0 3088,5 0 0,-4-5 0,4-1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8:17.23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53 11 8038,'-10'0'166,"-1"0"1,4 0 0,-1 0 360,0 0 1,3 1 241,2 3 1,3-3-548,3 3 1,4-3 0,7-1 0,1 0-85,2 0 0,0 0 0,2 0 0,-1 0-21,1 0 0,1 0 0,2 0 0,-1 0 6,0 0 0,1 0 1,-2 0-1,-1 0-270,-1 0 0,-5 0 1,3 0 194,-1 0 1,-3-1 131,3-3 0,-8 2-78,-3-6 0,-4 6 1,-4-2 33,-3 3 0,-3 1 0,-1 1-16,1 3 1,-1 2 0,0 5 0,0 0 15,1-1 0,-1 1 0,0 0 0,0 0 8,1-1 1,-1 2 0,0 1 0,0 2-14,1-2 0,-1-1 0,0-2 0,1 1-402,-1 0 1,4 0 277,-1-1-1036,6-4 0,-2-1 0,8-5 0,3-1 1029,3-3 0,5-2 0,2-4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8:18.56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0 248 8005,'7'-2'-407,"1"-1"1,-2 0 0,2-3 470,-1 2 0,-3 0 0,3 3 2,1-3 1,2 2 0,1-4 0,-1 1-1,1 3 0,0-3 0,0 0 0,-1 0 18,1 1 1,0-3 0,0 3-1,-1 0 4,1 0 0,0 2 0,0-2 0,-1 0-26,1 0 1,0 0 0,0 1-1,-2-2-1,-2 0 0,3 2 0,-3-2 0,2 2-10,2-1 0,-1-1 1,-2 3-1,-1-3 41,2-1 0,0 3 0,2-3-50,0 1 1,-1-2 0,0 2-7,-3-1 1,3 4 0,-4-3 0,1 1-6,0 1 1,-3-2-6,3 1 0,-1 2 0,2-4-23,-1 1 1,-3 0-5,3 2 1,-3 2 0,2-4 89,-2 0 0,1 4-50,-1-3 1,-3 2 0,4 0 62,-1-2-93,-2 0-78,2 4 186,-4 0-67,-4 0 0,2 2-14,-1 1-19,-3-2 1,4 4 0,-4-4-62,1 3 0,0-3 31,1 3 1,3-2-1,-4 0 9,1 2 0,1 0 1,-3-3-3,2 2-39,-5-1 1,3 6-86,-5-4 1,5 0 0,2-1-198,-1 0 1,3 2-1,-6-3-1285,0 2 1612,3 4 0,-4-2 0,3 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3:16.4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1 7830,'0'8'-63,"0"2"0,0 1 0,-1-1 58,-2 2 0,2-3 1,-1 4-1,1 1 278,1 1 0,0 4 0,0 0 1,0 0-318,0 0 1,0 0 0,0-3 0,1 1-439,1-1 0,0 0 482,3-9 0,1 6 0,1-4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8:20.16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624 22 6905,'1'6'626,"3"-2"-160,-3-3 0,3-1-191,-8 0 1,2 0 0,-5 0-17,-2 0 0,3 0 0,-1 0-67,-1 0 1,-2 0-1,-1 0 1,1 0 14,-1 0 1,-1 0 0,-1 0-1,-3 0 0,0 0 1,1 0-1,-3 0 1,-1 0-40,-1 0 1,0 0-1,-1 0 1,1 1-41,-3 3 0,1-3 0,1 2 0,2-1-70,0-2 0,-2 0 0,6 0 0,1 0-38,-2 0 0,5 0 1,-4 1-118,3 2 66,2-1-64,4 2 0,2-4 45,8 0 0,-2 0 0,5 0 21,1 0 0,2 0 0,1 0 15,0 0 1,-1 0 0,2 0-1,1 0 35,2 0 0,-1-3 1,-2-1-1,1 2-3,1 1 1,2 1-1,-3 0 1,3 0-36,0 0 0,1-4 0,2 0 0,-1 2 11,1 1 0,0 1 0,0 0 0,-2 0 15,-1 0 1,-2 0 0,-3 0-1,-1 0 56,1 0 1,0-1-1,0-2 16,-1 0 1,-2-1-25,-1 4-50,0-5 19,-1 4 1,0-4-1,-4 4 148,2-2-33,-1 1-44,-3-2 38,0 4-65,0 4 1,0 2-5,0 5 1,4-4 0,0 0 27,-2 2 1,-1 0 0,-1 2-47,0 0 0,0 3 1,0 1-1,0-2 44,0-1 0,0 0 1,0 1-1,-1 1-19,-3-1 0,3 3 0,-2-2 0,1-1 18,2-1 1,0-1 0,-1 0 0,-1-1-35,-2 1 1,1 0 0,3 0-74,0-1 1,0 1 25,0 0 1,0-4-15,0 0 0,0-3-89,0 3 56,0-5-131,0 3 81,0-5 190,-5 0 3,4 0 0,-5 0-17,2 0 1,-2-1-17,-5-3 1,1 3-1,0-4-17,3 1 1,-3 2 0,3-2-1,-2 0 7,-2 0 1,0-3 0,0 2 0,-1 1 29,-2-1 1,2-2-1,-3 2 1,0 0-11,1 0 0,-4-2 0,3 2 0,-1 1 7,1-1 0,-3-2 0,2 2 0,1 0-40,-1 0 0,-2-2 0,4 2 1,1 1 2,1-1 1,-3-2-1,1 2-67,1-1 0,1 0 0,1-2 1,1 2 67,-1 1 0,4 0 0,-1 3-4,0-2 1,-1-3-1,-1 2 2,3-1 1,-3 4-21,3-2 0,-2 0-9,-2 0 0,4-1 1,-1 2 1,5 1-77,-4-1 1,3 2-711,-3 1-1746,5 0 948,-3 0 1,6 0 469,3 0 1,2 0 1089,4 0 0,1 0 0,0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8:21.49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385 0 8122,'-5'11'-355,"3"-5"923,-5-2 1,3-3-64,-3-1 1,4 0-20,-5 0 0,5 0 23,-4 0 1,-1 0-209,-2 0 0,-1 0 0,0 0 1,0 0-20,1 0 1,-1 0 0,-1 0 0,-1 0-33,-1 0 0,-1 3 0,3 1 0,-1-2-76,-1 0 1,0-2 0,2 1 0,-2 1-57,0 2 1,0-1-1,3-3-106,0 0 1,1 0 0,-1 0 11,0 0 1,0 0 55,1 0-232,-1 0 1,4 0-146,-1 0 0,6 2 1,0 0 67,4 2 1,0-1 0,6-3 0,0 0 93,2 0 1,4 0 0,1 0 0,1 0 6,-1 0 0,3 0 1,-2 0-1,1 0 90,2 0 0,1-1 0,0-1 0,-1-2 20,-1 2 1,-1 0 0,1 2 0,-4 0 476,-2 0 1,-1-3-66,0-1 1,-6 1-153,-5 3 0,-5 0 1,-6 1-101,0 2 1,-3-1 0,0 2-1,0 0-142,3 0 1,-4-1 0,1-2 0,1 2-24,1 0 0,1 2 1,0-3-1,1 2 42,-1-2 0,0 3 0,1 0-992,3 1 795,-2-4 0,9 7 0,0-6 0,6 0 62,3-2 0,6-1 0,0 0 0,1 0 88,-1 0 1,4 0-1,-2-1 1,1-2 59,0 0 0,-4-1 1,3 3-1,-2-1-19,-1-2 0,1-1 0,-1 3 948,0-2-611,-7 1 0,-4-1-243,-6 0 1,-3 1-1,-5 4 1,0 1-85,0 2 0,4 3 0,0-2 1,-1 0-174,-2 0 0,1-1 0,0 0-218,2 3 0,5 3 270,-2 0 1,4-4 27,4-2 1,3-3 0,6-1-1,3 0-30,0 0 0,2-1 0,4-3 1,-1-2-35,1 0 0,-1-3 0,1 2 0,-2-3 182,-2-1 0,-3 4 0,-4 1 561,0 1-431,0-3 0,-7 7 0,-4-1 0,-4 4-62,-2 5 0,-4-1 0,4 1 0,-1 2-126,0 0 1,1 2-1,-2 0 1,2-1 8,1 1 0,-2 3 0,2 1 34,-1-2 1,3-1 0,0-1-16,2-1 0,5-4 0,4-2 0,1-3-85,2-1 0,0-1 0,1-3 0,1-3-156,1-2 0,4-2 0,-4-1 0,-1-1 125,-1-2 0,-2 1 0,-2 3 0,-2 1 70,-1-1 0,2 4 0,-3 0-184,-2-2 550,-1 4 0,-5 2-236,-4 6 0,2 3 0,1 5 0,-1 0 50,0 0 1,3-1-1,-2 1 1,2 0 89,-1 0 0,-1-1 1,3 1 191,-1 0 0,-1-4 284,4 0-604,0-4 0,-1 1-120,-3-4 1,-2-4-1,-5-2 34,1 0 0,-1-4 1,-1 4-1,-1-1-24,-1 0 0,-1 1 0,4-1 0,2 2-899,2 0 0,-3 3-1870,3-5 2765,2 4 0,0-2 0,5 5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8:43.5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0 179 11745,'9'0'938,"0"0"0,0 0 1,5 0-705,0 0 0,0 0 1,-1 0-1,1 0-42,0 0 0,5 0 1,4 0-1,3 0 29,1 0 0,2 0 0,2 0 0,2 0-109,2 0 0,2-5 0,4-1 0,0 0-152,0 0 0,0 0 0,0 3 0,0-2 72,0 2 0,0 1 0,0 2 0,0-1 41,1-4 1,-3 4 0,1-4 0,-2 4-5,0 1 1,4 0 0,-7 0 0,2 0-21,-1 0 1,-1 0 0,5-2 0,-2-1 12,0-1 0,3-1 0,-8 5 1,1 0 45,-1 0 0,4 0 0,-4 0 0,1 0-26,-1 0 1,4 0 0,-4 0-1,1 0-8,-1 0 0,1 0 0,-4 0 0,2 0-75,-2 0 0,4 0 0,-2 0 0,-2 0-25,-1 0 1,-1 0 0,-1 0 0,0 0 14,1 0 1,-1 0 0,0 0-1,-1 0 15,-3 0 1,1 0 0,-4 0 0,2 0-36,2 0 0,-4 0 1,-1 0-1,0 0-6,-1 0 0,5 0 0,-3 0 14,1 0 1,0-5-1,2 1 1,-5 1-16,-3 1 0,5 2-2,3 0 0,-3 0 0,-2 0-2,-3 0 0,-6 0 60,0 0 1,-4-4-40,4-1-96,-6 1 77,3-2 1,-7 4-1,-2-4 31,-2 0 0,-5 4 0,0-2 16,-2 2 0,0 1 0,1-2 0,2-2 23,-1 2 1,-3 2 0,0-1 0,-1-1 38,0-2 1,-1 1-1,-2 4 1,-1 0-22,1 0 1,2-5 0,0 1 0,-2 1-11,-1 1 0,0 1 0,4-2 0,0-2-24,1 2 0,-1 2 0,0 1 30,1 0-109,-1 0 0,8 0 0,6 0 0,7 0 0,6 0 0,2 0 1,2 1-21,1 4 1,5-4 0,-4 5 0,3-1 3,2-1 0,0 2 1,1-3-1,-4 2 53,-1-2 1,4 3 0,-3-1-1,2-1 48,0 2 0,-6-4 0,1 2 0,-3-2 34,-1-2 0,0 5-47,-1-1 36,-5 1 0,-3-1 0,-10 2 11,-4 2 1,-3-4 0,-2 6 0,0-1 3,1-2 1,-1 6 0,0-4 0,1 3 5,-1 2 1,0-5 0,0 0-332,1 1 1,-1 1 0,2 0-2944,3-2-2526,-3 0 5736,10-1 0,2-2 0,8-6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8:45.97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 0 8288,'-7'2'886,"2"2"1,4 4-1,1 7 0,0 3-518,0 5 1,1 3-1,2 3 1,3 1-20,2 2 0,-4 5 0,4-4 0,-2 1-120,-3-1 1,3-2 0,-1-8 0,-2-5 450,-2-3-598,5-1 0,-4-8 0,2-6 1,-2-8-175,-2-4 1,0-6 0,0-2 0,0-1-82,0-4 1,0 4 0,2 0 0,1-1 107,1 1 1,1 4 0,-5-1 0,1 3-4,4 1 1,-4 5-1,5 2-34,0 0 1,2 0 0,4 7 69,-3 6 1,2 5 0,-5 4-1,0 2 117,0 1 1,5 6 0,-3-3 0,-1 2-37,-2 0 0,-2-2 0,0 4 0,1-2-302,-1 1 0,-1-4 0,-2-2 0,1-3-1271,4-1 0,-2-2 981,6-3 1,-6-4 542,2-10 0,2-9 0,1-7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8:46.92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41 259 7843,'8'-6'558,"-3"-3"0,-4 2 958,-1-3-978,0 7 1,-1-3-286,-4 6 1,-1 2-1,-5 2 1,4 6-144,1 2 0,-4 1 1,6 1-1,1 1-9,1 4 1,2-4 0,0 5 0,0-2-13,0 0 0,0 2 0,0-3 0,2-1 50,2-4 0,4 2 0,6-6 0,-1 1-32,1 0 0,0-6 0,-1 2 0,1-5-75,0-5 1,0 2 0,-1-8 0,-1-2-54,-3-4 0,4-3 1,-6 3-1,2-2-90,1-3 0,-7 0 1,3-6-1,-2 2 34,1 3 0,-1-2 0,-4 2 1,0-3 13,0-1 0,0 5 0,0 2 1,-1 2 24,-4 0 0,4 0 1,-4 4 36,4 0 1,-4 1 270,1-1-290,-1 6 0,5 4 0,0 8 1,0 5-164,0 4 0,0 5 0,0 2 0,0 1 181,0 3 0,1 2 1,3 3-1,0 1 85,-1 2 0,3 0 0,-1-3 0,-1 0 108,2-1 1,-3 7 0,5-8 0,0 0-68,-1-2 0,-2-3 1,4-5-1,2-3-360,1-2 1,1 2 0,1-10 226,0-1 1,-5-3-1,0-4 1,0-5 58,-1-4 0,2 0 1,-3-1-1,-1 0-29,0 1 1,3-6-1,-5 1 1,-1 1-137,-1 2 1,3 2 0,-1-1 0,-1 0 87,-1 1 0,-2-1 0,0 0 0,0 0 3,0 1 0,0 4 1,0-1 7,0 0 34,0 4 0,0 1-18,0 10 1,0 2 0,0 7 0,0 0 46,0-1 0,4 3 0,2 0 1,0 3 90,1-3 1,2 0-1,-3-3 1,1 1 1,4 0 0,1-1 0,2 0 118,0-4 1,-5-3 0,0-6-176,1 0 0,3-2 0,-1-2-60,-3-5 1,2-5 0,-7-3 0,-1-1-46,-1 1 0,2-3 1,1 2-1,-2 1-132,-2 2 0,-1-3 0,0 0 107,0 1 0,0 2 0,-1 3 6,-4 2 0,4 6 1,-4 8-24,4 6 1,1 6-1,1 4 1,2 0-6,2 0 0,4 4 0,-3-3 0,0 0-502,0-2 0,5 1 0,-2-2 0,2-1-48,-2-2 1,3-3 0,-3-3-1,3-4-297,2-4 0,0-2 916,-1-4 0,1-3 0,0-5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8:47.25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 63 7843,'7'-14'231,"-2"1"1,-4 3 1691,-1 1-473,0 0-921,0 2 1,-4 7-295,-1 9 0,-4 3-409,5 2 0,-1-1 0,5 1-88,0 0 1,0-1-1,0 1 1,2-2 291,2-3 1,-1 4 0,5-4 0,-1 3 127,1 2 0,1-1 0,3 2 0,-1 2-37,-2 1 1,-1 1 0,2-6 0,-2 1 257,-2 0 1,-1-1 0,-5 1-270,0 0 1,0-1-1,-2 0-559,-2-4 1,1-3-1,-7-6-102,0 0 0,2-6 0,1-3 1,-1-4 550,0 0 0,5-7 0,-3-1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8:47.48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38 7921,'0'-13'588,"0"3"-80,0 1 1,2 6-1,1 0-176,1 6 1,5 6-1,-4 10 1,-1 4-91,3 2 0,-4 7 1,4 2-1,1 1-25,-1 3 1,-4 0 0,4 0-1,-3-3-590,1-2 1,4 2 0,-3-6 0,1-4-261,4-4 1,-3-3-2723,1-4 3355,0-7 0,-1-13 0,-2-9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8:47.67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12 55 7843,'-7'0'951,"2"0"0,10 0 0,4 0-699,3 0 1,6-5 0,2 1 0,1 1-587,4 1 1,-1-2 0,2-1 0,-2 2-175,1 2 1,3-4 507,-5 1 0,9-7 0,3 3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8:56.2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0 122 7633,'0'-9'129,"0"0"1,0-2 1006,0-1 1,0-1-2,0-1-865,0 6 0,5 8 0,-1 11-157,-1 6 1,-1-1 0,0 7-1,1 0-52,1-2 0,1 5 1,-5-1-1,0 2 41,0 0 0,0 4 0,0-8 1,0 2-34,0 3 0,0-7 0,0-1-185,0 0 73,0-5 1,0-3-1,0-12 1,0-9-61,0-8 1,0-4 0,0-7-1,0 1 80,0 0 1,0-1 0,0 1 0,0 0 20,0-1 0,0 1 1,0-1-1,0 1 19,0 0 1,0 1-1,0 3 1,0 5 76,0 3 1,1 2-76,4 4 0,-2 5 0,4 8 0,1 5 2,0 4 0,-4 5 1,4 2-1,-1 1 2,1 3 0,0 7 1,2 1-1,-2-2 152,-2-1 0,5 3 1,-4 0-1,2-3 67,0-5 1,-4 0-1,4-4-40,2 1 0,1-5-36,2-3 1,-5-5-1,-2-10 1,-1-2-63,-2-5 0,-3-3 1,1-4-1,1 0-180,1-3 0,1-3 1,-5 3-1,0 3-208,0 0 0,0-2 1,0-2-1,0 1-378,0-1 0,0 2 0,0 2 0,0 0-797,0-3 1,0 1 1458,0 4 0,6 1 0,1-1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8:56.7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96 7642,'8'14'117,"0"-2"1,-5-1 96,1-2 1,5-5-1,-3 4-168,2-2 0,-3-1 1,4-5 62,1 0 1,-2-5 0,1 1 0,0-1-35,-1-1 1,-1-2 0,-2-5 31,4-1 1,-1 0 0,-1 1 115,-1-1 1,-1 0 23,-5 1 1,0-1-68,0 0 1,-6 7-91,-3 2 0,1 3 0,1 4-27,0 3 0,-2 2 0,5 7-61,1 0 0,1 4 0,2 0 1,0-1-21,0-2 1,0-1 0,0 1-1,2 2-399,2 1 1,-1 0-1,6-4-75,2-1 1,6 0 0,1-4 491,-1-5 0,4-2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3:09.0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57 66 7815,'-10'8'-503,"-1"-5"1093,5 3 351,4-4-649,-7-2 0,7 0 0,-2 2-177,-2 4 1,0 5-1,6 8 1,0 2 44,0 4 1,0-2-1,0 8 1,0 1-159,0-3 1,0 7 0,0-5-1,0 3 83,0-3 0,0 5-138,0-4 34,0-14 1,6-5-1,0-23 1,-2-11-106,-2-7 0,-2-1 0,3-5 0,1 3 83,2-3 1,0 5 0,-6 0-1,0 1 37,0 5 1,0-4 0,0 2 183,0 2 1,0 2-22,0 2-125,0 8 1,0 11 0,0 15 1,0 8 1,2-6 0,3 6 3,1 0 1,6 0 0,-3-4-15,1 0 1,1-7 0,4-1-20,-3-3 1,-6-3 0,5-12 0,-3-5-46,-3-5 1,3-4-1,-2-2 1,-2-4 30,-2-3 0,5 1 0,-1-3 0,-2 5 53,-2 0 467,-2 6 0,0 4-157,0 17 0,0 17 0,0 14 0,0 5-227,0 2 0,0 6 0,2 0 0,3-4-299,1-7 1,0 7 0,-4-8 0,3-3-278,1 0 0,6-8 0,-3 2 447,1-8 0,3 2 0,6-7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3:16.7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 8 7179,'-4'-4'-195,"2"1"576,-3 3 0,3 0 1,-1 4-1,0 4-253,1 4 0,-1 3 0,3 1 0,0-1 70,0 1 1,0 3 0,0 2 0,1 1-72,2-1 0,1 1 0,4-3 0,1-2-68,1 0 0,0-6 1,3-2-1,0-4-38,-1-2 0,2-3 1,-2-7-1,-1-3 46,0-6 0,-1 0 0,-4-5 1,-2 0-23,0 1 1,-2-2 0,-2 3-1,-3 3-28,-2 2 1,-3-3 0,-2 4-1,-1 2-257,-1 1 1,-1 2 0,-1 1 0,1 2-998,-1 2 0,3 2 1237,0 1 0,3 4 0,0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8:56.9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21 7730,'0'-9'956,"0"-1"1,0 9-817,0 1 0,5 8 0,-1 10 0,1 5-86,1 2 1,-3 4 0,5 3-1,-2 3-47,-3 0 1,3 9-1,-2-4 1,1-1-291,1 0 0,-4-9 0,4 2 0,-2-5-311,1-4 1,1-5-1,-3-7-653,1-2 1247,1-6 0,1-3 0,2-7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8:57.1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69 8623,'14'0'-188,"-1"0"1,-1-1 159,-2-4 0,2 4 1,-3-4-1,3 2-463,2-2 1,-1 4-1,1-4 80,0 4 1,0-4 410,-1 1 0,1-7 0,0 3 0,-1-5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8:57.8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28 6266,'0'14'2807,"0"-1"-2630,0 1 0,0 0 0,0 0 0,1-2-165,4-3 0,-3 3 0,4-3 0,-2 3 49,1 2 0,4 0 0,-3-1 1,2 1 16,2 0 1,-2-5 0,1-2 27,2 0 1,-4-3 0,2-4-73,2 0 0,-3-1 1,-1-4-1,-1-4 42,-3-3 0,3-2 1,-1 0-1,-2 1 84,-1-1 1,-2 0-1,0 1-130,0-1 0,0 0 0,0 1 46,0-1 0,0 0-1055,0 0 871,6 7 0,-5 7 0,5 9 0,-1 3 33,-1 2 1,6 0 0,-4-1 0,0 2 49,0 4 1,3-4 0,-3 5 0,0-2 156,0 0 0,5 0 1,-4-4-1,3-2 98,-1-3 0,0 4-171,4-4 0,1-5-36,0-4 0,-2-6 1,-1-8-1,-4 1 4,-1-1 0,-1 0 0,-5-1 0,0-2-29,0-1 1,0 0 0,0 4 0,0 1 4,0-1 0,0-4 0,0-1 0,0 3-92,0 0 1,0 7-520,0 0 549,0 0 1,1 8-1,2 5 1,2 7 65,-2 2 1,0 1-1,0 1 1,3 2-16,2 1 0,-4 1 0,6-6 0,-1 1 50,-2 0 1,5-1 0,-2 1 0,0 0 6,-1-1 0,4-5 0,-4-2 255,3 0 1,2-4 0,-1 2-164,1-2 0,-5-8 0,0-3-54,2-4 1,-5 0 0,-2-1 0,-2 0-15,-2 1 1,0-6 0,0 1-1,0 1-49,0 2 0,0 2 0,-2-1 0,-1 0-163,-1 0 1,-7 2 0,4 2 0,-3 2-264,1 2 0,0-3 0,-4 4-204,-1 2 0,0 2 1,0 1-1598,1 0 2203,5 6 0,-4 1 0,4 7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8:58.2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0 220 7642,'2'14'203,"1"-1"536,1 1-101,1 0-432,-5-7 0,0-2 0,0-10-7,0-4 1,-5-3 0,1-2 0,1 1-185,1-1 1,2 0 0,0 1 0,0-1-149,0 0 0,0 1 0,0-1 1,0 0-80,0 0 1,6 1 109,3-1 1,4 0 0,0 2-270,1 3 1,-2 1 0,-1 5 0,-2-1-150,2 1 0,1 1 0,1 2 520,1 0 0,0-1 0,-1-2 0,1-2 0,-6-5 0,-2 2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8:58.6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34 7642,'0'-9'153,"0"0"1,0 4 239,0-4 1,0 8-259,0 1 1,0 6-1,1 8 1,2-1-150,2 1 0,1 6 0,-3 3 0,2 2 63,-2 3 0,3-1 0,-2 2 0,1 2 40,1 0 0,-4 1 1,2-4-1,-1-1-32,2 1 1,-4-7 0,4-3-1,-2-4-69,1-5 0,-1 0-13,7-9 0,-7-3 0,3-11 0,-2 1 26,1-1 0,-1 0 0,-2-1 0,1-2-24,2-1 0,1 0 0,-3 4 0,3 0 45,1 1 0,-4 4 0,3-1-7,1 0 1,0 4-54,7 1 1,-2 10-1,-1 4 1,-4 3-164,-1 2 0,0-1 0,-3 3 0,4-1-64,0-1 0,-2 7 0,2-7-304,-1 1 1,1-6 0,-4-3 568,1 0 0,1-6 0,-4 2 0,4-5 0,-4-14 0,5 2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8:58.8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123 0 7642,'-12'2'723,"1"1"-399,2 2 1,5 4 0,-4-3-91,2 1 1,-3 2 0,4 5 0,2 0-284,2 0 0,-4-1 0,-1 2 1,0 2-172,0 1 0,0 2 1,3-3-1,-2 1-353,2-1 0,0-2 573,-1-1 0,2 0 0,-4-1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9:05.6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56 254 7810,'-13'-1'1584,"4"-4"-1378,-3 4 1,6 1 0,-3 9-113,4 3 0,4 2 0,1-1 0,0 1 38,0 0 1,4-1 0,3 1 0,-1 0-90,0-1 1,4 0 0,-2-3 0,1-2-124,0-2 1,0-1 39,5-5 0,0-2 0,-2-3 0,-1-5-36,-2-7 0,-6-4 0,3-7 1,-2 1 20,1 0 1,-1-2 0,-4-2 0,0-1 17,0 2 0,0 1 0,-1 3 1,-2 2 96,-2 1 1,-1 6-1,3-1 138,-1 3-226,-1 7 1,5 8 0,0 11-1,0 4 13,0 3 0,5 7 0,1-3 0,0 4 11,0 2 1,5-1 0,-4 0-1,2 1 27,0-1 0,-4 4 0,4-2 1,0-4-49,-1 1 1,2-1 0,-3-3 0,0-3-45,4-4 0,1-7 1,0-5 20,-3-6 1,3-5-1,-4-7 1,0-4-72,-4-3 0,2 0 0,-1 0 0,-2-1 91,-2 1 1,-1-2-1,0 4 1,0 1 14,0-1 0,0 1 0,0 6 1,0-1 13,0 0 1,0 1-10,0-1 0,0 8 28,0 6 1,0 6-1,0 8 4,0-1 1,2 6 0,1 0-1,3 1 27,2 0 1,-5 0 0,3-3 0,-2 1-29,1-1 1,6-4 0,-4-2 0,2-4 47,0 0 0,-4 2 0,4-5 2,2-1 1,-1-7 0,1-5-1,-3-4-81,-2 0 0,3-1 1,-5-1-1,0-2 11,-3-1 0,-1 0 0,0 4 0,0 0 4,0 0 0,0 1 1,0-1-38,0 0 50,0 7 0,2 1 0,1 7 0,1 4-43,-1 4 1,0 5-1,0 2 1,3 4-219,2 1 0,-3 1 1,4 2-1,0-3-98,-2-1 1,6 3 0,-4-5-1093,3-1 1431,2-2 0,5-1 0,3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9:05.9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 0 8099,'-9'5'704,"0"-1"0,4 1-450,-4-5 1,6 6-192,-1 3 0,-2-1-161,1 1 0,0 0-99,5 4 0,2 1 0,2 0 72,6 0 1,2-1-1,1 1 1,1 0 131,0-1 0,0 1 0,-1 0 0,1-1 116,0 1 0,-2 0 1,-2-1-1,-2 3 192,-2 2 1,-1-3-1,-5 5 1,0-2-258,0 0 1,-6 1 0,-4-7 0,-2-3-140,-1-4 1,-1 1 0,0-2 0,2-2 131,3-5 1,-2-6 0,7-10-52,1-4 0,1-2 0,2-3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9:06.1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14 7788,'0'-7'622,"0"1"0,5 12 0,1 4 0,1 6-500,4 2 1,-3 6-1,1-1 1,0 4-380,-2 5 1,6-3 0,-6 5-1,2-1-57,0 4 1,-4-2-1,3 0 1,-1-3-359,1-6 1,-5-1 671,1-6 0,4-1 0,0-4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9:06.7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42 7774,'2'7'224,"3"-2"0,2-8 1,7-3-1,1 0-334,3 0 0,-2 1 0,3 4 0,0-2-100,-1-2 0,2 0 0,-4 4-37,3-4 1,-1 4 544,-4-4 90,-1 4 0,-5 2-187,-4 4 0,-2 2 241,-2 7 1,0-5 0,0 0-123,0 2 1,1-3-251,4 1 1,3-2-1,4 4-18,-3-2 1,3-6 0,-3 2-64,3-4 1,-3-1 0,1 0-91,0 0 1,-2-1-1,-1-4 64,0-4 1,-3-3 0,-4-2 93,0 0 1,0 5-1,0 0-26,0-1 0,-6 4-7,-3 1 0,-3 3 0,0 4-40,2 3 0,0-2 0,5 7 1,2 4-19,2 3 1,1 1 0,0-3 0,0 2 16,0 1 0,0 5 1,0-5-1,1-1 62,4-2 1,2-1 0,7-1 0,0 0-33,-1-4 0,1 1 1,0-5-1,-1-2-325,1-1 1,0-9 0,0-2 0,-1-3-258,1-2 1,-2-5 0,-1-3 0,-4 1 275,-1 3 1,4-2 0,-4 2-1,0 1 293,0 2 0,-2 1 0,-4-6 0,0-1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3:17.1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63 48 7830,'0'-8'24,"-1"1"452,-1 1 0,1-1 0,-3 3-106,1 0 1,1 0 0,-2 3 0,-1 0-321,1-2 1,1 0 0,-1 4-201,0 2 1,-1 1 0,2 4 127,-2 0 0,3 2 1,0 1-1,1-1-81,1-2 1,3 0-1,0 0 1,1 1-163,-1 1 1,3-1 0,-1 2 0,2-3 316,1 0 1,0 3-1,0-1 1,0 1 10,0 0 1,0-2 0,0 1 0,-1-1 173,-2-1 0,-2 0 1,-3 0-1,-1 0 58,-1-1 0,-3-1 0,-3-2 0,-3 0-550,-2-3 1,-1 3 0,0-2 0,2 0-2138,0-1 2392,5-1 0,0-3 0,3-2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9:06.9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83 7142,'12'2'-443,"-3"2"1,-1-2 0,-5 4 857,1 0 1,7 1 0,-4 7-78,1 0 0,4 1 0,-3 0-187,4-1 1,-4 6 0,-2-8 0,1 0 80,-1 0 1,-2 3 0,4-5 24,2 2 1,-4-5-244,3-2 1,-7-5-1,1-5 1,-2-4-16,-2-3 0,-5-2 0,-1-1 0,0-2-4,0-1 1,-3-5-1,3 5 1,0 0 15,-1-2 0,1 5 1,3-3-1,-1 2-649,1 3 1,1-1-95,2 0 1,6 2-1,3 3 732,4 4 0,2 4 0,2 1 0,1 0 0,0 0 0,-4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9:07.3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 1 6747,'8'0'3433,"-2"0"-3119,-6 0 0,-6 0-228,-3 0 0,3 1 0,0 2 0,1 3 90,1 2 1,-1 1 0,3 3-252,-2-3 0,2 4 1,-2-4-242,2 3 0,4 1 1,1 1-1,3 0 275,2 0 1,-4-1-1,5 1 1,0 0 82,-1-1 0,3 1 0,-5 1 1,0 2 148,0 1 1,0 0-1,-3-2 1,2 0 116,-2 3 1,-3-1 0,-5-4-1,-3-1-369,1 1 1,-5-2-1,3-1-2091,-4-2 2152,0-6 0,-1 3 0,0-6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9:16.5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2711 0 10941,'-9'0'858,"0"0"1,0 0-1,-5 0-586,0 0 0,5 0 0,0 2 0,-2 1 4,-1 1 1,-2 1 0,-1-5-1,-2 0-52,-1 0 0,-5 4 1,4 1-1,-3-2 62,-2-1 1,0-2-1,-2 1 1,0 2-122,-3 2 1,-1-1-1,2-4 1,1 0-81,-1 0 0,-4 0 0,1 0 0,0 0-13,2 0 0,2 0 0,-1 0 0,1 0-117,0 0 1,-4-1 0,1-2-1,2-2-84,3 2 1,-9-3-1,5 1 1,-1 2 168,1 2 1,-6 1 0,6 0 0,-4 0-19,-6 0 1,0 1 0,-2 4 0,1 3 20,4-1 0,-7 5 1,5-4-1,2 1 7,1 0 0,-2-6 0,4 3 1,-1-1-34,1-1 1,-2 6 0,4-6-1,2 1-24,-1 1 0,0-3 0,1 4 0,0 1-9,1 0 1,-7-4-1,8 5 1,-2 0 4,0-1 0,2 4 1,-2-4-1,0 1 5,2 0 1,-4-4-1,8 2 1,-2-1-8,-3-3 1,-2 3 0,-1 1 0,2-1-7,-1 0 0,0 0 1,2-3-1,1 3 0,-1 2 0,3-5 1,0 3-1,4-2 4,1 1 1,-3 1 0,5-3 0,1 3-17,2 2 1,1-5-1,1 3 1,-1 0-12,0 3 0,2-1 0,2 1 0,0 0-27,0-2 0,2 6 1,-1-4 48,-2 3 1,1 2 0,-1-1 0,4 1 28,0 0 0,-2-1 0,3 3 0,0 0-31,0 3 0,-3 0 1,4-2-1,2 3 91,2 1 0,-1-3 1,-1 4-1,-1-1-40,1 0 0,1 1 0,2 2 0,0-1-37,0 1 1,0 0 0,2 1 0,1-2 4,1 1 1,1 2 0,-4 1 0,2-1-30,2-3 1,1 6 0,-3-5 0,3 0-85,2 2 0,-4 3 0,5 2 0,1-3 32,-3 3 1,4-1 0,-5-2-1,0-1 45,0 0 1,5 1-1,-4-1 1,2-1-36,1-3 1,-3 6 0,2-5 0,-3-1 1,0-2 0,-2 4 1,3-3-1,-1 3 20,-3-2 1,3-2 0,-1-4 0,-2 2 19,-2 3 0,1-1 1,1 3-1,2-2-19,-2-3 0,0 4 0,0-3 0,1 0-3,-1 0 1,3 2 0,-1-3 0,0-1-15,1 2 1,-3-5-1,4 5 1,1-2 0,-1 0 0,-2 2 0,3-3 1,-1 1 11,1-1 0,-4 2 1,4 0-1,0-1 28,-1 2 1,-2-5 0,2 5-1,1-2 0,0 0 1,-4 0 0,4-2-1,-1 0-12,1 3 1,0-1-1,2-4 1,-2-1-4,-2 1 1,5 4-1,-2 0 1,1-1 13,0-2 1,2-2-1,-3-3 1,1-1 26,0 2 1,2 0 0,-3-1 0,3-2-8,2-2 0,-1 3 1,1-3-1,0 0 23,0 0 1,-1 4-1,2-4 1,2 0 1,1 0 1,1 3 0,-6-3 0,1 0-13,0 0 0,4 3 1,2-3-1,0 0-19,-1 1 1,4 2-1,-3-5 1,0 1 21,-1 1 1,9-5-1,-4 4 1,1-4-8,0-1 1,0 0 0,1 0 0,-2 2 13,0 3 0,5-4 0,-5 4 0,4-4-3,-1-1 0,7 0 1,-10 0-1,0 0-8,2 0 0,3 0 1,0 0-1,-3 0 4,0 0 1,-2 0-1,0 0 1,-1 0 11,2 0 0,-1 0 0,0 0 0,-1 0-5,1 0 0,1 0 0,-1 0 1,-3 0-11,-1 0 1,5 0-1,-3 0 1,3 0-8,-2 0 1,1 0-1,-4 0 1,1-1 1,3-4 1,1 4 0,-1-4-1,-3 3-7,-1 2 0,4-1 1,-1-2-1,2-2 3,-3 2 1,3-3 0,-6 2 0,1 1-7,0 1 0,4 1 0,-1-2 0,2-2-18,-3 2 0,3 1 0,-6 2 0,1-1 8,0-4 1,3 4-1,-3-4 1,-1 4-17,1 1 0,3-2 0,-5-1 0,-1-1 31,-2 1 0,3 1 0,1 2 1,-3-2-30,0-2 0,3 2 0,3-2 9,-1 2 0,-1 1 0,-5-2 0,2-2 9,1 2 1,0 2 0,-4-1 0,0-1 1,-1-1 0,1-1 0,0 3 1,-1-1-12,1-1 0,3-2 0,-2 3 0,-3-2 12,0 2 1,0-3 0,2 1 0,-2 1-7,-3-2 1,4 4 0,-4-4-21,3 0 1,2 0 0,-1-5 31,1 2 0,0 0 1,-1-3-1,1 3 1,-5-3 7,0 3 1,-1-4 0,3 1 0,-4 2-4,-1 0 1,3 6 0,-2-5-1,-1-2 10,0-1 1,0 0-1,-3 1 1,3 0 8,1-4 1,-3 2-1,2-6 1,-2 4 6,1 1 1,4-1 0,-5-2 0,1-1 23,1 1 0,-4-2 1,4-1-1,-2 0-13,1 0 0,1-2 1,-3 2-1,2-2-20,-2-2 0,0-2 0,0-1 0,1-1-13,-1 1 1,3 0-1,-1-1 1,-2 1 38,-2 0 1,-1 1-1,2 1 1,1 4 24,2 1 1,-1-4 0,-4 3-1,0-1-21,0 4 1,0-2-1,0 2 1,0 0 12,0-2 1,0 5 0,0-5 0,0 2-13,0 0 0,0-7 0,0 4 1,0-2-8,0 0 0,0 2 0,0-3 0,0 1-15,0-2 1,0 1 0,-1 0 0,-2 3 21,-2 1 0,0-5 0,5 4 1,0-2-6,0 0-1,0 7 1,0-4 0,0 2-7,0-1 0,0-3 1,0 2-1,-1 0-43,-4 0 1,4-3 0,-4 4 0,4-1 11,1 0 1,0-3-1,-2 4 1,-1-1 4,-1 0 1,-1 2 0,5 3 0,0-2 41,0-1 1,-4-1-1,-1 6 1,0-1 61,-1 0 0,5 1 0,-5-1-71,0 0 0,4 0 0,-2 1 0,0-1-11,0 0 0,2 1 1,-4-1-1,2 0 8,-1 1 1,-1-6 0,3 1 17,-2 1 1,1 2 0,2 1 47,-2 1 1,1-1 0,-5 0-36,2 1 1,-3-1 0,3 2-38,-2 3 0,4-3 0,-4 2-10,2-2 1,-3 3 0,3 2-1,0-1 82,0 0 0,-5 1 1,3-4 73,1 2 0,-5 4-20,2-4 1,-2 5-58,-1-5 0,-1 6 1,2-4 43,3 1 1,-4 5-70,4-4 1,-3 2 0,-2 0-52,1-1 0,-1-1 0,0 5 0,2-1-126,3-4 0,-3 3 0,3-2 0,-3 1-93,-2-2 1,-4 2 0,-1-6 0,3 0-1195,1 1 0,-4-4 1,-1 5 1387,-1-1 0,4-10 0,-2 3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9:55.4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56 7 7875,'-7'1'-136,"1"2"0,-1-3 0,2 4 519,-2 0 0,2-3-167,0 5 0,3-1 0,-1 3-16,2 0 0,1 0 0,0 0-60,0 0 0,4-1 1,1-1-41,2-1 1,1-3-1,0 0 15,0-1 1,0-3-1,0-2 1,-1 0-17,-2-2 0,1-1 0,-3-1 27,-1 0 1,1 0 0,0 0-51,-1 0 1,-4 0 0,-2 1 0,0 2-21,-2 2 0,-1 1 1,-1 0-1,0 0-36,0 0 1,0 4 0,0 1 0,0 2-13,0 1 1,1 1 0,2 1 0,2 0-42,2 0 0,1 2 0,0 1 76,0-1 0,4-2 0,1-1 0,2 0 164,1-2 1,0-3 0,1 0 0,1-1 23,0-1 0,1-2 0,-3-2 0,-1 0-40,-2-3 1,1 0 0,-3-1-313,-1 1 1,-2-1 0,0 1-603,-3 1 0,1 0 1,-3 3 722,-1-2 0,-1 3 0,-1-1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9:56.3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8276,'-2'5'40,"-1"0"0,-2 1 0,2 2 0,1 2 84,1 1 0,4 5 0,1 1 0,-1 2-235,1 0 1,1 2 0,-2-2 0,2-2-651,1 0 0,-2-5 761,2-1 0,-1-2 0,3-1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9:56.4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56 7904,'-8'-11'-69,"0"0"0,1 1 0,1 2-70,4 0 1,2 4 46,2 1 0,5 6 92,4 2 0,3 2 0,-2 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9:57.5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135 196 8703,'-3'-8'591,"1"1"0,-3 1-246,-1 1 1,-2 0 0,1-1-1,-1 2-278,0 0 1,-1 2-1,-1 2 1,0 0-119,0 0 0,-1 3 1,3 3-1,0 4-16,1 3 0,3 2 0,0 1 0,0 0-447,2 0 0,1 0 0,2 0 0,1-1 262,1-2 0,4 0 0,0-4 1,3-3 176,-1-2 0,4-2 0,-1-4 0,0-4 128,-1-1 0,0-4 0,0-2 0,-1-2 143,-2-1 1,-1-3-1,0 0 1,-3-1-52,-1 1 1,0-2 0,-3 1 0,0 1-162,0 0 0,-3-2 1,0 4-1,-1 0-23,-3-1 0,1 4 0,0 4-70,1 1 1,0 4-82,0 5 0,2 2 0,3 12 1,2 3 74,1 3 0,3 2 0,-1 1 0,2-1 55,1 0 0,0 6 0,0-4 0,1-1 1,2-1 0,-3 0 0,4-2 0,-2-2 243,1-1 0,2-3 0,-2-7 1,-2-2-144,0-2 0,2-2 1,-1-2-1,-3-2-13,0-2 0,-3-5 0,1-1 0,-2 0-197,-2-1 1,-1 1 0,0 1-1,0-1 23,0 2 0,-1 0 0,-1 1 0,-1 1-183,-2 2 1,3-2-115,0 1 443,1 3 0,4 3 0,3 4 0,1 1 0,1-1 0,0-2-9,0 0 1,0 1-1,-1-3 1,1 0 164,0 0 1,0 0 0,0-1 57,0-2 1,-3 2 0,-2-5-1,0 0-27,-1-1 0,1-1 0,-4 0 63,-2 0 0,2 3 0,-5 1 0,0-1-85,-1 1 1,-1 2-1,0 0 1,0 1-180,0 1 1,1 1-1,-1 1 1,1 3-75,1 2 1,0 4-1,3 1 1,2-1-11,0 0 0,1 4 0,0-2 1,1 2 23,1 1 1,1-1 0,4-1 0,2-2 62,0-1 1,3 0 0,1-3 0,1-1 40,0-2 1,1 1-1,-2-3 1,1-2 82,-1-3 0,1-2 1,-3-4-1,-2-1-38,0-1 1,-2-2 0,-1-2-1,-1 1 7,-2-1 1,0 0-1,-3-1 1,0 2-63,0-1 0,-1 2 0,-1-1 1,-3 2-54,1 1 1,-2 1-1,2 2-105,0 2 0,2 3-24,-1 4 0,2 5 1,2 4-1,1-1 2,1 2 0,2-1 0,-2 3 0,2-1 117,1-2 1,-2 2 0,2-1 0,-1-1 63,-1 1 0,3-2 0,-1-2-16,1 0 0,-2-3 0,0-3 193,1-1 0,-2-4 0,0-4 0,-2-1-104,1-3 1,-1-3-1,-2 1 1,1-2-53,2-1 1,-2 1 0,2 1 0,-3 1-68,0 2 1,0 0-1,0 3 53,0 1 1,4 2-1,0 3-46,1 4 0,1 3 1,-3 6-1,2 2-84,1 2 1,1 1 0,1 0-1,0 0-143,0 0 0,-1 0 1,-1-1-1,-1 0-178,2-1 423,0 1 0,1-3 0,-1 4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9:57.7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 7896,'0'-4'222,"1"0"0,1 5 0,1 3-55,2 4 1,-3 3 0,4 7 0,0 2-385,1 4 0,1 5 0,0 1 0,0 2 75,0-1 0,1 5 0,0-4 0,-2-1 36,0-4 0,-2-2 1,-1-7 105,0-1 0,2-5 0,-2 3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9:58.0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40 7485,'8'0'-90,"0"0"0,0 0 1,0-2 328,0-1 0,0 0 0,0 1 0,3-2 6,2 0 1,-1 1 0,2-1 0,-1 0-265,-1 3 0,3-3 0,-2 1 1,-1 2-207,-2 0 0,-1 1 403,-1 0 1,-3 3 0,-3 3 0,-1 1-82,-1 1 0,0 2 0,-1 2 1,0-1 90,-2 1 1,0 1-1,3-2 1,0 1-224,0-1 0,0 1 0,0-3 0,1 1-408,2-3 1,1 0 0,3-3 0,-1-1 442,0 1 0,2-2 0,5-2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9:58.1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48 7868,'-3'-8'0,"0"0"0,1 0 0,2 0 0,-4 0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3:17.6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24 118 7840,'1'8'38,"1"0"0,2 0 53,0 0 1,-2-1 0,1 1 0,0 0 256,-1 0 0,4 3 1,-4-1-1,1 0-258,0-2 0,-2 0 0,2 0 0,-2 0 160,-1 0 0,-1-1-312,-2-2 0,2-1 1,-5-5-1,1-3-99,1-4 1,-3 0-1,2-6 1,0-2-35,0-2 0,0-1 0,-1 2 0,2-2 108,0 2 0,2-2 0,2 0 0,0 2 66,0 0 1,1 2-1,1 2 1,4 3 54,1 1 0,4 5 1,2 1-1,2 3 155,1 3 1,-1 4 0,2 7 0,1 1 86,0 4 1,-1-2 0,-3 4-1,-1 1 113,-2 1 0,-1 0 1,-5 1-1,-3 0 23,-1-1 0,-2 0 0,-4-1 0,-4-3-215,-2-2 0,-2-1 0,-3-6 0,1-2-294,-1-2 0,1-4 0,1 0 0,1-2-371,-1-2 1,2-4 0,-1-3 0,3-3-529,3 0 1,0 2-1,4-3 1,1 1 995,2 0 0,3-1 0,1-3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9:58.8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57 210 7868,'-1'-11'-95,"-2"1"0,2-6 0,-2 1 0,0-1-96,0-2 0,-2 1 0,1 0 0,0 0 174,-2 1 0,1-1 0,1 4 0,0 1 65,-1 2 0,4 5 0,-2 6-39,2 6 0,1 5 0,1 8 0,1 4-2,0 4 0,7 5 1,-1 4-1,2 3-3,1 3 0,-2 7 1,2 0-1,0 3 41,0 3 0,-1 12 0,-1 4 1,0 6 59,-1 1 0,4 6 0,-4-7 0,1-4 4,0-4 0,-1-6 1,-1-12-1,1-8 184,-3-6 1,1-7-115,-3-13 0,-4-10 0,-5-12 0,-1-7-2,-4-5 1,-1-7 0,-2 0 0,1-3 70,-1-2 0,-1-10 0,-1 1 0,1-3-298,2 0 1,2-4 0,3-1-1,0 0-138,0-3 1,3 2 0,3 1 0,3 6 16,4 3 0,4-3 0,7 7 0,0 1 66,3 4 1,0 1-1,3 7 1,-1 0-42,-2-1 1,1 3 0,-3 3 0,-3 2-59,-2 3 0,2 1 1,-4 4 259,0 0 1,-2 3 215,-3 1 1,-1 3 0,-2 5 0,1 1-155,-1 2 1,-1-2 0,-1 4 0,0 1 111,0-2 0,2 2 0,1-3 0,-1-2-249,-2 0 0,3 3 0,1-1-354,0-1 1,-1-1 0,1-5 0,0 0-182,1-1 1,-2-1 0,1-5 553,-1-2 0,4-6 0,-3-1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9:58.9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 8 7787,'-5'-4'-1627,"3"0"1627,4 4 0,3 4 0,3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9:59.6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 70 7787,'0'-8'497,"-1"3"-228,-2 0 0,1 2 0,-3-1-164,-1 0 1,1 1-1,1 4 1,0 3-158,3 4 1,-3 1 0,1 4 0,2 1-1,0 1 0,1 3 0,0 2 0,1-1 25,1 1 1,2-2-1,3-2 1,0-1-28,2-2 0,1 0 0,-2-4 1,3-3 15,2-1 0,-1-3 0,1-2 0,-1-1 155,0-1 1,-2-5-1,1-5 1,-3 0-14,-3-2 0,1-1 1,-3 0-1,-1 1-24,-2 1 1,0 2 0,0-1 0,0 0 51,0 3 0,0 0-333,-3 1 1,2 2-20,-2 3 0,2 6 1,2 8 172,2-1 1,1 1-1,2 1 1,-1-1-22,1 1 1,1-2 0,2-2 0,1 0 108,0 0 1,2-4-1,-3-1 1,2-2 65,-1-1 0,1 0 1,0-1-1,-2-3 21,0-3 0,-2-1 1,-1-4-1,-4 1-48,-1-3 0,-1 0 0,0 0 0,0 1-46,0-1 0,-6 0 1,-2 0-1,-1 1-30,0-2 0,-1 4 0,-2 0 0,1 3-106,-1 3 1,-1-1 0,3 3-1,1 3-164,3 1 1,-1 6-1,2 5 1,1 1 86,1 4 1,2-1-1,1 3 1,0 0-10,0 3 1,3-3-1,0-1 1,2-2 172,1-3 0,1 2 0,1-6 1,0-1 78,0-2 1,0-4 0,1 1 0,0-3 75,2-3 1,-1-4 0,-2-4 0,-1-2-38,-1-1 1,0-1 0,-3-1-1,1 0 15,-1 1 0,0-1 0,-3 0 0,0 1 151,0 2 1,0 1 7,0 4 1,0 5-287,0 3 0,0 7 1,1 6-1,2 2-210,2 1 0,2 2 0,1 1 0,0-1 168,0-2 0,0 0 0,0-1 0,2-2-558,1-2 1,2 0-1,-2-4 609,2-2 0,-4-3 0,3-2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00.0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 28 7604,'-3'-8'159,"1"1"0,-3 1 118,2 0 1,-2 5 0,2 1-150,1 5 1,1 4 0,1 3-1,0 0-102,0 2 0,0 2 0,0 3 0,1 1-138,2 0 0,-1 1 0,3-4 0,1 2 92,1-2 1,1 0-1,0-2 1,1-2-48,1-2 1,0-5 0,2-2-1,1-1 55,-1-4 1,-2-2-1,1-6 1,0-2 29,-1-2 0,1-2 1,-4-2-1,-2 1 102,-2 0 1,0-5 0,0 6 0,-1-1-62,-1 2 1,-1-1-1,0 4 1,-1 0 45,-2 3 0,1-1-84,-3 6 0,3 4 1,0 5-1,2 4-107,2 3 1,0 1-1,3 1 1,-1 0-44,0 2 0,2 0 1,2-3-1,0-2-156,-1 0 1,1-2 0,0-2 0,0-1-791,0-2 1075,0-1 0,0-4 0,0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00.1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 25 7632,'-3'-8'-923,"1"0"923,-5 3 0,10 2 0,-2 3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00.7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56 7707,'-1'-8'-57,"0"0"446,-2 0 0,-3 1 1,0 1-1,-1 1-139,0 2 1,-1-1 0,0 2 0,0 0-131,0 0 1,0 2 0,0 3 0,0 4-237,0 3 1,4 4 0,1 0-1,2 3 16,1 2 1,0 0 0,0-1 0,0 0 15,0 0 0,4-2 1,1-1-1,3-1-96,2-4 0,-1-2 0,3-3 0,-2-2 97,1-2 0,-1-2 0,-1-2 0,0-3 122,-1-3 0,2-4 0,-5-3 0,1 1-40,-1-1 1,-1 0 0,-4 0 0,0 0 64,0 0 1,0 0-1,0 1 1,0 2-36,0 3 0,0-2-29,0 2 1,0 3-33,0 7 0,3 7 0,0 4 0,1 1 41,-1-1 1,2 3-1,-1-1 1,0 1-16,3 0 0,-3 1 0,0-3 0,0 1 263,-2 0 0,1-3 0,0 1 81,-1-3 1,-1-1-341,2-1 1,-2-6-1,2-6 1,-2-4-46,2-3 0,-2-2 1,2-1-1,0 0-8,0 0 1,2-2-1,-2 2 1,2 1 80,1 0 0,0 3 0,0 2 1,0 2-24,0 3 0,2 1 0,1 4 0,2 1-93,-1 2 0,-1 2 0,-1 5 0,2 5-90,1 2 0,-1 0 1,-1 1-1,0-1 65,-1-1 0,1 2 0,-3-2 1,0-2-1286,-1-1 1400,2 1 0,-2-9 0,3 2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00.8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1 7787,'-12'0'0,"1"0"-823,3 0 823,0 0 0,-4 3 0,0 2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01.7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160 232 7831,'-8'0'96,"0"0"0,-1-2 0,-1-1 0,0 1 103,0 1 1,-2 1 0,1 0 0,-1 0-124,-2 0 1,2 1-1,2 2 1,1 2-149,1 2 0,1 2 0,1 1 0,4 1-102,1 2 0,1-3 1,0 2-1,0 1 69,0-1 0,6-2 0,2 0 0,1-4 65,0-4 0,1-1 1,2-1-1,-1-1-4,1-1 0,-2-6 1,-1-5-1,1-2 244,0-1 1,-2-1 0,-3-1 0,1-1-66,-2-1 0,0-1 0,-4-1 1,0 1-88,0-1 0,-4 0 0,-1 0 0,-2 1-77,-1-1 0,0 5 0,1 2 0,1 4-9,0 4 0,5 1 0,-2 6-38,2 7 1,5 4 0,0 8 0,1 2-49,1 2 1,0 0 0,4 2-1,0 0 115,0-1 0,-1 4 1,-1-5-1,0 0 41,-1-1 1,4-3-1,0 0 1,-1-5-37,2-4 0,-4-1 0,3-6 0,-2-2 28,-1-3 0,0-6 0,-1-5 0,-2-2 0,-2-1 1,0 1 0,0 1 0,-1 0-49,-2 0 1,0 2-1,0 0 1,0 0-88,-3 3 0,2 0 1,-2 2-1,0 1-297,0 0 336,1 4 0,2 2 0,0 5 0,3 0 11,2 0 1,0 1 0,0 2-1,1 0 36,1 0 0,1-1 1,0 1 203,0-3 0,0-2 0,0-2-126,0 2 1,0-2 0,-1 0-1,-1-1 238,-1-3 0,-3-3 1,1 1-1,-2-3-112,-1 1 1,0-1 0,0 0 0,0 0 4,0 0 1,-4 0 0,-1 0 0,-2 1-45,-1 2 0,-3-2 0,1 5 1,0 0-42,1 1 1,2 5 0,1 2 0,2 4 19,0 3 1,-1 2 0,2 1 0,1 2-260,1 1 1,5-1-1,1-1 1,3 0-261,3-2 0,-2 5 0,5-6 0,1-2-309,2-2 0,3-1 0,3-7 709,0 0 0,3-4 0,6-3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02.6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34 7813,'0'8'19,"0"0"0,0 3 0,0-1 0,0 0 207,0-1 1,0 2 0,1 2 0,0 1-117,2 0 1,2 1 0,-1-2 0,-1 2 43,1 1 0,1-1 0,-1-2 0,-1-3-84,1-1 1,1-3 0,-2-2-62,2-1 1,-3-4 0,1-6 0,0-4-78,-1-1 1,1-2 0,-2-2 0,1-2-130,0 0 0,1-6 0,-3 2 0,0 2 106,0 2 1,1-1-1,1 4 1,0 2-66,0 1 0,2 1 118,2 3 0,-2 10 1,1 4-1,1 6 141,-2 4 1,3 1 0,-2 4 0,2-1 41,-2 0 0,2-2 0,-2 0 1,2-2 71,1-3 1,-1 1 0,-1-3 0,0-2-22,0-3 0,1-3 0,1-3 0,0 0-132,0-3 1,0-2 0,0-3 0,0-3-189,0-2 1,-3-2-1,-1-1 1,0 0 29,-3 0 1,0 0 0,-1 1 0,0-1 39,0 0 0,0 1 0,0 2 0,0 2 1,0 2 1,0 4 0,0 1-120,0 4 0,0 2 1,1 9-1,2 2 131,2 2 1,2 2 0,1 0 0,0 2 74,0-1 1,0 1 0,0-1 0,1 0 116,1-1 0,-1 0 0,3-1 0,-2-3 3,1-4 0,0-2 0,-1-1 1,0-4 3,0-1 1,2-2 0,-2-2 0,0-4-174,-1-3 1,-2-4 0,-1 1 0,-2-2-27,0-1 0,-2 1 1,-2 1-1,0 1 11,0 2 0,0-2 0,-2 2 1,-2 1-316,0 2 1,1 3 244,-2 3 0,3 2 1,0 3-1,1 4 54,1 3 0,3 4 0,2-1 0,0 2-25,0 1 1,0-1 0,3-1-1,1-2 188,2 0 0,-2 1 0,2-2 0,0-2-10,-1-3 1,4 0 0,-1-3 0,0-2-41,0 0 0,-3-4 0,1-4 1,0-1 251,-1-3 0,-2-3 0,-3 1 1,-2-1-128,-1 0 1,-1-1 0,-2 2 0,-2-1-232,-2 1 0,-2-1 1,-2 3-1,-1 2-202,-4 3 0,2 3 0,-1 3 0,0 0-221,0 0 1,-1 3-1,4 3 1,1 3-769,3 2 1230,-1-1 0,2 2 0,-3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02.7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1 6903,'-7'0'0,"-1"1"0,2 1 0,2 4 0,0 1 0,2 4 0,-2 2 0,0 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3:17.8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0 7840,'5'0'959,"0"0"-426,-3 0 1,2 4 0,-5 1 0,-1 2-203,-1 1 1,-2 1 0,2 1 0,1 2-189,-2 0 1,3 3 0,-2-2-1,0 2-19,1 1 1,-1-1 0,3-1-1,1-2-304,2 0 1,1-2 0,4-2 0,0-1-245,0-2 0,0-1 1,3-4-1,1-1-168,0-2 1,3-2 0,-2-6 0,2-2-1339,1-2 1930,0 0 0,-1-5 0,1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03.5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175 352 7782,'0'-12'0,"0"-2"0,0 2 0,0 1 314,0-1 1,-1-2 0,-2 1 0,-2-1 110,-2 1 1,-2-1-1,-2 3 1,-1 1-251,0 2 0,-3 0 1,1 3-1,0 3-538,1 1 0,-2 1 1,3 1-1,0 4 205,4 3 1,1 4 0,5 0-1,0 0-316,1 2 1,1 1-1,0 1 1,1 0 235,2 0 0,-2-1 0,6-1 0,0-2 109,3-1 0,1-1 0,-2-5 0,1-2 75,3-2 1,1-2 0,1-2 0,-3-3 98,-1-3 1,3-4 0,-3-4 0,0 0 268,-3-2 1,1-2-1,-5 2 1,-1-1-88,1-2 0,-2-1 0,-2 1 0,0 0-126,-3 0 1,-1-2 0,-4 4 0,2 2 10,1 1 0,2 0 1,-1 7-257,0 0 0,2 7 1,2 5 121,0 8 1,0 5-1,0 4 1,1 3 9,1 1 0,3 5 1,3-3-1,0 2 10,0 0 1,-1 2 0,1-2 0,0 0 186,0-3 1,3 2 0,-1-6-1,0 0 47,-1-5 0,1-3 0,2-7 0,-1-2-296,1-2 0,1-3 0,-2-2 0,-2-5 116,0-3 0,-1-4 0,0-3 0,-1 0-25,-2 3 1,1-5 0,-3 6 0,-1-2 92,-1 0 0,-2 2 1,-1 1-1,-1 3-68,-2 2 1,1-1 0,-2 6-47,0-1 0,5 3 0,-2 5-155,2 5 0,1 1 0,1 4 0,1 1 86,0 1 1,5 4 0,-2-1-1,1 0 143,-1-1 1,2-2 0,-1 1 0,1-1-64,1-2 0,0-1 0,0-4 0,2-1 108,1-2 1,-1-1 0,-2-5 0,0-2-55,0-2 1,2-6 0,-2-2 0,0-2-19,-1-1 1,-3 0 0,0 1 0,0-1 17,-2 0 1,-1 1 0,-1 2 0,0 2 390,0 2-454,0 1 0,0 7 0,0 5 0,2 5-116,1 4 1,0 2 0,0 2 0,2 1-300,2 3 1,1 1 0,1 0 0,1-1-145,0-2 1,2 0 0,-3-4 0,3-2-513,0-3 1063,2-4 0,1-3 0,1-3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04.0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7782,'0'8'199,"0"-3"1,0 1 0,0 1-85,0 2 1,0 5 0,0 5 0,1 5 65,2 4 0,1 6 1,2 4-1,-1 3-133,1 1 1,0 2 0,0-2 0,0-4 32,0-5 0,1 1 0,1-13 0,0-3-146,0-3 1,2-4 0,2-6-1,0-3-32,2-4 0,-1-2 1,-1-5-1,-1-2 11,-1-2 1,2 1 0,-2-2 0,-1 1 41,-3 1 0,0-2 0,-3 1 0,-1 0 114,-1-1 1,-1-3 0,-1 4 0,-1-1-28,-1 1 0,-2-1 0,2 3 0,1 1 130,-2 2-193,3 0 1,-2 7 0,3 4-1,0 3-13,0 2 1,2 3 0,2 2 0,1 1 79,4 0 0,-1 1 1,3-3-1,-2 0 31,2-1 1,-2 0 0,4 0-1,-2-2 192,-1-3 1,-1 0 0,0-3 0,0-2 110,2 0 1,-3-4 0,-4-3 0,1-1-220,-1-4 1,-2 0 0,0-4-1,-1 2-169,-1-1 0,-2-1 1,-3-1-1,-1 0-266,-3 1 0,-1 0 0,-1 1 0,-1 4-333,-1 1 1,-1 5 0,3 1 0,-1 2 6,1 1 0,0 1 0,4 2 0,2 4 599,2 3 0,3 1 0,0-3 0,0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04.3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72 39 7782,'2'-5'197,"1"0"1,0-1 0,-1 1 1243,1 0-1085,-1-1 0,-2 2-509,-3 1 1,-1 6-117,-1 2 0,2 2 0,3 1 60,0 0 0,0 0 0,0 0 122,3 0 0,-1 0 0,3 1 0,1 0 476,1 2 0,1 2 0,0-1 0,0 0 45,0 2 0,2 0 1,-1 0-1,-3-1-297,-2 2 1,-1-1-1,-4 0 1,-2-2-611,-2 0 1,-5-3 0,-2-3-1,-2-1-797,-3-2 1,-4-1 1269,0-5 0,-6-1 0,-1-4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05.2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1 8228,'-8'0'377,"1"1"0,1 0-242,1 2 0,3 3 0,-1 0 7,2 1 1,1 0 0,0 1-1,1 0 27,2 0 0,1-1 1,4 0-1,0-3-61,0-1 1,0 3 0,1-4-1,1 0-16,0-1 1,1-2 0,-3-2 0,0-1 54,0 0 1,-3-3 0,-1 1 0,0-1 42,-2-1 0,-2 0 1,0 0-62,0 1 0,-3 0 1,-2 0-1,-2 3-35,-1 0 1,-3 2 0,0 2 0,2 0-83,0 0 0,1 2 0,1 2 0,1 0-35,1 3 0,3 0 0,-1 1 0,2 2 30,1 1 0,0-1 1,1-1-1,2 0 17,2-1 1,2 1 0,1-6-1,0 1 128,0-1 1,2 0 0,1-3-1,-2-1 143,-3-2 0,1 2 1,-3-5-355,1 0 1,-2-1 0,-3-1 0,0 0-408,0 0 1,0 1-1,-3 1 1,-2 1-443,1-1 1,-3 1 0,2 1 907,-2 0 0,2-2 0,2 2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06.9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0 402 7800,'0'8'319,"0"0"0,3-2 1,0-2-747,2 0 0,0-2 1,3-3-1,0-1 531,0-4 0,0-1 1,-1-1-1,-1-2-36,-1-1 0,0 0 0,0 1 0,-3 0-47,-1 0 0,2 1 0,0 0 0,-2 0-6,-3-2 0,-2 0 1,-2 3-1,0 0-162,-3 1 1,1 1 0,-2 2 0,1-1-325,1 1 0,0 2 228,0 0 1,4 2 242,4 2 0,4 0 0,4 2 0,0 0 0,0-2 0,2 1 0,2 0 0,-1-1 0,1-1 0,1-2 0,-2-1 0,1-2 0,-1 0 0,0 0 0,-3-3 118,0 2 1,-1 2-59,-2-2 1,-1 4-1,-4 1 1,0 5 102,0 2 1,-3 1 0,0 0 0,2 0-52,0 3 0,1-1 0,0 2 0,1 0-113,1 1 0,0-4 1,3 3-1,1-2-36,1 1 0,1 0 0,0-4 0,0-1 26,0-1 0,3-3 1,-1 1-1,0-3 28,-1 0 1,-1-3-1,0-3 1,-1-3-5,-2-2 1,1-2-1,-3 3 1,-1-1 13,-1-1 1,-1 4 0,0-4 0,0 2-40,0-1 0,-1 0 0,-2 4 0,-1-1-288,-1 0 1,1 1 181,1 1 1,3 4-37,0 4 1,1 3-1,4 3 1,1 0 104,2 0 0,-1 1 0,2 0 1,1-2 134,1 0 1,0-3 0,-1-1 0,0 0 46,0 0 0,1-2 0,1-2 0,-1-3-11,1 0 1,-2-2 0,-3-2 0,0 0 16,-2 0 1,-3 1 0,0-2 0,-1-1-7,-1-1 0,-1 0 1,-1 2-105,-4 1 1,-2-1-1,-1 7 1,-2-1 40,1 0 0,2 2 0,0-2 1,0 3-305,0 3 0,1 1 0,1 4 1,1 1 17,2 2 1,0-2 0,3 4 0,0 1 119,0-2 1,1 3 0,2-2 0,2 2 140,2 1 1,2-1-1,1-1 1,3-2 61,2 0 1,1-2-1,1-4 1,1-2 44,0 0 1,1-3 0,-3-6 0,1-4-5,-1-2 1,4-3-1,-4-4 1,0-1-82,-2-1 1,-2-1 0,-4-1-1,-1 1-63,1-1 1,-1 0-1,-1 0 1,-4 2 28,-1 0 0,-2-2 0,-1 1 0,-4 0-145,-1 2 0,-1-1 1,1 6-1,-1 2 32,0 2 0,0 1 12,0 7 0,3 3 0,3 5 0,1 3-39,1 5 0,0 1 0,0 4 1,1 1 58,1 0 0,2 3 0,3-1 1,0 0 101,2 2 0,1 0 1,-2 0-1,3 0 110,2-1 1,1 0-1,1-2 1,0-2-20,2-2 0,1-5 0,-2-2 0,2-4-138,0-3 1,1-4 0,-2-4 0,-1-4 30,0-2 1,1-1 0,-6-2 0,-2 0-189,0 0 1,-4 0-1,-2 0 1,0 2 115,-1 0 1,0 2 0,-4 2 0,-1 0 41,-2 0 1,3 4-1,-3 0 1,1 1-59,0 1 1,2 0 1,-1 5 0,2-2 0,1 5 0,0 0-24,0 1 1,1 1 0,2 1-1,2 0 66,2 2 0,0-1 0,0-2 1,0-1 42,2-1 0,1 1 1,-2-3-1,0 1 138,0-3 0,3-2 0,1-2-73,1-4 0,-4-1 0,-4-1 1,0-1-65,0-1 1,-2 0-1,-3-2 1,0 0-2,0 3 0,0-3 0,-1 2 1,-1 0-11,-4 1 0,-2-1 0,-1 2 0,-2 2-14,1 1 0,-1 0 0,0 2 0,2 1-112,0 2 1,1 0 0,0 3-1,1 3-182,2 4 0,0 0 0,3 3 0,0 1 152,0 1 1,1 1 0,2 0-1,1-1 119,0 1 1,5-2 0,-2-2 0,2-1-10,1-1 0,0-4 0,1-1 0,0-2 199,2-1 0,-1-5 0,-2-2 0,0-3-96,0-3 1,0 2 0,0-4-1,-1-2-38,-2 0 0,-1 2 0,-3 1 0,1 0 20,0 3 1,1-3 0,-3 2 348,0 0 0,-1 5-277,-2 2 0,2 4 0,-1 3 1,2 4-156,2 1 0,3 4 0,3 0 0,0 2-199,0 1 1,2-1-1,2 0 1,0-1-81,2 0 1,-2 2 0,2-6 0,0-1-514,1-3 1,1 0 808,0-3 0,-1 0 0,1-3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07.3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31 7800,'0'-8'-1464,"0"0"1399,0 0 188,-3 4 0,-1 1 0,-2 6 27,1 2 1,0 5-1,0 1 1,1-1-39,1 2 1,2-3-1,-2 5 1,3 0 21,0 1 1,0 0 0,0-1 0,3-2-137,2 0 1,2 1 0,2-3 0,1-1-5,0-3 0,5-2 1,-2-4-1,2 0 57,1 0 1,-1-4 0,-1-2 0,-1-4-26,1-3 1,-2 1 0,-2-1 0,-1-1 9,-1 2 0,-3-3 0,0 2 1,-2-1 180,-1 1 0,-1-2 405,-1 1-570,0 3 0,0 7 1,0 6-1,0 4 39,0 2 0,1 3 0,1 0 0,3 1-298,-1-1 1,2 2 0,-2-1 0,0-1-478,2 1 1,0-2 0,1-2 0,-2-1 683,1-1 0,1-3 0,1-3 0,0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07.4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21 7154,'-5'-8'-1162,"2"3"1162,3 0 0,0 3 0,3 2 0,2 4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07.8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 64 7154,'5'-2'-1258,"0"-2"1238,-2 0 1,0 1 0,-4-1 0,-1-1 364,-1 1 1,-3 2 0,1-1 0,-2 0-41,-1 0 1,0 1 0,0 2 0,0 0-198,0 0 0,0 3 0,1 2 0,1 3-96,1 3 1,3-1 0,-1 3 0,0 0 8,0-1 1,1 3-1,5-1 1,2 1-19,2 0 0,1-2 0,1-3 1,2-2 90,2-2 0,1-3 0,0-3 1,-1 0 146,-2 0 1,2-4-1,-3-3 1,-2-4-59,-2-1 0,-4-1 0,0-1 0,-1 1-385,-1-1 1,0 2 0,-1-1-1,-1 2-184,-4 1 1,-1-1 0,-3 0-1,-1 1-199,2 2 0,0 0 0,1 1 0,0 1 585,0 4 0,0 1 0,0 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08.1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99 7800,'8'0'-300,"0"-3"0,0 2 430,-1-2 0,-1 6 0,-2 2 0,1 2-15,-1 1 1,0 3 0,3-1-1,-3 1-90,-1 0 1,3-2 0,-3 3 0,1-2 74,-1 1 1,1-1 0,-2-4-116,0-1 1,4-4 0,-4-1-96,0-5 1,0-2 0,-1-4 0,2-2-45,-1-2 1,-1-2 0,-1-1 0,1 0 0,1 0 0,-1-1 0,2 0 1,-2 3 34,-1 2 0,3-1 241,2 5 0,3 4 1,-1 7-1,1 6-105,-3 5 1,2 3-1,-2 2 1,2 0-240,1 2 0,0 2 1,0-3-1,0 0 221,0-1 0,0-1 0,0 0 0,0-2 0,0-4 0,0 1 0,-1-7 0,1 4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08.8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64 7800,'0'-8'0,"0"0"-50,0 0 0,0 0 0,0 0-126,0 0 1,-1 3-1,-1 0 292,-4 2 1,-1 0 0,-1 4-1,1 2-137,2 2 0,-2 5 0,3 1 0,-2 2-21,1 1 1,3 1-1,0 1 1,1-1 28,1 1 0,0 3 0,0-1 0,0 0-48,0-1 0,0-2 0,1-1 1,1-2-62,4 0 1,1-3-1,1-4 1,0-2 33,-1-2 1,2-5 0,1-2 0,1-3 47,-2-5 0,-1-1 1,-2 0-1,-1-1 151,-2 0 1,3 0 0,-4 0 0,0 1-25,-1 2 1,-1-1 0,-1 3 0,-1 2-20,0 0 0,-4 3 0,3 2-64,-2 1 1,4 1 0,-2 4 0,2 4-83,1 1 0,0 3 0,0 2 1,1 0 2,2 2 1,0 1 0,3 1 0,0 0 114,0 0 0,0-1 0,0-2 0,-1-2 43,2-3 1,0 2 0,1-1 0,-1-3-36,1-2 1,0-2-1,0-4-137,0-4 0,-1-2 1,-1-2-1,0-3-52,0 1 0,-3-5 1,1 3-1,-1 0 66,-1-1 1,1 3 0,-3-1 0,0 2 74,0 1 0,0-1 0,0 0 0,1 5 0,1 6 0,0 6 0,3 6 0,2-1 21,0 1 1,2 1 0,1-2-1,-1 2 103,1 1 0,2 0 0,-2 0 0,0-2-4,-1 0 0,-1-2 0,0-1-258,0 2 101,0-2 1,-4-2 0,-2-7 0,-3-5 1,-2-2 1,-3-3 0,0-2 0,-2 0 37,0-2 0,-2-1 1,5-1-1,-2 0 6,-1 0 1,1 0 0,2 0 0,2 1 11,2 2 0,1-1 1,0 4-1,0 0-147,0 1 0,6 5 0,2 0 0,2 1 126,2 1 0,0-1 0,4 4 0,0 2 0,3 2 0,1-2 0,4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3:18.0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 8 7840,'-4'5'407,"1"-2"0,6-3 0,3 0-621,3 0 1,1-1 0,4 0-1,1-2 214,0 1 0,6-2 0,-5-1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09.4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25 6908,'-8'4'-308,"0"2"1,1-2-1,1-1 308,0 1 0,4 2 0,-3 0 0,2 3 0,1 2 0,1 0 0,1-1 0,0 1-53,0 1 1,1 1 0,2 1 0,2-2 138,2 0 0,1-4 0,0-4 0,0 0-39,0-3 0,0 0 0,-1-2 0,1-1 95,0-4 1,-1-1 0,0-1 0,-2 0-114,1 1 0,-2-4 1,-2 0-1,-1-1-7,-1 1 0,3 0 0,-1 3 0,0 0-82,-1 0 1,-1 0-102,0 0 0,-3 5 143,1 3 0,0 3 0,4 6 1,1 1 114,2 0 0,0 4 0,3-3 0,0 1 125,0-1 1,0 0 0,0-3 0,0-1 30,-1 1 1,4-3 0,0-3 0,-2-1-46,0-1 1,-2-3-1,-1-2 1,-1-3 48,-2 1 0,3-5 1,-4-1-1,0-1-183,-1 1 1,-2-2 0,-2 4-1,-2-1-189,-2-2 0,-2 2 0,-1 2 1,-1 1-158,-1 1 1,-1 3 0,-1 3 0,2 1-268,0 1 1,3 3 0,3 4 0,1 2 538,2 4 0,-4 2 0,7 1 0,-4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09.7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47 7123,'3'-4'-881,"-1"1"1007,3 3 1,0 0 0,2 3-1,0 2-17,2 2 0,0 4 0,-1 0 0,-1 1 10,-1-1 1,2 3 0,-1 0 0,-2 0 92,-1-1 0,1-2 0,-2-3-206,-1 0 0,1-2-146,0-3 1,0-5-1,-3-8 1,0-3-14,0-2 1,2-4 0,1 0 0,0-1 56,0 1 1,-1 1 0,2 4 0,1 2 515,-1 0 0,1 3 1,3 3-234,0 4 0,-1 4 1,0 5-1,0 2-494,2 4 0,1 2 0,-2 2 0,0 1-146,0 0 1,0 1-1,0-2 453,3 1 0,-2-1 0,2 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10.8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87 314 7752,'5'-5'174,"-2"-1"29,1 0 1,-2-1-1,2-1 1,0 0-8,-3 0 1,0 3 0,-1 0 0,0-1 63,0-1 1,0 1 0,-1 1 0,-1 0-297,-4 0 0,-1 2 0,-1 3 0,-2 0-52,-1 0 0,1 1 0,1 1 0,-1 5-17,0 2 0,2 1 1,2 3-1,1 1 95,1 1 1,0 0 0,4-1 0,0-1 39,0-2 1,1 0-1,2-4 1,2-2-10,2-2 0,4-2 0,0-3 0,1-3 9,-1-6 0,3-3 1,-2-3-1,1-1-94,-3-4 1,-1-3 0,-2-2 0,-2 2 55,-2 0 0,-2 0 1,-1-1-1,-1 2 119,-2 1 1,-1 0-1,-4 5 1,0 3-162,0 4 0,3 3-89,0 2 1,3 7 0,-1 8 0,2 6-20,1 5 1,4 3 0,1 2-1,1 1 80,0 3 0,1 1 0,-2 0 0,2-1 132,1-2 1,3 2 0,-1-3 0,0-1 44,-1-3 0,-1-3 0,2-6 1,1-4-57,-2-2 0,3-4 0,-2-5 0,0-2-75,-1-4 1,-1-5 0,-1 0 0,-2-2-13,-2-1 0,0 1 0,0 1 0,-1 0-2,-1 0 1,-1 3-1,-1 0 1,-1 3-82,-1 0 0,0 1-491,0 1 488,2 3 0,-1 6 0,4 3 1,3 1 27,-1 4 0,3-2 0,-2 2 0,3 0 228,-1-1 0,4 1 0,0-2 0,-2 0 137,0-1 0,-1 1 0,0-4 0,0-1 39,0-1 1,0-2 0,0-2-1,-1-2-177,-2-2 0,1-5 0,-3-1 0,-1-2-37,-1-1 0,-1 2 1,-1-1-1,-1-1-79,-1 2 1,-6-3 0,1 3 0,-3-1-135,0 3 0,-3 1 0,3 2 0,-1 2-40,1 2 1,-2 2-1,2 2 1,2 2-85,3 2 1,0 6 0,3 2 0,2 2 120,0 1 0,1 2 1,0 1-1,1-2 112,1 0 0,2-2 0,3-2 0,0-2 85,2-2 1,1-2-1,0-2 1,1-2 99,-2-3 0,3-3 1,-2-3-1,0-4 1,-1-3 0,-1 1 1,0-2-1,-1 0-27,-2-1 0,1 0 0,-2 1 0,-1 2 185,1 0 1,-1 2-286,0 2 1,-1 3 0,2 4 0,0 2-244,1 5 0,0 4 0,3 4 1,-1 1-141,-2 0 0,5 1 0,-2 1 1,1 1 80,0 0 1,-2 1-1,-1-4 1,-1 0 258,1-1 0,1-3 0,1-3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11.0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7752,'5'0'293,"0"1"0,-2 2-130,-1 2 1,2 5-1,-1 2 1,1 3-227,-1 5 0,3 3 0,0 3 0,0 3 20,-1 2 0,1 0 1,-2-1-1,-1-1-52,1 1 1,-1-4 0,-3-1 0,2-5-431,1-3 1,-1 0 524,-2-7 0,0 1 0,0-3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11.4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56 7096,'8'0'-315,"0"0"733,0 0 0,0 0 1,0 0-1,0-1-247,0-2 1,0 2-1,0-1 1,2 1-220,1 1 0,-1 3 0,-2-1 0,0 1 71,0 0 1,0 2 0,-1 3 117,-2 0 1,-1-3-1,-3 0 1,0 2-28,2 3 0,0-1 1,-3 2-1,0 0-12,0-1 1,2 1 0,2-2 0,-1 0-22,1 2 1,2 0 0,-1-4 0,2 1 13,1-3 1,0-1-1,0-2 1,0 1 61,0-2 0,0 0 0,0-2 0,-1-1-43,-2-4 1,2-1 0,-2-1 0,-1 0-3,-1-3 1,-1 0 0,-1-3 0,2 0-109,-1 0 1,-2-1 0,-3 0-1,-2 1-357,-2 1 0,-2 1 0,-1-2 1,-1 3-470,-2-1 0,3 6 0,-2-2 0,0 2 822,2 2 0,2 0 0,0 4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11.7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56 40 7752,'5'-7'386,"-1"1"60,0 1 0,-2 2 35,-2-2 0,0 1-358,-3-2 1,-2 3 0,-2 3-99,-1 0 0,0 2 0,1 2 1,0 0-395,2-1 1,3 2 0,-3-1-80,2 0 1,0 2 0,4 1 444,1 1 0,3 0 0,3 0 0,0 0 378,0 0 0,2 0 1,2 0-1,-1 0-92,1 0 0,-2 0 0,-2 0 0,-1 0 97,-2 0 1,-1-1-1,-4 1 1,-1-1-275,-2-1 1,-2 0 0,-5-3 0,-1 1-1039,-1 0 1,-1-2 0,-1-2-1,2 0 932,0 0 0,-2-3 0,2-2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12.3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1 115 7760,'12'0'0,"-1"0"0,0 0 254,-1 0 1,1 0-1,-2 0 1,1-1 230,0-1 1,1 0-1,-3-3-285,3-2 0,-2 0 0,1-1-11,-1 1 0,-4-1 0,-3 0 0,-1 0-107,-1 0 0,-1 1 0,0 1 0,-3 1-156,0 2 1,-2-3 0,-2 4-1,0 0 33,1 1 0,-1 2 0,1 2 1,0 2 8,2 2 1,3 4-1,0 0 1,1 1 30,1 2 0,0 1 0,0 1 1,1 0-97,1 0 1,3-1 0,3-1 0,0-2-306,0 0 0,2-2 1,2-4-1,0-2-70,2 0 1,1-3 0,1-3 0,0-4 119,0-4 1,-1 0-1,-1-3 1,-2-1 351,-1-1 0,0-1 0,-3 0 0,0 0 0,0 0 0,-3 1 0,0 0 0,-2 1 0,-1 4 0,-1 1 0,-1 1 640,0 0 0,0 5-47,0 3 0,-1 3 1,-1 6-1,-1 1-534,2 0 1,-3 4-1,1 0 1,-1 1-405,1 0 1,-4 0 0,2-1 0,-1 0-262,1 0 0,-2 0 0,1 0 606,-1-1 0,-4-3 0,-2 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12.4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7760,'7'0'0,"-2"3"0,2-2 0,-2 2 0,2 1 128,1 1 0,3 2 0,-1 1 0,0 0-87,-1 0 1,1 3 0,2-1-1,-2 1-172,-1 0 0,4-3 0,-6 1 0,0-4 155,-1-1 0,-1-2-24,3-2 0,-3-3 0,-2-1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12.6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 7760,'5'-2'580,"0"-1"0,0 1 0,1 5-453,-1 2 0,-2 5 1,2 2-1,1 2-52,1 3 1,1 7-1,0 2 1,0 2-593,0 2 0,-1 4 0,-1-4 0,-1-1 152,-2-1 1,2-5-1,-1-5-134,0-4 0,1-7 499,0-7 0,-1-7 0,-4-5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13.9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68 7632,'8'3'-216,"-2"-2"1,-1 3 346,1-1 1,1 1 0,2 2 0,1-2-17,0 0 0,2-1 0,-2-1 0,3 1-50,-1-1 0,2-2 0,-3 0 0,-1 0-56,2 0 1,-4-2 0,3-2 0,-3 0-70,-3-2 1,0 1 0,-4 0 77,2-1 1,0-1 0,-4-1 8,-2 0 1,-1 1 0,-4 2 0,0 2 2,0 2 0,0 1 0,0 0-12,0 0 0,1 4 1,1 1-1,2 3-19,0 2 1,1 0 0,3 2 0,0 1-34,0-1 0,1 1 0,2 3 1,2-1-8,2-2 0,2 1 1,1-2-1,1-1 135,1 1 1,2-2-1,2-5 1,-1-3 77,1-1 1,3-4 0,-1-2 0,-1-3-71,-3-3 1,0 0 0,-3-4 0,-1 2-73,-2-1 0,-1-1 0,-1-1 0,-4 1 4,-1 2 0,-1-1 1,-1 3-1,-1-1-276,-4 1 0,-1-3 0,-1 4 0,-2 1-112,-1 3 0,3 2 1,3 4 120,-1 0 1,2 1 0,2 2-1,1 2 52,1 2 0,0-1 0,1-1 0,0 1 53,2 1 0,3-2 0,0 0 0,1-2 94,1-1 1,-1-1-1,1-1 141,0 0 1,0 0 0,0 1 516,0 1 1,0-1-403,0 2 1,-1-1 0,-1-1-1,-1 3 113,-2 0 0,0 2 1,-2 2-1,0 0-142,2-1 0,0 4 1,-2 0-1,0 1-118,2-1 1,1 4 0,-3-3 0,2 0-25,-1-1 1,2-2 0,1-2 0,0 1-277,0-3 0,-2-2 1,2-3-65,1 0 1,1-1 0,1-2-1,-1-4 154,-2-3 1,3-4-1,-4 1 1,1-2 80,1-1 1,-5 0 0,3 0 0,-2 0-1,1 1 1,0-1 0,-3 0-1,0 1 396,0 2 1,0-1-162,0 3 1,0 5-76,0 6 1,0 6 0,1 5 0,0 1-94,2-1 1,2 3 0,-1 0 0,0 1 18,2 1 0,-1-1 0,0 1 0,1 0 67,1 0 1,-1 0-1,-1 0 1,1-1 18,1-2 0,-2 1 0,1-3 0,0-3-186,1-1 1,1-5 0,0-4-10,0-4 0,-1-2 1,-1-1-1,-2-3 51,0 0 0,1-1 0,-2-3 0,-1 1-53,-2 2 1,0-2 0,0 1 0,0-1 1,0 0 0,-2 2 1,-1 3-1,1 1-339,2 1 395,0 3 1,0 5-1,0 7 1,0 1 83,3 3 0,-1 3 0,2-1 0,1 1 48,-1 0 0,0 0 0,3-3 0,-2 2 64,1 1 0,1-2 1,1 0-1,-1 0 104,-2-3 0,6 0-280,0-1 0,-1-3 0,1-4 0,-3-2 10,0-5 1,-1-1 0,0-2 0,-3 0 6,0-2 0,-2-3 1,-2 2-1,0-1-41,0-1 1,0 1 0,0-3-1,0 1 15,0 2 1,-3 1 0,-2 2 0,0 0-697,0 3 554,3 3 0,-2 8 1,4 4-1,0 5 63,0 2 1,1 0 0,2 1 0,2 0 95,2 0 1,0-1-1,0-1 1,0-2 118,2 0 1,1-2 0,-2-3 0,0-1 108,0-4 0,0-1 0,0-1 0,-1-1-6,-2-1 1,2-3-1,-3-3 1,1 0-25,-3-3 1,2 0-1,-1-4 1,-2 2-3,0-1 0,-2 0 0,-1 0 0,-4 1-161,-1-1 0,-1 2 0,1 2 1,-1 2-490,0 2 0,0 0 0,0 4 1,0 0-901,0 1 1,3 1 0,0 1 1346,2 1 0,0-1 0,3 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3:18.2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 7952,'1'7'141,"1"-2"1,3-2 0,3-3 0,4 0-208,4-3 0,3-1 0,5-4 0,2 0 66,0 0 0,4 0 0,-2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14.3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239 12 7760,'8'0'1596,"-3"-3"-1149,0 1 0,-3-2-229,1 2 1,-3 2-1,-3 0-120,-2 4 0,-2 3 0,-1 0 0,1-1-276,2 0 0,-3-1 0,4 3-50,0 0 1,0 0-1,4 0 257,0 0 1,0-3 0,1 0-1,2 0 163,2 0 1,6 2 0,1-2 0,1 1 97,0 0 0,0 3 0,0-1 1,-2 1-64,1 0 0,-6 1 0,1 2 0,-3-1-91,-2 1 0,-1 1 0,-3-2 0,-2-2-378,-4 0 1,-8 1 0,-1-1-1,-2-3-504,-3-2 0,-4-1 0,-2-4 0,-2-2-79,-2-2 825,-9-6 0,1-1 0,-8-4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15.1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 39 7803,'0'-8'490,"0"0"-128,0 0 1,-3 1-1,-2 2 34,-2 2 1,-1 6 0,0 2-1,0 3-69,0 3 1,0 2 0,0 5-1,1 4-135,2 1 1,-2 0 0,5 2 0,0 1-242,1 0 0,1 6 0,1-2 0,2-2-533,2-3 1,6-1 0,2-7 0,2-4-898,1-3 0,3-4 1479,2-6 0,6-11 0,1-2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15.3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 8291,'1'-4'572,"0"2"-510,2 4 0,2 3 0,-2 7 0,0 3-196,0 2 0,1 5 0,4 0 0,-1 3-143,-1 1 1,1 1 0,-2-3 0,1-1-611,0-2 887,1-2 0,-3-7 0,4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16.3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64 7755,'8'0'-123,"-3"-1"0,0-1 0,2 0 51,0 0 0,3 0 0,2 0 1,0 0-28,2 0 1,0 1-1,0 0 1,-1 0 172,-2-2 1,2 0 0,-2 3-1,-1 0 488,-2 0-266,0 0 0,-1 1 45,-1 2-191,-3-2 0,-3 3-123,0-1 1,4-2-102,1 1 1,-1 0-1,2 0-22,0 0 0,-2 1 0,1-3 42,2 0 1,-3 0-1,0-1 8,0-1 1,1 0-1,-1-4 124,0 0 1,-2 2-1,1-1 199,-2-2 1,-2 0-284,-2-1 0,-1 1 0,-4 2-105,0 2 0,2 3 0,1 0 71,-1 3 1,2 2-1,-1 5 1,2 1-162,1-2 1,1 4 0,1 0 0,0 2 140,0 1 0,1-1 1,2-1-1,2-1 70,2 1 1,3-2-1,2-2 1,-1-2 73,1-3 1,2-1-1,-1-4 1,1-1-4,-1-2 0,2-4 0,-5-4 0,0-1 46,-1 1 1,0-3 0,0 2 0,-2-2-47,0 1 0,-2 3 1,-1-1-1,0 0-10,-3 1 0,0-1 66,-1 3-151,0 0 0,0 8 0,0 2 1,0 4-28,0 2 1,4 4 0,1 1 0,2 3-77,1 2 1,1 3 0,1 3 0,3 2-138,-1 0 1,3 6-1,-2 0 1,2 1 272,1 3 1,-1 2 0,-1-4-1,-2-3 76,-4 0 0,4 0 0,-6-5 1,-1-3-28,0-3 1,0-1 0,-2-8-82,-2-2 1,-1-3 0,-2-4 0,-3-2 74,-3-2 1,1-4 0,-2-3-1,-1-3 123,-1 0 0,-2-1 0,2-3 0,-1 0-129,1 0 1,0-2-1,3-2 1,0 1-15,1 0 0,1-4 0,2 2 1,0-2-102,3 0 0,1-1 0,2 0 1,4 0-58,4 0 0,1 2 0,4 2 0,-3 3 16,-1 2 0,3 0 0,-1 4 0,-1 2 130,-1 3 1,-2 0-1,-2 2 139,1 0 1,-1 1 581,-1-2-404,1 3 1,-6 0-321,1 4 1,-1 0 0,-1 3 40,0 1 0,0 1 0,0 1-69,0 0 0,1 0 1,1 0-1,0 0-319,0 0 1,0-1 0,0-1-2170,0 0 2489,5-1 0,-3-1 0,4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16.4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 9 7105,'-8'-8'0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16.6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 7781,'-8'1'240,"0"1"1,0-1-257,1 2 1,3 0 15,4 0 0,4 0 0,3-3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17.4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72 218 8442,'0'-4'1081,"0"-1"-1170,0 3 1,-4 0 0,-1-2-120,-2 0 0,2 1 0,-1 4 0,0 1 111,-1 1 1,0 3-1,1-1 1,1 3-45,-1 3 1,2-2 0,1 1 0,3-1 175,0-1 1,0 0 0,0 0 0,3-1 93,2-2 1,2-1 0,2-5 0,1-2-48,0-2 1,1-3-1,-4-3 1,-1-2-63,0-2 1,-2-1 0,2-1 0,-1 0-97,-2-2 1,0 0 0,-3 1 0,0-1 29,0-1 0,-1 2 0,-1 0 0,-1 2-105,-2 2 0,0 0 149,-3 4 1,4 4 0,1 6 0,2 8-17,1 4 0,0 3 1,0 2-1,0 1 13,0 3 1,4 2-1,1 2 1,2 0 35,1-2 1,0 5-1,1-6 1,0-1 104,2-1 0,0-2 1,-1-5-1,1-3-64,-2-4 0,3-3 1,-2-3-1,0-1 83,-1-5 1,-2-2 0,-1-6-1,-2 1-83,0-1 1,-1 2-1,-3-1 1,0 1-31,0 0 1,0 1 0,0-1 0,0 0-63,0 2 1,-3 2 0,0 0 0,1 1-39,-2 1-179,3 3 0,-2 6 0,4 4 0,0 1 180,2 3 0,3 3 0,-1-1 1,2 2 71,1 1 1,0-1 0,1-1 0,1-1 97,0-2 0,2 0 0,-2-4 1,0-2 158,0-2 0,-1-3 0,-1 0 0,0-4-7,-1-4 1,-2-2-1,-3-5 1,-1 2-108,-1-1 0,0-1 0,-1 0 1,-4 1-37,-3 1 0,-5 1 0,0 1 1,-2 3-89,-1 1 0,-1 3 0,0 2 1,-1 2-902,3 2 1,0 4 0,4 3-1,2 3 867,0 0 0,5 5 0,0 3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19.0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48 238 7785,'-5'-3'43,"0"0"0,-1 1 90,-1 2 0,-1 1 1,3 1-1,2 3-108,-1 3 1,3-1-1,-1 1 1,1 1 64,1 2 0,1-2 0,1 4 0,3-2-172,-1-1 0,4 1 0,-1 0 0,3-2 98,-1-3 0,3 0 0,-1-3 0,1-1 25,-1-2 1,0 0 0,-2 0-1,0 0 25,2-3 0,-1-2 1,-4-3-1,-2-2-36,0-1 0,-2-2 1,-2 2-1,0-1-48,0 1 1,0-2 0,0 1 0,0 1 87,0-1 1,-1 2-1161,-1 2 875,1 0 1,-3 7-1,5 4 38,2 3 1,0 2 0,4 0-1,-2-1 222,1-2 1,0 2 0,0-3 0,0 2 232,0-1 0,1-3 1,1 0-11,0-1 1,0-1-41,0 0 0,-4-3 0,-1-3 0,-2-1 122,-1-1 0,-1 0-343,-2-3 1,-1 3 0,-4-1 0,0 3-63,0 0 1,0 2-1,0 2 1,0 1-2,0 1 0,0 1 0,0 1 0,1 4-165,2 1 1,1 1 0,4 0-1,0 0 182,0 3 0,0-1 1,1 3-1,3 0 97,4 0 1,1 1 0,4-4 0,0 0 50,-1-1 1,5-1 0,-2 0 0,1-1 94,2-2 0,-2-2 0,-2-3 0,-2-3 14,-3-2 1,3-2-1,-4-2 1,0-2-164,-2-2 1,-2 1-1,-4-2 1,0 0-148,0-1 0,0 0 1,-1 1-1,-2 2 13,-2 0 0,-3-1 1,-2 3-1,0 0-371,0 1 1,-2 2 0,2 1-712,0 1 919,1 3 0,5 2 1,2 4-1,4 2 31,3-1 0,2 0 0,1 3 0,0 0 197,0 0 0,0-3 0,0 0 0,0-1 101,0 0 1,0-2 0,0 1 0,0-2 123,0-1 0,-1 0 1,1 0 50,0 0 1,-2-1 295,-1-2 123,-3 2 1,1-1-549,-3 4 0,0 3 0,0 3 1,0 0-130,0 0 0,3 2 0,0 2 0,1-1 43,-1 0 0,4 3 1,-2-3-1,2 1-165,1-1 0,2 0 1,2-4-1,-1-2-54,1-2 0,-2 0 0,-1 0 1,1-2 284,0-3 0,0-3 1,-4-3-1,-1-2-65,-2-1 0,0-2 0,-3 2 0,0-1-1,0 1 0,0-2 0,-1 1 0,-1 1-179,0-1 0,-5 2 1,3 2-1,-1 0-157,-1 0 1,4 3 183,-4-1 1,5 5 0,-2 1 6,2 5 0,2-1 1,2 2-1,2 0 41,2 1 0,1-2 0,0 0 0,0 1 67,0-2 1,2 2 0,1-3 0,-1-1 27,-2-2 0,0 0 1,0 0-1,0 0 114,0 0 0,0 0 0,-1-3-83,-2-2 1,2-2-1,-5-1 1,0 0 47,-1 0 1,-1 0 0,0 0 0,-1 0-100,-2 0 0,2 1 0,-5 2 0,0 1-44,-1 1 1,-3 2 0,-1-2-1,1 3 13,1 3 1,2 1-1,-1 4 1,0 0-107,0 0 0,2 3 0,2 0 0,0 1-99,3 2 0,0 1 1,1 1-1,1-1 195,1-1 1,4 2 0,3-2 0,3 0 113,0-2 1,1-2 0,3-2 0,0-1 52,0-1 0,2-3 1,1-3-1,-1-1-55,-2-1 0,0-4 0,0-4 1,-1-3-10,-2-2 0,1-4 0,-3 0 1,-1-1-84,-2 1 1,-1-2 0,-1 2-1,-4-1-41,-1 1 1,-1-2 0,-1 1-1,-1 0 27,-4-2 0,-3 3 0,-3-1 1,1 2 7,-1 3 0,2 1 0,2 6 50,0 3 0,4 3 1,1 4-1,2 4-107,1 4 1,0 2 0,1 5 0,2 1-3,2 0 0,2 6 0,2-2 0,0 0 87,2 1 0,2-1 0,-1 1 0,-1-2 30,1-1 1,2 2 0,-1-6-1,1-1 194,-1-3 0,1-3 0,-2-6 0,0-1-64,2-1 0,-2-3 0,-2-2 0,-2-5-45,-3-3 0,2 0 1,-5-2-1,0 1-53,-1 2 1,-2-2 0,-2 1 0,-2 0-40,-2-2 0,-4 2 0,0 1 0,-1 0-380,-2 1 1,-1 0 0,0 5-1,1 2-1997,4 2 2335,-2 1 0,3 7 0,-3 2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19.9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64 286 7420,'5'8'744,"0"0"0,-4-3-344,-1-3 0,-3-3 1,-4-3-1,0 0-147,2-2 1,0-4 0,-3-2 0,0 1-266,0-1 0,0-2 0,1 1 1,2-2-150,2-1 0,2 0 0,1 1 0,0 0-237,0 1 1,1 1 0,3 4-1,3 3 44,2 2 0,5 1 0,-3 3 0,1 0 128,2 0 0,1 1 0,1 1 0,0 1 207,0 2 0,-1-1 1,-1 1-1,-2-1 432,-4-1 0,2-2 0,-5 2 1198,2-2-1108,-2-1 1,-5 0 0,-5-1-268,-2-2 1,1 2-1,1-4 1,-1 2-86,-1 1 0,-1 1 1,0 1-257,0 0 1,1 1 0,1 1-1,1 1-153,2 2 0,-3 0 1,4 3-1,0 0 14,1 0 1,1 2 0,0 1 0,0-1 77,0 2 0,1-2 1,2 2-1,2-1 145,2-1 0,4-1 1,-1-2-1,1-2 53,0-2 1,-1-2-1,2-1 1,0 0 12,-3 0 0,2-4 0,-1-2 0,-2-3-37,-1-1 1,1-4-1,-6 3 1,0-1-7,-1 1 0,-1-2 0,0 2 1,0 2-29,0 0 0,-1 1 0,-2 1-37,-2 1 1,1 3-31,-2 3 1,5 3 0,-2 4 0,2 1 28,1 3 1,3 3-1,0-2 1,2 2-15,1-1 0,1-1 0,1 2 0,0-1 51,0-2 0,2 0 1,2-3-1,-1-1-58,1-2 1,1-2 0,-3-3 0,1 0-48,0 0 1,-2-4-1,3-3 1,-3-3 140,-1 1 0,4-4 0,-6 0 0,0-2 83,1-1 1,-3 0-1,-2 0 1,-1-2 98,-1 0 0,0-4 0,0 3 0,-1 0 124,-1 3 1,0-4 0,-2 7-55,0 2 1,-1 3-1,2 5-109,1 6 1,1 4 0,1 3 0,0 4-22,0 1 1,4 3 0,0 1 0,2-1 24,-1 1 0,0-2 0,3 2 0,0-3-96,0 0 1,-2 0-1,1 0 1,2-1-432,0-2 1,1-1 0,0-5-1,2-2-630,1-2 1,4-2 0,0-2-1,2-2-228,0-2 1229,3-2 0,2-5 0,4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20.2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7931,'0'8'0,"0"0"117,0 0 1,0 0 0,0 1 0,0 0-123,0 2 1,0 3 0,2-1 0,2 2-217,0 1 1,-1-1-1,2-1 1,0-2 220,0 0 0,2 2 0,-3-2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3:19.2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110 32 7753,'0'-8'112,"0"0"1,0 3 947,0 0-366,0 3 1,-3-1-407,-2 3 1,-2 0 0,-1 0-137,0 0 0,3 0 1,-1 0-1,0 2 10,-1 1 0,2 0 0,0-1 0,0 2-354,0 0 0,-2-1 0,2 2 172,-2 1 0,2 1 0,0 1 0,2 0 65,1-1 0,1 5 0,1 1 0,0 2 20,0 1 1,0 0 0,1 2 0,1 1 166,0 1 1,4 0 0,-3 2-1,2-2 84,1-1 1,-2-1 0,0-4 0,0-2-35,-2 0 1,1 1-339,0-3 1,0 0-55,0-5 1,-2-2 0,2-6-996,1-2 1,-3-2 0,2-1 0,0 0 231,-1 0 1,1 3 0,-3 0 872,0-1 0,4-1 0,0-1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20.3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8433,'8'5'130,"0"-2"1,0-3 0,1 1 0,2 1-568,5 1 0,3-1 0,3-2 437,-1 0 0,0 0 0,3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21.3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79 24 7251,'-2'-5'227,"-1"0"0,-3 0 107,1 0 1,-2 1 0,-1 5-320,0 2 0,0 1 0,0 5 1,1 1-26,2 0 0,-2 5 0,5-2 0,0 2 13,1 1 1,1 2 0,0 1 0,1-2 62,2 0 0,1-2 0,4-1 1,1-2-41,1 0 1,0-2 0,3-3 0,1-1-78,-2-4 0,2-1 1,-3-2-1,1-1-372,-1-4 1,3-4 0,-4-3-1,0-2 423,-1-1 0,-1 1 0,0 1 0,-1 1 0,-2 2 0,1-2 0,-2 1 0,-1 1 0,1-1 0,-1 2 0,-1 2 0,1 0-362,-2 0 1,0 0-1,-1 0 1731,0 0-1051,4 4 0,-3 1 1,1 6-1,-1 2-165,-1 2 0,0 5 0,0 1 0,0 2-114,0 1 0,0 0 0,0-1 0,0 1-85,0 0 1,0 0-1,0 0 1,0-1-32,0-2 0,0 1 0,0-3 1,0-2-674,0 0 590,0-4 0,1-5 0,1-7 1,0-2 80,0-4 1,2-2-1,-2-2 1,1-1 86,0 0 0,-2-1 0,2 3 0,-2 0 193,-1 1 1,0-1 0,0 1 0,1 2 248,1 2 0,0 3-348,3 3 1,1 2 0,2 7 0,0 3-94,0 2 0,-3 5 0,0 1 0,1 1-160,1 3 0,1 0 1,0-1-1,-1 0-76,-1 0 1,0-2 0,-3-2 0,1-1-346,-1 1 1,1-3 0,-2-2 571,0-3 0,1-4 0,-3-2 0,0-5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21.4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6324,'12'0'0,"-1"0"0,1 0 0,1 0 0,-1 0 0,-1-1 0,-2-1 0,1 0 0,0 0 0,1 1 0,-2 0 0,1-1 0,3 1 0,3-3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21.7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63 17 7758,'0'-5'297,"-4"-1"25,-1 4 0,-2-1-363,-1 3 1,0 0 0,1 1 0,1 1-139,1 0 1,2 4 0,-1 0 73,0 1 1,2 1-1,4 0-110,1-1 1,3 1-1,-1 0 1,3 0 254,3 0 0,-3 0 0,3 0 1,-1 0 199,0 0 1,-1 0 0,1 0-1,-3 0 22,-2 0 0,-3 0 1,1-1-171,-3 1 1,0-1 0,-3-1-346,-2-4 1,-2-1 0,-1-2 0,0-1 252,0-4 0,0-4 0,0-2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22.1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56 40 7758,'-4'-7'69,"-1"2"1,-2 1 0,-1 5 0,1 2-116,1 2 0,0 2 1,3 1-1,-1 1-51,1 1 1,0 0 0,3 2-1,0 1 105,0-1 0,0-1 0,0 1 0,0-1-52,0-1 0,4 1 1,0-3-1,1-1 159,1-3 0,1 1 0,4-2 0,-1-1 94,-1-1 0,-1-5 0,-1-1 0,0-2 21,-1-1 1,0-1 0,-3-1 0,1-1-55,0-1 0,-2-1 0,-2 0 0,-1 2-118,-1-1 0,-3 2 1,-3-2-1,-1 1-836,-1 1 1,1 1-1,-2 1 1,0 1-692,0 2 1469,1-2 0,2 6 0,0-3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22.3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23 7806,'12'-4'203,"-4"-3"1,3 2 102,-2 1 1,-5 1 0,-1 6-237,-2 2 0,-1 5 1,0 2-1,0 2-36,0 3 0,0 4 1,0 1-1,0 3-19,0 1 0,0 3 0,0-1 0,0-1-42,0 0 1,0 2 0,-1-2 0,-1-3-258,-1-2 0,1-2 0,2-5-717,0-2 1,2-6 1000,1-7 0,3-7 0,-1-5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23.1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104 39 7126,'-8'0'8,"0"0"0,3-2 0,0-1 316,-2 1 0,0 2 0,0 0 0,-1 3-202,3 2 1,-4 2 0,3 2 0,0 2-43,-1 2 0,3 2 1,-1 1-1,2 0 16,1 0 1,1-1 0,2 1 0,2 0-104,2 0 1,3-4 0,2-1 0,3-3-96,-1-3 0,2-1 0,-2-4 1,-1 0 117,0 0 0,4-4 0,-3-2 1,0-3 30,-1-1 0,-2-4 1,-1 0-1,-1-1-43,-2-1 0,1 1 1,-3 1-1,-2 2-53,0 1 1,-1-3-1,0 4-77,0 0 0,-1 5 41,-1 2 1,0 6-1,-2 2-9,0 2 1,1 4 0,3-1 0,0 1 98,0 0 1,3-2 0,0 3 0,-1-2 87,2 1 1,-2-2-1,3-2-77,1-2 1,1-1-1,1 2 1,0-4 154,0-1 0,-1-4 0,-1-3 1,-1-1-91,2-1 1,-4-2-1,1-2 1,-2 1 26,1-1 0,0 1 0,-3 1 0,0-1-105,0-2 0,0 1 0,-1-1 0,-2 2-31,-2 2 1,-2 2 0,-2-1-1,-1 0-1,0 0 0,-1 3 0,2 3 0,0 2-316,-2 2 0,0 3 0,4 4 0,-1 4-232,0 3 1,2 4 0,2-1 0,0 1 576,-1-1 0,3 3 0,-1-2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23.5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 9079,'3'9'0,"-1"2"145,0 2 1,2-1 0,-1 1 0,1 1-289,-1 1 0,1 0 0,-3 0 1,2-3 132,-1-1 1,-1 0-135,-1-3 0,0-5 0,0-4-6,0-6 0,0-4 0,0-5 0,0 0 12,0 0 0,0-1 0,0-1 0,0 2-32,0 1 1,0-1 0,0 6 0,1 0 138,1 1 1,0 5-1,3 1 1,1 2 210,1 1 1,1 5 0,1 3 0,1 4 78,0 3 1,4 0 0,-3-1 0,1-1 5,-1 1 1,0 1 0,-3-2 0,1-3 423,-1-1 1,2-2 0,-6-1-302,1 0 0,1-5 1,-3-1-455,-2-5 0,0-3 0,-2-1 1,0-3 79,-2 0 1,-2 1-1,1-2 1,1 0-1134,-1 0 1,-1-3 0,1 2 1118,0-1 0,-1 1 0,-3-2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23.7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7740,'8'0'130,"0"0"-46,0 0 1,-1 0-1,1 0 1,0 0-50,0 0 0,3 0 0,-1 0 1,1-1-268,0-2 1,-2 2 0,3-1 0,-2 0-114,1-1 0,2 1 1,-2-2-1,-2 0 345,0 3 0,-1-4 0,0 1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23.9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7740,'0'12'-386,"0"1"1,0-2 0,0 1 0,1-2 323,1 1 1,0 5-1,2-2 1,0 0 323,-2 1 1,1-1 0,1 0 0,-1-1-413,1 2 0,1-4 0,-1-1-189,0-4 1,-1-3 338,2-3 0,0 0 0,3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3:19.4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56 7753,'0'4'392,"1"0"219,2-4 0,-1 0 0,4-1 0,2-1-793,1-1 0,4-3 0,0 2 0,1-1-656,2-1 0,5 1 838,0-3 0,2-3 0,1-1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24.6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40 207 7458,'7'5'43,"-2"1"1,0-2 0,-4 2 1536,2-1-869,0-3 1,-4 2-317,-2-4 0,1 0 1,-3-1-1,0-2-232,0-2 0,-2-2 1,3-1-1,-1 0-237,-1 0 1,4-3 0,-3 0-1,1-1 84,0-2 1,2-1 0,-1-1 0,2 0-621,1 0 0,0 1 1,0 1-1,0 1 107,0-1 1,4 5-1,1 1 339,2 1 1,1 3 0,0 2 0,0 1 128,0 1 0,-4 3 1,0 3-1,-2 3 158,1 2 0,2 0 0,-2-1 0,-1 1 178,-1 2 0,0-3 0,0 3 0,2-2-205,-1-1 0,-1 1 0,-1 0 0,0-1-92,0-2 0,0 0 0,0 1-51,3 2 0,-1-3 0,2 0 0,1-2 5,-1-3 1,-1 0-1,2-3 1,1 0-157,1 0 0,1-3 0,0 0 0,-1-2 125,-2-1 0,2-1 0,-2-1 0,0 0 98,0 0 1,-3 0-1,1 0 1,-2 1 138,-1-1 1,2 0 0,1 0 364,-1 0-355,-1 0 0,-1 4-155,0 4 1,0 4 0,0 4-1,0 0-14,0 0 0,2 2 0,2 1 1,0-1-37,2-2 0,1-1 1,1 0-1,0-3 36,0-1 1,3 0-1,-1-3 1,0 0 28,-1 0 0,-1-1 1,0-1-1,-1-4 111,-2-1 0,1-1 0,-3 0 0,-1-2-41,-1-1 0,-1 0 1,0 1-1,-1 0-79,-2 0 1,-2 1 0,-5 1-1,-1 0-129,-2 0 1,1 1 0,-2 2 0,2 2-425,0 2 0,-1 1 0,2 0 1,2 1-308,3 2 1,0 1 0,3 4 834,2 0 0,0 0 0,1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24.9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7740,'8'0'317,"0"0"0,-4 1 0,-1 2-120,-2 2 0,-1-1 0,0 2 0,0 2 48,0 2 0,0 3 1,0-1-1,-1 0-67,-2 2 0,3 1 0,-3 1 0,2-1-42,1-2 1,0 1 0,0-3 0,1-1-208,2-2 1,1-1 0,4-1-1,0-4-246,0-1 0,2-1 1,2 0-1,-1 0-107,1 0 0,2-1 0,-2-1 1,1-3-76,1 1 1,-2-3 0,2 2-1,-2-3 499,0 1 0,2-5 0,-2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0:25.2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7740,'3'6'0,"0"-2"98,2 0 0,0 2 0,3-1 66,0 2 1,3 1 0,0 1-1,0 2 90,1 2 0,1 4 0,-1 3 0,0 0-88,2 2 0,-3 1 0,0 1 0,-2 0-267,-1-1 1,-4-2 0,-1 1-1,-2-2 133,-1-2 0,-4 2 0,-2-6 1,-3-1-6,-1-1 0,-4-2 0,3-5 1,0-2-13,-1-2 1,1-1 0,4 0-533,-1 0 1,3-4-1,3-1-1655,1-2 2172,1-1 0,3 0 0,2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1:54.7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33 7591,'0'-6'-618,"0"1"714,0-2 0,0 3 2563,0-2-2015,0 4 1,0 0-1,0 4-270,0 4 1,0 1-1,0 2 1,0-1-172,0 0 1,0 1 0,0 0 0,0 1-403,0 1 0,0 0 0,0-1-637,0 1 0,0 1 0,0 2 1,0-3-121,0-2 1,0-1 0,1 1 955,2-1 0,-2 0 0,2 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1:55.0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0 7431,'-4'5'1333,"3"2"1,-2-2-1194,3 3 1,0-2-1,0-1-560,0 2 0,0 0 0,0 2-42,0-1 0,0 0 1,0 1-1,0-1 462,0 0 0,3 4 0,2 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1:55.4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0 7595,'-1'5'708,"-1"-3"0,1 0 240,-2 1 0,2-1-599,1 3 1,0 1 0,0 2-267,0 1 0,0 0 0,0 1 0,0 2-82,0 1 1,0-2-1,0 3 1,0 0-507,0-1 0,0 2 0,0-3 0,0 0-156,0 0 0,0 2 0,0-3 0,0-1-922,0-1 1583,0 0 0,4-1 0,0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1:55.7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7595,'0'6'1111,"0"-1"0,0-2-470,0 3 0,0-1-465,0 4 0,0-1 1,0 0-1,0 1-147,0-1 0,3 0 1,0 2-1,-2 0-312,0 1 1,-1 1 0,1-2 0,1 1-286,1-1 1,0 2 0,-3 0 0,0-2-977,0-1 1544,0-1 0,3 4 0,2 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1:57.7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17 6695,'-1'5'2631,"-1"-2"-2221,1 1 0,-2-3-391,6 2 1,-1-2 0,3-1-289,2 0 0,0 0 0,1-1 0,1-1 28,-1-1 1,0 1 0,2 1-1,0-1-338,1-1 1,0 0 0,-2 2 578,2-1 0,-1-3 0,2-3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1:58.0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7639,'8'5'385,"0"-1"0,-2-2-97,0 1 1,-1 0 0,4-3-528,-1 0 1,0 0 0,2 0 0,0 0-471,1 0 1,1-1 708,-1-2 0,2-2 0,4-3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1:59.8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93 7239,'-3'-6'303,"0"1"0,1 2 0,2-2 345,0-2 1,-3 2-286,0 0 1,1 0 128,5 0-382,-2 1 0,3 8 0,-4 2 0,0 3-151,0 3 1,0 2 0,0 0 0,0 2 59,0 1 0,-3-2 0,0 0 0,1-2-56,1-1 1,-2 2 0,1-3 0,0-1 40,1 0 56,1-6 1,0-1 0,0-7 0,0-3-62,0-3 0,3-5 0,-1 1 0,1-2 63,1 0 1,-3-1 0,3 0-1,-2 2 42,1 1 1,0-4 0,-3 3-1,0 1-13,0 1 1,3 0-71,-1 1 1,4 3 6,-3 6 0,0 4 0,-3 9 0,1 0 5,1 1 0,-1 4 1,2-1-1,-2 0 58,-1 0 0,0 1 0,0-4 1,0-1-39,0 0 0,3-2 0,-1 0 0,1 0-160,1-3 1,-2-1 21,3-4 1,0-1-1,1-3 1,-1-3 47,-1-3 0,1-1 1,-1 1-1,0 0 77,-1-1 1,3 0-1,-3 2 1,0-1 96,0-2 1,-2 4 0,2 3 0,-1-1 25,1 1 0,-2 2-108,5 3 1,-4 3 0,2 3 0,-2 2-63,1 3 1,1 0 0,-2 2 0,0 2-119,0 1 1,-1 1 0,0-1 0,1 0 77,1-2 1,0 1-1,-3-4 1,1-1-1972,1-1 0,0-4 2018,4-2 0,-1-2 0,4-1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3:19.6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119 1 8071,'-8'0'387,"3"1"0,0 1 1,1 4-141,0 1 0,1 1 1,-1 3-1,-1 2-199,1 2 1,-1 1 0,-2 0 0,1 2-236,0 0 0,-3 3 1,4-3-1,-2 0-871,-1-1 0,3-5 1058,0-2 0,0 3 0,-3-1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2:00.2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41 7717,'0'-6'279,"0"1"167,0 3 0,0-1-334,0 6 1,0-1-1,0 4 1,0 2-18,0 3 0,0 1 1,1-2-1,1 2-20,0 1 0,1-2 0,-3 3 0,0 0-114,0-1 0,0 1 0,0-2 0,0-2-400,0-1 0,1-2 269,2-1 1,-2-3 0,2-6 85,-2-3 0,1-1 0,1-2 0,-1-1 151,-1-2 1,-1-2-1,0 1 1,1-1 75,2 0 1,-2 0 0,1-2-1,0 1 21,1 2 1,-2 2 0,3 0-1,-2 2-88,1 1 0,1 0-43,-1 3 1,-2 3 0,4 7-1,0 4-38,-1 3 0,-2-1 1,2 3-1,-1 1-178,-1 0 1,4 2-1,-3 0 1,-1-1-173,-1 1 1,1-3 0,1 0-1,-1 0-1111,-1-1 1466,3-1 0,-3-4 0,2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2:00.4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17 7163,'9'0'-56,"-1"0"1,0 0-1,0-1 1,-2-1-674,0-1 729,-1 1 0,4-2 0,-1-1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2:00.7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42 7717,'5'-4'36,"1"2"1,-2-2 0,0 0 108,3 2 1,-3-2 0,2 1-1,1 1-152,0-2 0,1 3 0,1-3-235,-1 1 1,0 2 0,1-2 236,-1 2 0,0 1 5,1 0 0,-1 0 0,0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2:01.0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8902,'0'8'1046,"0"1"-831,0-1 1,0 1-1,0 1 1,0 3 0,0-1 1,0 2-1,1 3 1,1-1-91,1-2 0,0 1 0,-3-2 0,0 0-212,0-2 0,0-1 0,2-2-1531,1 0 1141,0 1 0,-2-8 0,1-4-534,0-4 0,1-1 1010,-3 0 0,0-1 0,0 1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2:01.7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92 7321,'5'4'356,"0"0"-160,-2 0 0,1-1 1,-2 4-1,1-2-81,-1 2 0,1 0 0,1 2-40,1-1 0,-3 0 1,1 1-1,0-1-19,0 0 0,0 1 0,-3-1 0,2 0-321,1 1 0,0-4 1,-2 0-230,2-1 414,-2 2 1,2-6 117,-3 0 1,0-1 0,0-4 0,0-2 55,0 0 0,0-2 0,-1 0 0,-1-1-33,0-1 0,-1-3 0,2 3 0,-1 0 14,-1-1 0,1 2 0,1-2 0,-1 1 46,-1 0 1,-1-3-1,2 3 1,0 1 108,0 1 1,0 1 0,0 2 278,-1 0-471,1 1 0,2-3 1,3 3-156,3 2 1,-2 2 0,2 1 0,0 1 23,-2 2 1,4-2 0,-3 2 64,3 1 0,0 1 29,0 3 0,-2 0 0,-2 1 187,0-1 1,-1 0-1,-3 1 1,0-1-21,0 0 1,0 1 0,0-1-39,0 0 0,-3 3 1,0 1-2,1-2 0,-1-1 1,0-1 3,1 1 0,1-1-82,1 0 1,1 0 0,2-2-123,2 0 1,2-3-1,-1 1 1,0 0-329,0-2 1,2-1 0,0-1-227,1 0 1,-1 0 0,0 0-1,1-1 625,-1-2 0,0-2 0,1-3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2:01.9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1 7691,'-5'5'229,"1"0"262,1-1 1,2 2-389,-2 0 0,3 1 1,3 1-127,2 1 0,0-1 0,-1 0 0,1 1 23,0-1 0,-3 0 0,3 1 1,-1-1-419,-2 0 0,1-2 0,1-1-466,1 2 884,-3-3 0,5-1 0,-2-3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2:02.0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26 7680,'-8'-1'265,"0"-2"1,3 1-1433,2-3 1167,2 3 0,5-6 0,1 4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2:02.4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8884,'6'0'471,"-1"0"0,-2 0 0,3 0-435,0 0 1,2 3-1,-1 1 54,-1 1 1,1-3 0,-2 4-15,-1 0 0,3 2 1,-5 1-1,0 1 70,-1 1 1,-1 0 0,0-1-1,0 0 97,0 1 0,0 3 1,0-2-107,0 1 0,0 0 0,0 1-79,0-3 1,1-3-119,2-2 0,2-3 0,3-3 1,0 0-23,1 0 1,-1-3 0,0-2 0,1-1-273,3 1 0,-3 0 0,3-1 0,-1 0-744,0 0 0,0 1 1,-2 0 1097,-1-2 0,0 0 0,1-2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2:02.7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0 7680,'-8'3'1985,"-1"0"-1495,1 3 0,4-5-680,4 2 0,4-2 0,5-1 0,1 0 58,1 0 0,4 0 0,-2-1 0,1-1 132,0-1 0,4-3 0,3 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2:03.6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59 7680,'1'5'0,"1"-2"140,0 1 1,5-2 143,-2 3 1,0 1 0,1 2 16,0 1 1,2-1 0,-1 0-88,-1 1 0,0-1 1,-2-1-1,-1 0 199,1-2 1,2 1-27,-4 2 0,4-2-149,-3-1 1,-1-3-57,-5 1 1,-1-3 0,-2-3 0,1-2-21,1-3 0,-1 0 0,2 0 0,1-1-130,1 1 0,-2-3 0,1-1 0,0 0-44,1 0 0,1-2 1,1 3-1,1 1-524,0 0 1,2 2-1,-1 0 311,2-1 1,3 2-1,0 1 1,1 4 132,-1 1 0,0 1 0,1 1 0,2 1 11,0 4 0,0 1 0,-3 2 0,1-1 190,-1 0 0,0 1 0,0 0 1,-2 1 56,0 1 0,-4 0 0,3-2 0,-1-1 143,-2 0 1,-1 1-1,-2-1 1,-2 0-98,-3 1 0,1-1 1,-3-1-1,-1 0 127,0-2 1,0-2-1,0 2 1,1-1-509,0-3 0,-1 0 0,1-1-335,0 0 0,-1 0-131,1 0 0,3-1 8,2-1 0,3-3 210,0-3 0,3-1 1,3 2 88,1 1 0,-1 0 1,-1 2-1,2 1 117,0-1 0,2-2 0,-1 3 0,0-1 161,1 0 1,-1-2 0,0 1 0,1-1-39,-1 1 1,0 0 0,1-1-1,-2 0 573,-2 0 0,3 1 1,-3 0-1,0-1 57,1 1 1,-2-2 0,3 1 183,-2-1 0,-2-1 226,3-1 383,-5 5-923,3 0 0,-4 5 0,0 2-189,0 2 1,-1 0 0,-1 0 0,0 2 20,0 0 1,1 2-1,1 0 1,0 1-42,0 1 0,0 0 0,0-2 0,1 0 2,2 2 1,-2-2-1,5 2-203,0-1 1,2-3 0,0 0-1,1-3-254,-1 0 1,3-1-1,0-3 1,0 0-182,1 0 1,-3-1 0,4-2-1,-2-2-763,0 1 0,0-4 1,-3 3-1,1-3 269,-1 0 0,-3 0 1,0-1-1,-1 1 927,-2 0 0,-1-4 0,-1-1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3:19.8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 33 7753,'0'-7'360,"-3"-1"-131,0 0 0,2 2 0,3 2-159,3 4 1,2 8 0,2 1 0,2 1 3,2 2 0,2 4 0,0 0 0,-1 1-575,-1-1 1,2 3 0,1 0 0,-1 0-680,0 0 1180,0 0 0,-3-3 0,-1-1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2:03.7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34 7680,'-8'0'1599,"3"-1"-1362,2-2 1,3 1 0,3-2 0,3 0-339,1 2 1,2-2 0,0 2 0,1 0-990,1 1 1,0-2 1089,-2 0 0,-1 0 0,0 3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2:03.9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 8714,'1'4'778,"2"-1"-682,2-2 0,3-2 0,4-1 1,1-1-97,3-2 0,5-1 0,0-2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2:04.8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 25 7737,'0'-5'1162,"0"-1"0,0 3-685,0-2 1,-1 3-91,-2-1 1,-1 2-227,-5 1 0,2 1 1,0 1-209,2 1 0,-1 3 0,-1 0 118,1 1 1,3-1 0,3-1-314,0 2 1,0-2-1,1 0 177,1 2 0,3-3 0,3 1 0,1 0 211,-1-1 1,0-1-1,1 2 1,-1 1 104,0-1 1,1 2 0,-2-1 0,-1 1 60,0 1 0,-4 1 0,1-1 1,-2 0-26,-1 1 1,0-1 0,-1 0 0,-2 0-132,-3-3 1,-1 2 0,-1-3 0,-1-1-433,1 1 0,0-1 0,-1-3-1171,1 0 0,2 0 888,1 0 1,3-4-1,-1-2 1,2-1 558,1-1 0,4-4 0,1-1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2:05.0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8840,'5'8'941,"0"0"-824,-1 1 0,0-1 0,-3 1 1,3 1 5,1 2 0,-3 1 0,1 0 0,0-1-731,0 0 0,0-1 0,-2-3-269,1 0 1,0 0 876,4-3 0,-4-1 0,1-4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2:05.1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0 7657,'-5'1'149,"-1"2"1,4-1-678,0 3 528,1-3 0,1 2 0,0-4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2:05.7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38 7657,'0'12'36,"1"0"0,0 2 0,2-3 133,-1-1 0,2 1 1,-2 1-1,0 0 26,-1 0 0,2-1 1,0-3-1,0 2 10,0 1 1,-2-2-1,3 2-58,0-2 1,-3-4-168,5-2 0,-4-3 0,1-4 0,-2-3 62,-1-4 1,0 0-1,0 2 1,0-1 121,0-1 0,0-3 0,0 3 0,0 0-35,0-1 0,0 1 0,0-1 0,0-1-114,0 3 0,0-2 0,0 1 0,0 1-10,0 1 1,0 0-403,0 1 1,0 4 413,0 4 0,0 4 1,0 4-1,1 1 102,1-1 1,-1 3 0,3 0 0,-1-1 154,-1 0 1,4-2 0,-2 0-157,0 1 1,-2-4 0,2 0-68,0-1 1,0-3 0,4-3-71,-3-4 0,3-1 0,-4-2 0,2 1 117,-1 0 0,-3-3 0,2-1 0,-1 2 331,-1 1 1,2 1-53,-1-1 0,-1 2-281,3 1 0,-2 6 1,2 6-1,-2 2-126,-1 3 0,2 2 1,0 3-1,-1-1-237,1-1 1,2 0 0,-4 1 0,1 0-362,1-1 0,-2-4 0,2 1 0,1-2-994,0-4 1,0 2 1621,4-4 0,3-1 0,1-2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2:05.9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8423,'0'8'450,"0"-2"1,0-1-324,0 2 0,0 0 0,0 3 1,0 0 28,0 1 0,2 0 0,1-2 0,0 1-254,1 2 1,-3 1-1,2-1-273,1-2 1,-3-1 0,3-2-344,-1-1 1,-1-2 713,4-4 0,-1 0 0,4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2:06.1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9 7821,'-7'-1'576,"1"-2"1,-1 2-285,1-1-1436,-1 1 1144,2 1 0,9 3 0,5 2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2:06.4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10485,'0'8'455,"0"0"0,0 1 1,0-1-171,0 0 1,0 2-1,0 0 1,0 2-65,0 1 1,3 0 0,0 2-1,-1-2-101,-1 2 1,1 0 0,1-1 0,0-3-104,1-2 0,-3 0 0,5-1-242,0 0 0,2-3 0,0-2 1,1-2-59,-1-1 0,0-1 0,1-1 1,-1-2-183,0 0 0,1-2 1,-1-2-1,0-1 465,1 1 0,-1 0 0,0-1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2:06.8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35 8003,'0'5'756,"0"1"1,0-1 0,0 4-638,0-1 1,0 3 0,0 0 0,0 0 30,0 1 1,0 0-1,0 3 1,0-1-141,0 1 1,0 0-1,0 0-199,0-2 1,0-2 0,1-1-33,2-4 1,-2-3 118,2-6 1,-2-4 0,1-4 0,1 0 138,-1-1 1,-1 0-1,-1-3 1,1 1 73,2-1 1,-2 0 0,1 0 0,0 2 8,1-2 0,-2 2 0,3-1 0,-2 0 168,1 1 0,1 1 0,-1 4 0,0 1 0,4 4-217,-2 6 1,-3 6 0,2 4 0,-1-1-134,-1 0 0,4 2 1,-3 0-1,0 2 4,0 1 0,-2-3 1,3-1-1,-1 1-1056,-1-1 0,4-1 1,-3-2 41,-1 1 1,-1-2 1071,-1 2 0,0-2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3:11.8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 54 7950,'0'6'709,"0"-1"-555,0 1 1,0 1 0,0 1 0,-2 1-145,-1 1 0,1 2 0,1 5 0,-1 1-167,-1 0 1,1 3 0,1-2 0,-1 0 63,-1 1 0,0-2 0,1-2 0,0-1 45,0-2 1,-2-2 12,2-3 1,-1-8 0,3-5 0,0-7 14,0-3 0,0-6 1,1-4-1,1-1 111,0-1 1,4-1 0,-4 2-1,0 3 292,-1 0 0,1-1 0,2 5 29,0-1 0,-1 4 0,2 3-245,1 7 0,1 5 0,1 5 1,1 4-126,1 4 0,-1 4 0,3 2 0,-2 3-188,1 2 1,2 0 0,-3 1 0,0 0-261,-2-1 0,0 3 1,0-2-1,0-3 15,0-4 1,-3 4 390,0-6 0,1 3 0,2-2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3:20.1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25 338 7722,'7'8'45,"1"0"0,0 0 0,-1 0 1413,-2 0-988,-1-1 1,-5-2-1,-1-3-243,0-4 0,-4-3 1,3-3-1,-1-2-3,-3 0 1,3-4-1,-1 0 1,0-3-109,0-1 0,-1-4 0,3 0 0,-1-3-221,1-1 0,0-3 0,3 2 0,0 0-223,0 0 1,0 2 0,1 4 0,1 3 9,4 4 1,3 6-1,2 6 1,-2 2 89,0 6 1,-1 0-1,-1 7 1,-1 1 174,-1 1 0,-3 3 0,1 1 1,-2-2-67,-1 0 1,-1-2 0,-1 1-1,-1-1-104,-2-2 1,3-2-1,-3-3 1,1-1 222,-1-1 0,0 1 0,-3-3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2:07.0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34 7867,'-9'0'1660,"5"-1"-1454,1-2 1,2 1 0,2-2 0,2 0-439,2 2 1,3 0 0,1 1 0,1-2-536,1 1 1,3 0 766,-3-1 0,4 2 0,-2-2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2:07.5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18 216 8414,'-5'0'1641,"1"-1"-1537,4-2 0,0 1 0,0-3 1,0-2 41,0 0 0,0-3 0,0 0-67,0-1 0,0 0 0,0 2 0,-1-1 3,-1-2 0,1-1 0,-2 1 0,2 2-90,1 1 1,0-2-1,0 0 1,0 1-187,0 0 1,1 2-233,2 0 0,1 2 283,5 1 0,-1 3 0,-1 0 64,-1 4 1,-2 0 0,-2 3-1,1 2 226,-1 0 1,-1-1 0,-1-1 0,0 2 27,0 0 0,0 1 0,0 1 1,0-1 42,0 0 1,0 3-1,0 1-68,0-2 1,0-1 0,0-1 0,0 1 162,0-1 0,0 0-268,0 1 0,1-2 0,1 0 1,1-3-374,2 0 1,1-1-1,2-3-226,0 0 1,1 0-1,-1 0 1,0-1-1927,1-2 2480,3-2 0,1-3 0,3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2:07.7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7381,'0'5'608,"0"1"0,0-3 1,0 2-696,0 2 1,0 0 0,1 1 88,2 1 0,-2-1 1,4 0-1,-1 1-272,-2-1 1,2 0 0,1 1-807,0-1 1076,-2-3 0,1 2 0,1-2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2:07.9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8 7657,'-9'0'-1445,"5"-3"1445,0 2 0,4-3 0,0 4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2:08.8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26 242 7657,'-4'4'664,"2"0"-146,-4-4 1,5-1 0,-2-2-231,2-2 0,0-3 1,-1 0-1,-1 0 2,1-1 0,2 1 0,0 0 0,0-1-94,0 1 0,0-4 0,0-1 1,0-1-156,0 0 0,0 1 0,0-2 1,0 3-13,0-1 1,2 0 0,2 1 0,1 2-115,1 1 0,-1 3 1,0 2-339,2 0 1,0 1 0,2 4 246,-1 2 0,-1 0 1,0 4-1,-3 3 178,0-1 1,0 3 0,-2 0 0,0 1 87,0 2 1,-1-1 0,-1 1 0,0-1 37,0 1 1,0 0 0,0 0 0,0-2-5,0-1 0,-3 1 1,0-1-1,-1-2 421,0-1 1,-2-2 0,0-1-440,-1-3 1,-1 0 0,-1 0-233,1-1 1,0-2-45,-1-3 0,2-1 1,1-5-840,3 1 1,3 0-1,0-1 1,0 1 240,3 0 1,1-1 0,2 1 0,0 0 596,0-1 1,2 1 0,0 0 0,1-1 170,-1 1 0,0 1 0,1 0 0,-1 2 4,0-2 1,1 1-1,-1-1 1,0 2 66,1-2 0,-1 0 1,0-2-1,1 2 215,-1 1 1,-1-1 0,0 1 0,-2-1 210,2-1 1,-1 2 0,1 1 113,-2-2 0,0 0 467,0-2-885,-1 5 1,-1 1 0,0 6-166,-1 2 0,-1 3 0,-1 0 0,0 0-83,0 1 1,0 2 0,0 1 0,0 1 42,0 2 0,0-2 1,0 0-1,0 2-51,0 1 0,0-2 0,0-1 0,0-1 5,0-2 0,0 2-410,0-1 321,0 0 1,0-10 0,2-3-1,1-6 61,-1-3 1,-1 1 0,0-3 0,1 0 139,0 0 0,1 2 1,-3-3-1,1 0 50,2 1 1,-2-3 0,3 2-1,-2 0-128,1 0 0,1 1 0,-2 3 280,0-2 58,5 1 0,-5 10 0,2 5-241,0 5 0,-1 2 0,-2 2 0,1 0-97,0-1 0,2 0 1,-2 1-1,2 0-123,0-1 0,-2-1 0,2 0 1,-1-2-362,-1-1 0,2 1 0,-2-1 1,1 0-357,-1 1 0,-1-5 0,1 0 864,1 0 0,0-3 0,-3 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2:09.0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42 7657,'-6'0'1573,"1"0"-1341,3 0 0,-1 0 1,6 0-1,2 0-314,3 0 0,3-2 0,1-2 0,0 0-490,0 0 0,2 1 0,-2 1 0,1-2-137,2 0 709,-3 2 0,4-6 0,-3 4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2:09.6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51 7657,'-6'2'444,"0"1"1,4 0 0,-3-2 151,1 2 1,2-1-361,2 3 0,3 1 0,2 2-220,-1 0 0,3 1 0,-3-1 0,-1 0 108,1 1 0,2-1 0,-4 1 0,1 1-21,1 2 1,-3-4 0,2-3 18,-2 2-93,2 0-24,-2-2 1,3-2-1,-4-6 1,0-3 100,0-1 0,0-1 1,0-1-1,-1 1-87,-2 0 0,2-1 1,-2 0-1,3-1 52,0-1 1,0-3-1,0 3 1,0 1-164,0 0 1,0 2-1,0 0 1,0-1 43,0 1 1,2 0-1,2 0-46,1 3 1,0-2 0,4 4 15,-1 2 0,0 0 1,1 2-1,-1 1 35,0 4 0,1 1 0,-1 2 0,-1-1 110,-1 0 0,1 1 0,-2 0 0,0 1 98,1 1 1,-3 0-1,1-1 1,0 0 72,-2 1 1,-1 0-1,-1-3 1,0 1-49,0-1 1,-4 0-1,0 1 1,-2-2 155,0-1 0,1 1 0,-3-2 0,-1 0-323,1 1 0,0-4 0,-1 0 0,1-1-452,0-1 0,-1 0 0,1 0-812,0 0 1,2 0 0,1-1 437,2-1 1,0 0-1,3-4 803,0 0 0,0-5 0,0-2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2:12.7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2817 9 7654,'3'6'42,"-1"-1"1,1-2 1401,-3 3-555,0-5-475,0 3 0,-1-4 0,-2 0-97,-2 0 1,-2 0 0,-2 0-1,1 0-11,0 0 0,-1 0 1,0 0-1,-1 0-103,-1 0 0,-4 0 0,1 0 0,-2 0-51,0 0 0,-1 0 1,0 0-1,1 0 25,-1 0 0,-3 0 0,1 0 1,0 0-24,2 0 0,-3 0 0,0 0 1,0 0-98,-1 0 1,-1 0 0,2 0 0,-1 0-31,1 0 1,-2 0-1,0 0 1,0 0 62,-1 0 1,-3 0 0,3 0-1,-2 0 4,0 0 1,-4 0 0,5 0-1,-1 0 25,-2 0 0,-2 0 0,0 0 0,1 0-30,2 0 1,-6 0 0,3 0-1,1-1 0,1-2 0,-3 2 0,4-1 0,-2 1-65,0 1 1,0-3 0,2 0 0,0 1-58,1 1 1,-7-1 0,3-1 0,-1 1 68,1 1 1,-2 1-1,1 0 1,0 0-19,-2 0 1,-1 0 0,4 0-1,2 0 0,1 0 1,-4 0-1,4 0 1,-1 0-7,1 0 1,-2 0 0,4 0-1,-1 0-15,-2 0 1,1 0-1,2-1 1,1-1 11,-1 0 0,-1-1 1,2 3-1,0 0 0,1 0 0,-1 0 0,2 0 0,1 0 0,0 0 1,-3 0-1,3 0 1,0 0-6,-1 0 1,1 0 0,1 0-1,-2 0-32,3 0 0,-5 0 1,6 0-1,-3 0-3,0 0 1,1 0 0,1 1 0,-1 1 15,0 0 1,0 1-1,1-3 1,-1 1 8,0 2 0,0-2 1,2 1-1,0-1-10,1-1 1,0 3 0,1 0 0,1-1-16,-1-1 0,1 0 0,-1 1 1,2 0-39,1 0 0,-2-1 0,2 0 0,-1 1 35,-2 1 0,3 0 0,0-1 0,1 1 36,0-1 1,-3 2-1,3-2 1,1 1-19,0 1 1,2-2 0,0 2 33,-1 0 1,4 2-1,0-3 1,0 2-4,1 1 0,2-1 0,-2 1 0,1 0 35,1 1 1,-1 5-1,3-1 1,-1 0 2,-2 1 1,2-2 0,-1 4-1,1 0 19,1-1 1,-1 2 0,-1-1 0,-1 1 129,1-1 1,1 2-1,1-2 1,0 1-131,0 2 0,0-3 0,0 0 1,0 1-67,0 0 0,0 2 0,1 0 0,1-1 13,1 1 0,1-1 0,-3-1 0,2-2 5,-1 2 1,0 0 0,0 1-1,0-1-21,0-1 0,0 3 0,0-5 0,1 1 7,-1 2 1,0 0 0,-1 0 0,2-2-32,-1-1 1,0 1 0,0 0 0,0-1-31,0 3 1,2 1 0,-1 1 0,-1-2 102,-1-1 1,1 4-1,1-3 1,-1 0-7,-1 0 0,2 0 0,-1 0 0,0-1-30,-1 1 0,2-1 1,0 1-1,0-2-10,0-1 0,-2 2 0,2-3 0,-1 0 8,1 1 0,-2-2 0,2 2-30,1 0 1,-3 0-1,3 2 1,-2-3 31,1-2 1,0-1 0,-2 2 0,1 0-4,0 1 1,2 0 0,-2-3 0,1 1-12,-1-1 0,1 0 0,0 1 1,0-1 2,1 0 0,-3 1 1,2-1-1,1 0-4,2 1 1,-2-4-1,1 1 1,-1-1-9,1 0 1,-2 2-1,2-1-35,2 1 1,0 2 0,2-2-1,-2 0-46,-1-2 0,1 0 0,-1 1 63,1 0 0,4-2 1,1 2 44,1-3 0,-3 0 0,1 0 0,-1-1 34,-2-1 1,3-1 0,0 0 0,-1 0-25,0 0 1,1 0-1,1 0 1,1 0-25,2 0 1,-3 0-1,1 0 1,0 0 8,0 0 1,0 0 0,2 0 0,-1 0 46,1 0 0,0 0 0,-1 0 0,0 0-17,1 0 0,0 1 0,0 1 0,-2 1-24,-1-2 0,4 0 1,0-1-1,0 0-22,0 0 1,1 3 0,-3 0 0,2-1-5,1-1 0,-1-1 0,1 0 0,0 0 8,-1 0 0,1 0 1,0 0-1,-1 0 11,1 0 0,0 0 0,-1 0 0,1 0 7,0 0 1,1 0 0,1 0 0,-2 0-8,2 0 0,0 0 0,0 0 1,0 0 1,0 0 0,1-1 0,0-1 0,1-1-23,-1 1 0,1 1 1,-2 1-1,-1 0 15,0 0 1,1 0 0,-2 0 0,1 0-2,-2 0 0,5 0 0,-6 0 0,-1 0-8,2 0 0,0-1 1,1 0-1,-2-2-5,-1 1 0,2 1 0,-2 1 0,2 0 4,0 0 0,0 0 0,-1 0 0,-2 0-3,-1 0 0,2 0 1,-2 0-1,1 0 3,1 0 1,1-3 0,0 0 0,-2 2 14,-1 0 0,2 1 0,-1-1 0,1-1-10,1-1 0,1 0 1,-3 2-1,1 0-8,1-2 0,3 0 0,-5 3 1,2 0-14,-1 0 1,1 0 0,-3-1 0,1-1 21,2-1 0,0 1 0,-1 2 0,-1 0 1,-1 0 0,3 0 1,-1 0-1,1 0-10,-1 0 1,1 0 0,-3 0 0,1 0-27,1 0 0,1 0 1,-1 0-1,-2 0 11,0 0 1,-2 0 0,3 0 0,-1-1 47,-1-2 0,1 2 1,0-2-1,0 2-13,0 1 0,2 0 1,-2-1-1,0 0-13,0-2 0,0 0 0,-2 3 1,1 0-18,-1 0 1,2-3-1,0 0 1,0 2-8,0 0 0,0 1 0,-1 0 0,0 0 16,-1 0 1,2-3-1,0 0 1,0 1-6,0 1 0,2 1 1,-3 0-1,-1 0-17,0 0 1,1-2-1,0-1 1,-1 1-16,-1 1 1,2 1-1,0 0 1,0 0 21,-2 0 1,-1 0-1,1-1 1,-1-1 19,0-1 0,1 1 1,2 1 14,0-2 1,3 1-1,-3-2 1,-1 0-22,-1 2 0,0 0-19,3-1 0,-3 2 0,2-2 0,-2 0-20,0 0 0,-1 0 1,-1 2-1,0 0 17,-2-2 0,1 0 0,2 2 54,1-2 1,-1 2-1,0-2 12,1-1 1,-1 2 0,0-2-28,1 0 1,-4-2 0,1 3 0,-1-2-27,0-2 0,1 3 0,-2-2 23,1 0 1,-1-2-1,3 0 22,-2 0 0,-3-1 0,1 1 0,-2 0-20,-1-1 0,1 1 0,1 0 0,0-1-26,0 1 0,-1 0 1,-1-1-1,0 1-20,0 0 0,3-3 0,0-1 0,-1 1 42,-1-1 0,-1 3 1,0-3-1,0 1-15,0 0 0,0-3 1,0 2-1,0 0 53,0 0 0,0-2 0,-1 2 0,-1 0-34,-1 0 1,0-2 0,3 3-1,0 1-7,0 0 0,-3-1 0,1 0 0,0 1 16,1 1 0,1-2 0,-1-1 0,-1 2 29,-1 1 0,1-2 0,1 0 1,-1 1-39,-1 0 1,0-1-1,3 0 1,-1 1-5,-2 1 0,3-2 0,-3-1 0,2 2-10,1 1 0,0-2 1,0 0-1,0 1 3,0 0 0,0-1 0,0 0 0,0 1-10,0 1 0,-3-3 15,0-2 0,1-1 0,2 1 1,0 3 0,0-1 0,0 1 16,0 1 0,-3 0 0,0 2 0,1 0-16,1-1 1,0 1 0,-1 0 0,0-1 0,0 1 1,1-1 0,1-1-4,0-2 0,-3 0-6,0 1 0,1 2 0,1-2 0,-1 2-1,-1 0 1,0 1 0,3 0 2,0-1 1,-1 1 0,-1 0-22,0-1 1,-1 1 0,3 0-11,0-1 1,0 1 0,0 0 25,0-1 0,0 4 0,0-1 14,0 0 0,0 1 1,0 0 19,0-2 0,0 3 0,0-2-12,0-1 1,0 3 57,0-2 1,-1 1 93,-2-4 1,2 4-53,-2-1 1,3 4-1,-1-3-44,-2 1 0,2-2 1,-3 1 27,0 0 0,3-2-249,-5 1 0,3 2-491,-2-2 0,0 4 0,-1-3-884,0 1 1,3 1-1,-1 2 1,-1 0 1524,0-2 0,0 0 0,-3 3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2:13.5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 8435,'1'4'698,"2"-1"0,-2-2-690,5-1 1,0 0 0,2 0-598,0 0 1,1-1 0,-1-1-318,0-1 0,3 1 906,0 2 0,4-4 0,-2-1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2:15.4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9995,'6'3'165,"-1"0"0,1 0 1,2-3-1,1 0-46,-1 0 0,3 1 0,1 0 0,0 2-399,0-1 0,2-1 1,-2-1-1,0 0 261,0 0 1,-1 0-1,-2 0 1,-1 0 125,0 0 1,1 1 90,-1 2-153,-3-2 0,-2 3-11,-3-1 1,0-1 0,-1 3 40,-1-2 0,0 1 0,-4-2 15,0 1 0,-2 2 1,1-1-1,0 0-14,2-1 0,-1 4 0,-2-3-2,0 1 1,-1 1-1,2-2 1,0 0 10,2 0 0,-1 2-70,-2 0 0,0 0 0,0 1-1,3-2 0,0-3-126,2 1 98,2 1 120,-2-3 0,3 2-64,0-6 1,1 1 2,1-3 0,-1 2 0,2-2 36,-2-2 1,-1 2 0,0 0 58,0-2 0,0 3 0,0-2-15,0 0 0,-1-1 1,-1 1-111,-1 0 0,1 3 1,1-1-1,-1-1 86,-1 1 1,0 1-196,3-3 1,-1 4 255,-1 0-8,1-3 0,-3 5-132,4 0 1,0 4 0,0 4 0,0 0-24,0 1 0,0-1 1,0 1-1,0 1 20,0 2 0,1-1 1,1-2-1,1 1 17,-2 1 1,0 0 0,0-2 134,2-1-134,-2 0-12,6-3 0,-6-5 0,2-6-144,-2-1 1,-1-1 0,0-1 24,0 1 0,0 0 0,0-1 1,0 1 36,0 0 0,0 2 0,0 1 31,0-2 1,0 0-1,0-2-32,0 1 0,0 2-46,0 1-38,0 3 1,1-2 26,2 4 0,-1 0 107,3 0 1,1 0 0,2 0-87,0 0 1,-2 0 44,-1 0 673,1 0 1,0 0-282,-1 0 0,-4 0-275,-1 0 0,-1 0-112,-4 0 1,2 0-389,-3 0-212,4 0 351,-1 0 0,4 0 258,1 0 0,2-1 1,3 0-1,-2-2-70,2 1 1,-3-2 589,2 1 1,-3-2-265,2 2 1,-3-1-420,1 2 0,-3 1 0,-3-2-1154,-3 2 0,2 1 1352,-2 0 0,1 4 0,-4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3:20.7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56 276 7792,'0'12'257,"0"-1"1,0-3 46,0 0 1,-4-4-1,-1-1-18,-2-2 0,0-5 0,1-2 0,1-2-204,2-3 0,-2-6 0,2 1 0,0-3-172,0 0 1,2-3 0,-2 1-1,3-1-53,0 1 0,0 0 1,0 1-1,2 2-39,1 1 0,3 0 0,-1 5 1,2 0 91,1 4 1,0 1 0,0 5 0,0 0 101,-1 1 1,0 5 0,0 1 0,-3 3 165,-1 2 1,3 3 0,-4 2 0,0 1 166,-1 0 1,2-1 0,-1 2-1,0 1-117,-1 0 0,-1 3 1,0-2-1,0 0-78,0 1 0,0 1 0,0-3 1,0-1-301,0-3 1,2 0 0,2-5-1,0-2-123,2-3 0,1-3 1,1-2-1,0-3-4,0-4 0,1-3 1,0-6-1,2 0 39,-1-1 0,-2-3 0,0 4 0,0 0 125,0 0 1,0-1 0,0 3 0,-1 0 175,-2 2 0,1 1 1,-3 4-1,-1 0 1470,2 1-1045,-3 2 0,2 6 0,-3 6-160,0 3 1,0 1 0,0-1 0,0 1-123,0 1 0,0 1 0,1 1 1,2-1-201,2 1 0,1 1 0,0 0 0,-1 0-176,1-2 1,4 1 0,1-3-1,1-2-313,-1-3 0,2-3 1,-1-4-1,0-1-541,2-4 1,-3-4 1023,0-3 0,1-2 0,0-1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2:16.2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217 0 7727,'-5'0'1313,"-2"0"0,5 0-684,-3 0 0,2 0-85,-3 0 1,1 0-280,-4 0 1,1 0 0,0 0-1,-1 1-135,1 2 1,-1-2 0,-1 2 0,-3-2-539,1-1 0,0 1 0,-1 0 0,0 2-654,1-1 1,1-1 0,0-1-1336,2 0 2397,1 0 0,3 0 0,1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2:34.1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7710,'0'5'82,"0"1"0,0-1 1,0 4-228,0-1 1,0 0-1,0 1 1,0 0 94,0 2 1,0-2 0,0 3 0,0-1-126,0 0 0,0 3 1,0-3 174,0 0 0,4 2 0,1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2:34.5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7833,'0'9'-330,"0"-1"1,0 0 110,0 1 1,0-1 0,0 0 217,0 1 0,0-1 1,0 0-1,0 1-62,0-1 0,0 0 0,1 1 1,1-1 62,1 0 0,0 1 0,-3-1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2:35.2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7833,'0'5'-966,"0"1"1019,0 0 1,0-1 0,0 0-44,0 2 1,0 0-1,0 2 1,0-1-92,0 0 0,0 1 1,2 2-316,1 0 1,0 1 395,-3-1 0,4 2 0,0 4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2:35.5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7194,'0'8'-37,"0"1"1,0-1-1,0 0-99,0 1 1,0-1 0,0 0-30,0 1 1,0-1 0,0 0 60,0 1 0,0-1 0,0 0 0,2 1 104,1-1 0,0 4 0,-3 1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2:35.8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7833,'0'8'-599,"0"0"365,0 1 0,0-1 1,0 0 187,0 1 1,0-1-1,0 0 20,0 1 1,0-1-1,1 0 12,2 1 0,-2-1 0,2 0-98,-2 1 1,-1-1 0,0 0 0,0 1 111,0-1 0,0 0 0,0 1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2:49.5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7686,'0'6'946,"0"-2"0,0-1-649,0-1 0,0 0-76,0 2 0,0 0-148,0 3 0,0-1 1,0 0 60,0 1 0,0-3 0,0 0-191,0 1 1,2-1 78,0 0 56,1 1 1,-3-1 10,0 0-64,2-3 1,0 2 0,1-3 29,0-3-38,2 3 0,-2-4 0,2 3-17,-1-1 1,0-1 0,1 1 5,-1 0 0,-2 0 11,3 2 0,-2-1 0,2 0 51,-1-1 0,-1 0 135,1 2 1,0 0-69,3 0 0,-3 0-33,0 0 0,-2 0-115,3 0 0,-2 0 1,2 2 57,-1 0 1,-2 0 18,3-2 0,-1 0-41,2 0 0,-1 0 34,-1 0 1,0 0-99,3 0 0,-3 0 0,0 0 70,1 0 1,-1 0 0,0 0-1,1 0 1,-1 0-7,0 0 1,0 0-42,3 0 1,-1 0 85,0 0 1,1 0-52,-1 0 0,-1 0 0,-1 0 97,1 0 0,-2 0-75,2 0 1,-2 1-1,2 0-117,-1 1 1,1 1 75,1-3 0,1 0 1,-1 0 0,0 0 0,-1 2 5,-1 0 1,-2 0 0,2-2 20,1 0 0,-1 0 1,0 0 10,1 0 0,-1 0 1,0 0-23,1 0 1,-1 0 0,0 1-21,1 1 1,-2-2 0,2 3 15,0-3 1,0 0-25,2 0 0,-1 0 19,1 0 0,-1 0 1,0 0-5,1 0 1,-3 0 0,0 0 3,1-3 0,-1 3 1,0-2-5,1 1 0,1 1-1,0 0 1,1 0-1,-1 0 0,1 0 0,-3 0 1,0-1 2,1-1 1,1 1-6,0-1 0,1 2 1,-2-1-1,0-1-7,0 0 1,-3 0-1,2 2-7,1 0 1,1 0 10,0 0 1,1 0 0,-2-1-1,0-1 0,0 2 7,-1-3 0,2 3 54,1 0 0,-3 0-10,0 0 1,-2 0 29,3 0-46,-1 0 1,0 0-32,0 0 1,-1 0-14,1 0 6,-3 0 0,3 2 4,-2 0 1,-1 0 0,2-2-249,-1 0-256,-1 0 0,2 1-1884,-3 1 1016,3-1 1376,-3 2 0,6-3 0,-2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3:32.5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6 6721,'-4'-2'4389,"1"1"-3822,3-2 1,0 4 0,0 1-367,0 2 0,2 2 0,1 1 0,-2 1-200,0 0 0,-1 3 1,2-2-1,0 1-227,-1-1 1,0 2 0,-1-1 0,1 0-907,1-1 0,-1 0 1132,1 0 0,1-1 0,1-1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3:35.7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25 7668,'0'-6'703,"0"0"-338,0 2 1,0 0 367,0 2-469,0 2 1,0-3 0,1 5 24,1 0 1,-1 3-1,1-1-2,-2 2 1,1-2 0,1 1-188,0 0 1,0 0 0,-2 2 0,0-1-41,0 0 1,0 1 0,0-1 34,0 1 1,0-1 0,0 1-41,0-1 0,0-2 0,0 1 76,0 0 0,0 0-149,0 2 1,0-3 0,0 0 73,0 1 1,0-1 62,0 0-161,0-3-145,0 2 138,0 0 35,0-2 14,0 2 64,0-3 58,0 0-114,3 0-28,-3 0 0,4 0-26,-2 0 25,-1 0-54,5 0 1,-3 0 59,4 0 1,-3 0-1,0 0-14,1 0 1,-1 0 0,-1-1 0,1 0-86,-1-2 0,2 1 65,1 2 1,0 0-1,1-2 7,-1 0 0,1 0 1,-1 2 0,1 0 1,-1 0 0,0 0-42,1 0 1,-1 0 0,1 0 16,-1 0 1,-2 0 0,1-1-88,0-1 0,0 1 1,2-1 75,-1 1 1,0 1 0,1 0-48,-1 0 1,1 0 122,-1 0 1,1 0 0,-1 0-110,0 0 1,1 0 21,-1 0 1,1 0-1,-1 0-41,0 0 1,1 0 85,-1 0 1,1 0 0,-1-2 65,1 0 0,-1 0-93,0 2 0,1 0 1,-1 0-5,1 0 1,-3 0 0,0 0 1,1 0 0,1 0 83,0 0 0,1 0 27,-1 0 1,0 1-1,-1 0 1,-1 1-39,1 0 1,-1-2 0,0 0-17,1 0 0,-2 0 1,2 0 0,0 0-50,-2 0 1,2 0 24,0 0 1,0 0 61,2 0 1,-1 0 0,0 0-20,1 0 0,-3 0 0,0 0-9,1 0 0,-1 0 0,0 0-94,1 0 0,-1 0 1,0 0 79,1 0 0,1 0 32,0 0 0,1 0-4,-1 0 1,0 0 13,1 0 1,-1 0-39,1 0 1,-1 0-30,1 0 1,-1 0 38,0 0 0,1 0 1,-1 0-16,1 0 1,-3 0 0,0 0-26,1-2 1,-1 1-1,0-1-13,1 1 1,1 1 37,0 0 0,0 0-10,1 0 0,-1 0 27,1 0 1,-1-1-64,1-1 0,-1 1 55,0-1 0,1 2 0,-1 0-2,1 0 1,-3 0 0,0 0 4,1 0 1,-1 0-1,0 0 119,1 0 0,-1 0 0,0 0-112,1 0 0,-2 0 0,2 0-1,0 0 1,-2 0 0,1 0-27,1 0 1,1 0-7,1 0 0,-1 0 32,0 0 1,1 0 6,-1 0 0,1 0-2,-1 0 1,0 0-4,1 0 0,-1 0-2,1 0 0,-3 0 0,0 0-3,1 0 0,-1 0 0,0 0-11,1 0 0,-1 0 0,0 0 1,0 0 14,3 0 0,-1 0-1,0 0 0,-1 0 0,-2-1 4,0-1 1,2 1-1,-1-1 0,0 1-2,0 1 0,-2 0 2,3 0 0,-1 0-2,2 0 1,-1 0-1,-1 0 0,-2 0 0,2 0 0,-2 0 0,3 0 0,-3 0 61,2 0 0,-2 0-51,3 0-21,-1 0 0,2 0 13,1 0 1,-3 0 21,0 0 0,-2 0-8,3 0 0,-3 0 0,2 0 1,0 0-14,3 0 0,-3 0 15,0 0 0,-2 0 0,3 0 1,0 0 1,-2 0-2,2 0 1,-3 0-1,2 0-8,1 0 0,-1 0 35,0 0 0,-2 0 58,2 0 1,0 0-60,3 0 1,-3 0-38,0 0 0,1 0-49,1 0 0,-2 0 30,1 0 0,-3 0-23,2 0-122,0 0-706,3 0-81,-1 0 0,-2 0 944,1 0 0,-4 0 0,5 0 0,-3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3:39.1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59 8116,'4'0'50,"0"0"73,-2 0-106,4 0 1,-5 0 16,3 0 18,1 0 1,1 0 0,-1 0 28,1 0-40,-1 0-25,5 0 0,-3 0 58,1 0-113,-1 0 75,6 0 0,-6 0 49,4 0-10,0 0-39,2 0 0,-3-1 37,1-1-241,0 1 84,1-2 1,-1 3-95,0 0 184,-3 0-18,4 0 1,-4 0 0,2 0-11,-1 0 1,-1 0-1,-1 0 1,-1 0 16,1 0 1,-1 0 0,1 0 0,-1 0 7,0 0 0,1 0 0,-1 0 6,1 0 1,-1 0 0,0 0-5,1 0 1,-1 0-1,1 0-87,-1 0 1,0 0 30,1 0 27,-4 3 73,0-2 1,-3 2-26,-3-3 0,0 0 0,-4 0 38,1 0 0,0 0 0,-1 0 26,1 0 1,-1 0 0,1 0 0,0 0-25,-1 0 1,-1 0-1,-1 0 1,1 0-15,1 0 1,-1 0 0,-2 0 0,1 0-57,0 0 1,-2 0 0,2 0 0,-1 0 12,-2 0 1,1 0 0,0 0 0,1 0 36,0 0 0,-1 0 0,0 0 0,0 0-25,0 0 1,0 2 0,2 0 0,-1-1-8,1 0 1,0-1 0,3 0-36,0 0 1,-1 0 0,1 0-15,-1 0 0,3 0 45,0 0 1,2 0-6,-3 0 4,4 0 0,-3 0 107,2 0 36,2 0 1,-4 0 86,2 0-160,1 0-71,-2 0-43,3 0 70,-3 0-4,3 0-12,-3 0-49,3 0 0,0-1 1,0-1-18,-3 1-97,2-1-11,-2 2 152,3 0 1,1 0 0,1-1 73,0-1 1,3 1 0,-1-1-49,2 1 0,-2 1 0,0 0 0,1 0 34,1 0 0,0-1 0,1 0 0,1-1 2,1 0 0,2 2 0,0 0 0,0 0 19,0 0 0,3 0 0,-3 0 0,0-1-25,2-1 0,-1 1 1,0-1-1,1 1-50,0 1 1,-2 0-1,0 0 1,-1 0 9,0 0 0,2 0 0,-4 0 0,1 0 18,0 0 0,-2 0 0,2 0 0,0 0 39,-1 0 1,1 0 0,-3 0 0,1 0 10,-1 0 0,1 0 1,-1 0-1,0 0 12,1 0 0,2 0 1,1 0-90,0 0 0,-1 0 0,-1 0 27,0-3 1,1 3-1,2-2 1,-2 1-16,1 1 1,-3 0 0,1 0 0,-1 0-5,0 0 1,-1 0 0,1 0 0,-1 0-29,0 0 1,1 0 0,-1 0-1,1 0-49,-1 0 0,0 0 1,1 0 1,-1 0 0,1 0 1,-1 0-1,1 0 37,-1 0 1,0 0 0,1 0 0,-1 0 32,1 0 0,-1 0 0,0 0 0,1 0 26,-1 0 1,1 0 0,-1 0 0,1 0-10,-1 0 1,0 0 0,1 0 0,-1 0-16,1 0 0,-1 0 1,0 0-1,1 0-14,-1 0 1,1 0-1,0 0 1,1 0-16,0 0 0,1 0 0,-3 0 0,1 0-23,2 0 0,-2 0 0,2 0 0,0 0-28,-1 0 1,1 0-1,-2 0-26,2 0 1,1 0 26,2 0 0,-2 0 31,-1 0 0,-2 0-27,-1 0 205,-2 0-168,5 0 0,-7 0 35,4 0 0,-1 0 86,2 0 1,-1 0-105,0 0-9,1 0 29,-1 0 0,-1-1 142,2-1 10,-5 1-124,6-2 1,-4 3-51,2 0 0,1-2 17,-1 0 0,0 0-19,1 2 40,-1 0-33,1-3 1,-1 2-17,1-1 39,-4 2-42,3 0 0,-3-3 27,4 1 4,-4 0-77,3 2 0,-5 0 64,4 0-195,-4 0 181,2 0-8,0 0 52,-2 0-68,1 0 9,-2 0 43,0 0-8,-2 0 0,0 0 0,-2 0 36,-1 0 0,-1 0 0,0 0 1,-1 0-25,1 0 0,0 0 0,-1 0 0,0 0-6,-2 0 1,2 2-1,-4 0 1,0 0-3,1-1-55,-2 1 0,2-1 52,-3 1 1,1-1-7,-1 2 1,0-2-3,0 4 20,0-4-15,0 2 0,1-2-10,-1 1 50,6-2-48,-5 3 2,8-3-166,-3 0-4,5 0 50,2 0 0,1 0 63,3 0 0,1 0 0,4 0-37,0 0 0,-1 0 0,3 0 0,-1 0 62,0 0 0,2-2 1,-1 0-1,1 0 97,1-1 1,-2 2-1,-1-1 285,2 1-150,-3-1-62,6 1 0,-6-2-24,3 3-33,0-3-58,1 2 1,0-2 54,-1 1-159,1 1 126,-3-2 1,2 3 23,-1 0-39,-2 0 7,1 0 0,-4 0 19,0 0-18,1-3-4,-1 3 2,-2-3-75,-1 3 81,-3 0 59,0 0-137,-3 0 61,2 0 0,-5 0 0,3 1 0,-2 0-12,1 1 0,0 0 0,-2-2 1,-1 0-27,1 0 1,-1 1 0,-1 0 0,-1 1-62,1 0 0,-1-1 0,0-1-32,-1 0 42,-1 2 54,-2-1 1,0 2-19,-2-3 85,1 0-66,-4 3 1,1-2 4,-2 1 0,-2 1 4,-1-1 1,0 1 204,1-1 29,1-2-219,-2 3 0,3-1 36,-1 1-11,1-1-9,0-2 0,0 2-35,2 0 52,-1 0-55,1-2 0,0 0-20,0 0 58,3 3-5,-5-2 1,5 2 6,-3-3-26,3 0-24,-5 0 0,6 0 38,-2 0-8,1 0 101,-2 0 0,3 0-21,-2 0-71,1 0 164,2 0 0,0 0-12,-1 0-244,5 0 119,-7 0 0,8 0 55,-2 0-134,-1 0 78,3 0 1,-3 0-62,1 0 71,2 0-12,-2 0 0,3 0-2,-1 0 17,1 0-105,-1 0 1,2 0-112,-1 0 180,4 0-18,-10 0 0,10 0 0,-4 0 12,1 0-2,-1 0 1,-1 0 2,1 0-6,-1 0 0,1 2 1,-1-1 1,1 1-2,0-1 84,-1-1 0,1 0-60,-1 0 142,1 0-158,0 0 1,-1 0 32,1 0 67,2 0-86,-2 0 0,3 0 26,-4 0-134,1 0 102,0 0 0,1 0-23,1 0 0,0 0-4,-3 0 0,3 0 29,0 0-4,0 0-2,-3 0 43,1 0-45,-1 0 2,1 0 0,2 0 13,-1 0-12,1 0-7,1 0 1,-3 0 3,2 0 12,1 0-20,-3 0 1,5 0 19,-4 0-5,4 0-10,-5 0 1,5 0 6,-4 0-40,4 0 69,-5 0 0,5 0-31,-3 0 48,2 0-45,-3 0 0,3 0-4,-2 0 1,2 0-22,-3 0-32,1 0-279,-2 0 118,2 0 1,2 0 105,4 0 1,0 0 0,2 0-1,1 0 4,1 0 0,0 0 0,0 0 0,0-1 0,-2-1 1,4 1-1,-1-1 158,0 2 0,0-3 0,-1 1 110,1 1 0,-2-1 291,0 0-318,-2 2 0,-4-3-78,-1 3 1,-2 0 0,-2 0-90,-1 0 1,1 0-1,-1 0-232,1 0 0,2 0 0,-1 0-480,0 0 536,0 3 0,1-3 195,-1 2 0,4-1 0,-2-1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3:20.9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72 8434,'4'-5'320,"3"-2"0,5 3 0,2-1-579,3 0 0,3-1 1,-1-2-1,1 1 259,2 2 0,1-5 0,0 1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3:43.5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 1 7693,'-6'1'103,"2"1"1445,-1 2-674,4-1-664,-4-3 1,6 4 0,2 0 10,0 2 1,2-3 0,-2 4-142,4 1 0,1 1 0,0 2 0,-1-1-2,1 0 0,-2 0 1,0 1-1,1-1-46,-1 0 0,3 1 27,-2-1 0,2 0-8,2 0 1,-5-4 34,1-2 1,-3-4-86,3-4 0,-5-2 0,1-4 0,0 0-2,0 0 1,-2-1-1,3 0 1,-3-2-89,-1 0 0,3-1 1,1 4-9,-2-1 1,0 2-1,0 1-349,2 1-422,-1 5-178,-3-3 965,0 5 0,0 2 195,0 1 96,0-2 127,0 4 0,0-4 230,0 2-87,0-2-102,0 4-89,0-5 1,-1 3-66,-2 1 0,0-1-71,-3-3 0,2 0 61,-3 0 0,0 1-48,-3 3 0,0-3 1,0 2-54,-1-1 0,4-2 0,1 0-26,-3 0 0,0 0-408,-1 0 147,0 4-403,-1-3-1128,6 4 544,0-5 0,6 0 1161,3 0 0,-3 0 0,3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3:44.1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10 7703,'-1'6'-202,"-2"-1"0,-1-2 173,-2 1 1,3 2 1422,-4-2-418,5 4-1311,-3-7 0,6 4 241,3-5 1,-2-4-1,4 0 1,-1-1 66,1 0 0,-4 1 1,3 2 72,-1-2 0,-2 0 1,2 1 907,1 0 448,-4-1-518,3 0-693,-4 3-135,0-4 1,0 6-2643,0 3 849,0-3 1737,0 3 0,0-4 0,0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3:44.4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 0 6799,'-6'5'0,"-3"1"0,3 4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3:55.6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13 141 8057,'-3'0'2174,"0"0"-1872,3 0 1,0 0-206,3 0 1,-2 2-1,3 1 47,1 0 0,-1-1 1,-1 1-1,1-1-117,0 0 1,-2 1 0,2-1 4,1 2 0,-1-1 1,-1 0-1,1-1 1,-1 0 0,-1 3 1,2-3 3,-1 2 1,1-2-20,-2 2 1,2-2-1,-1 2-17,1-1 1,-3 0 1,1-1 10,2-1 1,-3 1 56,4-2-43,-4 0 1,2 0-21,-3-2 1,2 0-1,0-2-33,0-1 0,1 1 1,-1 0 16,-1-1 1,2-1-1,0 0-39,0 0 1,0-1 17,1 1 0,-1-1 0,2 2 6,0 0 0,-3 0-18,2 3 0,-2-2 104,2 2-63,-2-3 1,1 4-15,0-1 3,-3-2-1,6 4 5,-5-3 2,2 3 2,-3 0 1,0 0-3,2 0-1,-1 0-48,2 0 1,-3 0 43,0 0-47,3 0 1,-2 0 0,1 3 26,-2 1 0,0 2 0,-2 0 12,0 0 0,-2 1 1,2 0-1,0 1-27,-1 0 0,1 1 1,-1-3-1,0 1 14,1-1 0,0 3 0,-1-1-10,-1 0 0,1-1 0,-2 0 1,3-1 14,1 1 0,-1-3 0,0 0 5,1 1 1,-1-2-33,0-1 45,1-1 0,-1-2 0,2-1 0,0-2-65,0-2 1,2 0-1,0-1 1,-1 1-16,0-1 0,1 1 1,0-1-1,0 1 59,1 0 0,-2-3 0,2 1 1,-1 0 5,0 1 0,2 0 1,-1 1-1,-2-1 69,0 1 1,1-1-15,0 1 21,3 0-16,-4 2 1,2 2 0,-3 4-29,0 2 1,0 2 0,-1 0 0,-1 1 2,0-1 0,-2 3 0,1-1 0,0 0 7,0-1 1,-1 2-1,1 0 1,0 0 0,1 1 0,-3 0 1,1-1-1,0-1-19,2-1 0,-1 1 0,-1 1-23,1-1-47,0-1 1,3-4 14,0-3 0,0-4 41,0-4 0,1-1 0,0-1 8,1 2 1,0 2 0,-1-3-20,1 2 1,-1 3 3,1 0 0,-1 2 20,-1-3 13,0 4-5,0 4 1,0 1 0,0 5 118,0-2 0,0-3 0,-1 0 50,-1-2-116,1 1 1,-2-3 41,0 0 0,2 0-39,-3 0 0,0-3-60,0-2 0,-2 0 19,2-2 0,-1 1 1,0 0-1,1 1-54,1 1 1,-1 0 0,1-3 124,0 1 1,1 2-54,-3-1 1,2 1 48,-1-2-90,1 2 31,3 1 1,0 4 2,0 1 0,2-1 0,1 3 0,0 0-4,-1-1 0,1-1 0,-1 3 17,0 0 1,1 0-1,-2 2 8,1-1 1,0-2 0,-1 1-21,1 0 1,-1-2-10,1 1-34,-1-2-83,-1 1 0,-2-4 1,-1 0-58,-1-2 0,2-2 86,-2 1 1,0-2 0,-1 1 0,2 0 39,0 0 0,-1 1 0,1-1-3,-1 0 0,2 0 135,-2 0 1,2 2-76,0-2 1,1 4 7,-1-1 0,1 2-9,-1 2 0,1-1 1,2 4-1,0 0 21,1 0 1,1 2 0,-1-1-1,0 1 69,-1-1 1,2 0 0,-1 1-1,0-1-18,1 1 0,-1 1 0,1 2 0,1-1-42,-1 0 0,-1 0 1,2-1-1,-1 1-16,1-1 1,-3-1 0,2-1-1,-1 0-6,1 1 0,1-3-24,-2 0 10,3-2 1,-4 0-53,1-4 0,-1-2 1,-1-2 19,2-1 1,-1 1 0,1 0-4,-1-1 1,0 1 0,0-1 0,1 1-19,0 0 1,1-1 0,-1 1 0,0-1 10,1 1 1,-3 0 0,3-1 0,-1 1 4,1-1 1,1 1-1,-1-1 1,-1 1 6,1 0 0,2-1 0,-3 1 0,1-1-6,0 1 0,1 2 0,-1-1 1,-1 1-3,1 1 1,-2-2-1,3 2 3,-2-1-26,1 3 0,-3-4-24,2 3 54,-1-1 13,2 3 1,-3 1-5,0 1 0,-1 0-34,-1 2 1,1-2-27,-1 2 1,1 0-1,-1 1 1,0-1 37,1 1 1,-1-1-1,1 0 1,-1 1-7,0 1 1,1 0 0,0 1 0,-2-1-20,2 0 0,-2 1 0,0-1 0,0 1-6,1-1 1,-1 1 0,1 0-1,-1 0 2,0 2 1,1 0-1,0-3-30,-1 0 1,2-1 42,-1-1 103,-2 0-38,4 0 0,-3-2 0,2-3 20,-1-2 1,1 1-34,-1-1 0,-1 0 0,0-3-2,0 2 0,1-1 0,-2 2 0,1-1-7,2-1 1,-3 0-1,0-2-17,-2 1 0,2 0 0,0-1 0,0 1-2,0-1 0,-2 1 0,2-1 64,-2 1 0,1 0 0,0-1-37,0 1 0,3-1 1,-1 1-17,0 0 1,-2 1 5,3 1 1,-2 2 34,2-2 40,0 2 1,2 2-28,0 4 1,0 2 0,0 1 11,3-1 1,-2 0-1,3 2 1,-1-1 2,1 2 0,-2-1 0,1 0 1,1-1 47,0 2 0,-1 2 0,2-3 1,-1 0-44,-1-1 0,1 2 1,-1-1-66,0 0 1,1-1-27,0 0 0,0-4 83,-2-1-85,-2-1 0,1-4 0,-4 0 1,0-2-28,1 1 0,-3 0 1,3-3-1,-1 1-71,0 0 0,-1-1 0,1 0 0,-1-1-7,-1 0 0,2-1 0,-2 3 1,1-1 66,0 1 0,-1-1 0,3 1 1,-1 0 36,0-1 0,1 3 1,1 0-1,0 1 108,-1-1-66,-1 3 23,3-2 24,0 3 1,0 3 0,1 1-1,1 2 0,0 0 0,2 1 1,0 1 32,0 1 1,1-1-1,-2-1 1,0 1 39,2 1 0,-1-1 0,0-1 0,0 1-21,0 1 1,1-1 0,-2-1 0,0-1-77,2 1 0,-2-1 1,0 0-1,-1-1 37,0-1 0,1-3-58,-1 2 16,-1-3 1,2 0-92,-3-3 1,0 0 50,0-4 0,0 1 1,2 0-1,0-1-47,-1 1 1,0-1 0,0 1 0,0 0 4,1-1 1,3 1 0,-3-1 0,0 1 31,1 0 1,-2-1 0,3 1 0,-1-1-9,1 1 1,-2-1-1,2 1 1,-1 0-2,1-1 1,-3 3 0,2 0-21,0-1 1,-2-1-68,4 0-69,-4-1 136,5 1 4,-6 2 42,3 1 1,-3 5 11,-3 1 0,3 2 0,-3-2-15,0 1 1,2 1 0,-2 0-14,1 0 1,1 0 0,-2-1-17,0 1 0,0 1 1,-1 0-1,1 0 5,0-2 0,3 2 0,-3-2 0,0 2 0,0 0 1,-1 1-1,1-2-20,0-1 1,2 2-19,-4-2 0,3 1-49,-2 0 112,3-2 0,-3-3 4,2 0 1,1-1-6,-1-1 1,1 0 0,1-2-6,0-1 0,0-1 1,0 0 2,0 0 1,0-1-1,0 1 1,0-1-5,0 1 0,0-1 1,0 0-1,0-1-4,0 0 0,0-1 0,0 1 0,0-1-33,0-1 1,0 1 0,0-1 0,0 0-7,0 0 1,0 0 0,0-1-1,0 1 13,0 0 1,0 1-1,0 1 1,0 0 34,0 0 1,0 1 0,0 0-33,0 1 0,0 0 60,0-1-50,0 4 0,0 0-1,0 6 0,0 0 0,0 4 24,0-1 0,0 0 0,0 1 0,0-1 31,0 1 1,1-1-1,0 1 1,2 1 1,-2 1 1,0 1 0,-1 0 0,0-1 47,0 0 1,0 2-1,0-2 1,0 0-43,0 1 1,0 1 0,0-1 0,0 1-66,0-1 1,0 1 0,0 1-86,0-1 1,0-2 14,0-2-58,0-1 0,0-3 1,0-3 136,0-4 0,0-2 1,0-2-1,0-1-3,0 2 0,0-3 0,0 1 1,0-1 12,0-1 1,0 1 0,0 0 0,0 0-21,0 3 1,0-3 0,0 1 0,0 0-32,0 0 1,0 0-1,0 2 19,0-2 0,0 2 1,0-1 46,0 1 0,0 0-12,0 1 7,0 2 1,0 1 1,0 8 0,0 2 0,0 0 0,0 0 0,0 0 0,0 1 63,0 0 1,0 4 0,0-1-1,0 1-14,0 0 1,0 1-1,0 0 1,0 1 86,0 1 0,0-2 0,0 2 0,0-1-131,0-1 0,0-1 0,0 1 0,0-1 26,0-1 1,0-2 0,0-2-1059,0-1-1115,0-2-414,0-2 1798,3-7 1,-2 1-1,3-5 747,1 2 0,1 0 0,0 1 0,1 0 0,-1-1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43:56.1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110 0 8450,'-3'4'-104,"-1"-2"579,1-2-298,-3 0 1,5 1 0,-1 1-46,-1 3 0,2-2 0,-2 1 0,1 1-1,0 1 0,-2 1 0,1 0 0,0 1 6,0 3 1,-2 0-1,1 1 1,-1-2-58,0 2 0,0-1 0,1 1 1,-2-2-57,-1 2 0,3-3 0,1 0 0,-1-1-81,0-2 0,3 2 1,-2-4-409,0-1-27,3 3 102,-3-5 0,3 1 0,0-3 0,2-2 390,0-1 0,3 0 0,-1-3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6:37:57.4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52 292 7406,'-11'0'839,"-1"0"4,9 0-377,-13 0 1,14-1-135,-3-5 1,3-4-108,2-7 0,2 0 34,3 0 1,-1-6-14,8 0 0,-1-6-19,6 6 0,0-5 0,1 5 0,-1 0-274,0 6 1,0 1 116,0 5 0,1 3-169,-1 8 0,-6 0 21,1 0 1,-1 8 149,6 3 0,0 12 69,1 6 0,-3 3-33,-4 3 0,5-1 201,-5 1 0,3-3-64,-3-3 0,4 1-110,-3-7 0,-3 0 242,3-6-75,-1 0 0,6-7-265,1-4 0,-3-6-185,-4-6 1,5-6 58,-5-10 0,-1-3-119,1-4 0,-1-3-205,1 3 1,-1-2-453,-5 3 0,-3-3-529,4 8 1,2-5 151,-3 5 1242,9 0 0,-12 6 0,5-1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6:37:58.3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1 516 8009,'0'-17'670,"0"0"-91,0 0-127,0 7-110,0 3 0,0 22 207,0 8 0,0 7-240,0 5 1,0 7-102,0 4 1,5 5-163,1 6 1,8-3 73,-3 3 1,-1 2-472,1-1 1,-5 5 253,5-6 1,-7-7 103,2-10 0,1-6-1361,-1-5-304,8-4 1,-11-16 1025,9-3 1,-8-6 631,1-6 0,-3-11 0,-2-10 0</inkml:trace>
  <inkml:trace contextRef="#ctx0" brushRef="#br0" timeOffset="191">69 929 7909,'10'0'595,"3"-2"-25,-7-4-339,8 4 1,-5-5-1,8 7 0,0 5 13,1 1 1,1 7-232,4-1 1,-2 9 73,7 2 0,-1 0-422,2-6 1,3 6 230,-3 0 1,-3 0-211,3-6 1,-8 0 1,2 0 33,4-7 279,-8 5 0,6-13 0,-8 6 0</inkml:trace>
  <inkml:trace contextRef="#ctx0" brushRef="#br0" timeOffset="457">430 568 7909,'-11'-2'0,"-1"-4"0,7 4 137,-7-3 1,7 1 672,-7-2 425,8 4-823,-11-5 1,7 8-173,-3 5 1,-2 4-24,7 7 1,-8 0-143,3 0 1,-2 6 103,1 0 1,-3 8 37,3-3 1,-3 3-585,-2-2 0,0 3-26,0-3 1,1-5-1738,5-1 1022,-4 4 1108,13-8 0,-6-2 0,8-9 0</inkml:trace>
  <inkml:trace contextRef="#ctx0" brushRef="#br0" timeOffset="725">774 482 8182,'10'-10'1087,"-3"3"0,-1 5-696,0-4 1,7 4-130,-1-3 1,5 3-548,6 2 0,1-6 244,5 0 0,4-1 186,-5 1 0,5 4 170,1-4-315,0 4 0,1-5 0,-1-3 0</inkml:trace>
  <inkml:trace contextRef="#ctx0" brushRef="#br0" timeOffset="1234">1530 18 7897,'17'0'654,"1"0"1,-7 0-177,1 0-260,-1 8 1,6 1-48,0 8 1,1 6 33,-1 0 1,0 13 12,0-1 0,6 9-5,0-4 1,0 13-22,-6-1 0,-6 3-192,1-3 1,-3-3 69,3-3 0,-3-4-220,-3-7 0,-4-9 59,4-3-123,-4 4 1,-4-16-85,-4 1 283,-3-8 0,-11-4-68,-2 0 1,2-8-138,-2-3 0,2-5 117,3-1 0,0 0 39,0 0 1,0-8-56,0-4 1,1 3 58,5-3 1,3 0 125,8-5 0,0 0-113,0-1 1,0 1-4,0 0 1,8 1 76,3 4 0,6-7 131,6 7 0,2-7-299,4 8 1,3 3 77,-3 2 1,1-2-276,-1 2 0,2 2-141,-8 10-14,7-5 1,-11 14-9,4-3 501,-4 3 0,-2 2 0,1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6:37:54.74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69 155 9389,'-9'8'566,"3"3"1,4 6-228,2 6 0,2 4-111,4 7 1,-3 2-41,9 5 0,-6 3 13,5 7 1,-7 1-36,2-1 0,-3 1 49,3-1 0,-4-3-189,4-8 0,-4 4 52,-2-15-1,0 5-985,0-11-147,0 0-776,-8-14 527,6-1-606,-6-8 1910,8-8 0,8-9 0,2-10 0</inkml:trace>
  <inkml:trace contextRef="#ctx0" brushRef="#br0" timeOffset="467">0 86 7851,'0'-17'1520,"0"6"-563,0-1-396,0 8 0,8-9-340,3 7 0,5-5 7,1 5 0,6 0-200,0 6 1,2 0 119,-3 0 0,-1 0-46,8 0 1,-2 8 62,1 3 1,-3 5-179,-8 1 0,1 0 127,-1 0 0,-2 6-27,-3 0 0,-3 0 65,-3-6 1,-4 0 92,3 0-210,-10 8 0,-5-6 92,-7 4 0,-2-6-220,-4-5 0,4 1 0,-4-7 0,-2 2-8,2-3 0,0-3-361,6 4-127,-8-4 1,6-2-1547,-4 0 1517,4 0 1,4-2-1208,4-4 1825,3 4 0,8-13 0,0 6 0</inkml:trace>
  <inkml:trace contextRef="#ctx0" brushRef="#br0" timeOffset="942">756 103 7814,'0'-9'1323,"0"-6"-485,0 13-251,0-6-28,0 8 0,-5 8-331,-1 3 1,-5 10-35,5 2 1,-8 8 33,3-3 1,-2 12 102,1 6 1,-1 9-117,7 3 0,-5 7-90,5-2 0,0 4-71,6 1 0,0-9-254,0-7 0,8-2-521,3-10 0,5-2 421,1-9 1,6-6 186,0-12 0,5 2-34,-5-7 1,6 0-1357,-6-6 0,0-2 1503,-6-4 0,0-3 0,0-9 0</inkml:trace>
  <inkml:trace contextRef="#ctx0" brushRef="#br0" timeOffset="1393">1117 258 7883,'0'10'601,"0"5"-242,0-4 1,0-1-118,0 1 0,0 6-117,0 6 1,0 10 88,0 1 1,0 1 13,0 5 1,6 2-334,0-2 1,0 6 113,-6-6 0,5-2-1167,1-9 882,7 3 1,-11-13-1108,4 4 734,4-12 649,-9-3 0,7-8 0,-8 0 0</inkml:trace>
  <inkml:trace contextRef="#ctx0" brushRef="#br0" timeOffset="1599">1135 550 7107,'17'0'612,"-6"0"-213,1 0 0,-7 0 371,7 0-502,-1 0 0,6 0-145,1 0 0,-1 2 8,0 4 1,0-2-150,0 7 0,1 1-29,-1 5 0,2 6-235,4 0 0,-4-1-380,4-4 0,-4-1 348,-2 0 0,-5 0-19,-1 0 333,0 1 0,7-1 0,-1 0 0</inkml:trace>
  <inkml:trace contextRef="#ctx0" brushRef="#br0" timeOffset="1834">1444 155 7883,'-17'0'174,"-1"0"103,1 0 0,6 2-14,-1 4 1,7-3-79,-7 9 1,1-1-1,-6 6 1,1 6-233,5 0 1,-4 6 91,3-6 0,-3 11-454,-2-5 0,1 11 241,5-11 0,-2 5-1344,7-11 1512,0 7 0,-2-10 0,-1 4 0</inkml:trace>
  <inkml:trace contextRef="#ctx0" brushRef="#br0" timeOffset="2200">1684 35 7811,'0'-10'1198,"0"-5"-966,8 13 1,-4-6-1,7 8 1,3 0 1,1 2-201,2 4 1,6 3 136,0 9 0,8 6 50,-3 5 1,5 11-404,1 6 0,-1 4 167,-5 1 0,1 12-139,-12 0 1,4 14 162,-10-9 1,-3 3 17,-2-8 1,-4-6-120,-2-11 1,-6 0-453,0-12 290,-7 5 0,9-28-590,-7 0 423,7-7 0,-6-11-49,5-5 471,3-3 0,-14-2 0,7-1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6:38:07.98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52 121 8114,'0'-10'-243,"0"3"-169,0-1 1071,0 6-344,0-13 1,0 11 422,0-8-469,0 9 1,0-7 202,0 4-188,0 4 0,0-7 461,0 3-95,0 4 1,0-5-101,0 7-298,0 7 1,0 3-23,0 7 1,0 0 7,0 0 0,0 8 39,0 4 0,0 3-25,0 3 1,0-1-15,0 0 0,0 1-26,0-1 0,0 6-86,0 0 0,-6 6-123,0-6 0,1 6 137,5-6 0,0 0-141,0-5 0,-6 3 87,0-4 1,0 8-154,6-13 1,0 11 104,0-11 0,0 7 26,0-7 1,0 1-61,0-1 0,0 3-140,0-3 0,0 1 97,0-1 0,-5 2 58,-1-9 1,0 7-88,6-6 0,0 6 70,0-6 1,0 5-59,0-5 1,0 0 53,0-6 0,0 6-2,0 0 0,0 0-4,0-6 0,0 0-2,0 1 1,0-1-14,0 0 0,0 0 24,0 0 0,0 0-40,0 1 47,0 6-101,0 3 0,0 0 29,0-4 0,0-4-85,0-2 95,0 0 0,0 0-7,0 1 0,0-1 45,0 0-32,0 0 1,0 0-117,0 1 115,0-1 1,0 0-159,0 0 22,0 0-15,0 1 191,8-1 3,-6 0-132,13-8-14,-5 7 243,7-14 0,-6 5-168,1-7 18,-1 0 1,6 0 20,1 0 1,-7 0-5,0 0 0,1 0 33,5 0 0,0 0-8,0 0 1,1-5 39,-1-1 1,0 0-57,0 6 0,0 0 38,1 0 1,1 0-22,4 0 0,-4-6 23,4 1 0,1-1-4,-1 6 0,2 0 0,-2 0 1,2 0-6,4 0 0,3 0-2,-3 0 1,3 0 41,2 0 1,-1 0-43,-4 0 0,9 0 30,-4 0 0,4 0-27,-3 0 1,5 0 2,0 0 0,2 0 20,-2 0 1,-4 0-1,4 0 1,0 2 28,-5 4 1,9-5 3,-10 5 1,10-4-3,-4-2 0,6 0-27,-6 0 0,2 0-22,-2 0 1,-2 0 25,8 0 0,-8 0 9,2 0 1,8 0-36,-2 0 0,6 0-9,-12 0 1,9 0 9,-9 0 0,16 0-7,-16 0 1,10 0 55,-10 0 0,5 0-40,-4 0 1,6 0 23,-1 0 0,-4 0-18,-2 0 1,2 0-29,-2 0 1,6 0 13,-6 0 0,2 0 1,-2 0 1,0 0-29,1 0 1,4 0-10,-10 0 0,9 0-3,-4 0 0,4 0 30,-10 0 0,10 0-11,-10 0 1,6 0 6,1 0 0,-5 0 5,4 0 0,0 0-5,-6 0 1,10 0-1,-9 0 0,7 0-11,-8 0 1,10 0 0,-10 0 1,10-2-14,-4-4 0,4 5 19,-9-5 1,9 4 11,-10 2 1,10 0-16,-4 0 0,0-2 20,-6-4 1,1 4-19,-1-3 1,1 3 0,-1 2 0,4 0-28,-4 0 1,8 0 0,-13 0 0,7 0-38,-7 0 0,7 0 57,-1 0 0,3 0-51,-10 0 0,5 0 35,1 0 1,5 0 47,-5 0 0,4 0-26,-9 0 1,3 0 3,3 0 1,-3 0-18,-3 0 0,7 0 5,-7 0 1,7 0-2,-8 0 0,3 0 7,-2 0 1,1 0 30,-7 0 0,8 0-32,-3 0 1,3 0 30,-2 0 0,1 0-9,-7 0 0,8 0 5,-3 0 0,3 0-9,-3 0 1,3 2 1,-8 3 0,7-3-1,-1 4 1,2-4 0,-3-2 1,3 0-12,-8 0 1,7 0 6,-1 0 0,3 0 12,3 0 1,-3 0-5,-3 0 0,3 0 1,-3 0 0,3 0-11,3 0 1,-3 0 0,-3 0 0,3 0-6,-3 0 1,3 0 9,3 0 0,-3 0-5,-3 0 0,9 6 3,-4-1 1,3 1-4,-9-6 1,9 0-13,-9 0 0,14 0-1,-7 0 1,1 0-3,-7 0 1,7 0-3,-7 0 0,13 0 16,-8 0 0,2 0-5,-7 0 0,3 0-2,-3 0 0,1 0-2,-1 0 0,4 0 27,-5 0 1,-1 0-18,2 0 1,-3 0 1,3 0 1,2 0-9,-9 0 0,7 0-2,-6 0 1,6 0 11,-6 0 1,5 0-6,-5 0 0,6 0 4,-6 0 0,7 0-5,-1 0 1,-4 0 2,-2 0 1,1-2-1,-1-4 1,8 5 0,-2-5 0,-5 4 0,-1 2 1,2 0-1,-2 0 1,6 0 3,-6 0 1,1-2-6,-1-4 0,-4 4 32,4-3 1,2 3-30,-2 2 1,0 0 8,-6 0 1,0 0-10,0 0 1,1 0 0,-1 0 1,6 0-5,0 0 1,0 0-1,-6 0 0,0 0-8,0 0 1,0 0 11,1 0 0,4 0-9,1 0 0,0 0 6,-6 0 0,1 0 71,-1 0 1,6 0-66,0 0 0,0 0 1,-6 0 1,0-2-3,0-4 0,0 4 3,0-4 0,1 5-21,-1 1 1,0 0 23,0 0 1,0 0-19,1 0 1,-1-2 17,0-4 2,0 4 0,0-6-9,1 8-2,-1 0 1,0 0-5,0 0 1,-5-5 1,-1-1 0,-1-2-17,1 3 20,4 3 1,-7-8-70,3 4 0,3 3 62,-9-9 1,3 6-81,-2-5 0,-4 5 41,3-5 0,3-1-6,-2-5 0,0 0 13,-6 0 1,0-1-6,0 1 1,0-6 5,0 0 0,0-5-6,0 5 0,0-8 56,0 3 1,0-3-48,0 3 1,0-5 62,0 4 1,0-3-53,0-2 1,-2-1 6,-4 1 0,4-1-46,-4 1 1,4 0-6,2-1 0,-2 1 46,-3 0 1,3-1-6,-4 1 1,4 1-22,2 5 0,0-5 9,0 5 0,-2 1 55,-3-2 1,3 8-30,-4-2 1,4-1 8,2 1 0,0-6-3,0 6 1,-2-6 4,-4 7 0,4-3 8,-3 2 0,3 4-18,2-4 0,0 4-1,0 2 1,0-1 2,0 1 0,0 0 16,0 0 0,0 0-9,0-1 1,0 1 1,0 0 1,0 0 33,0 0 0,0-1 4,0 1 1,0 0-18,0 0 0,0 5-4,0 1-7,0 0 0,0-7 6,0 1 1,0 6-17,0-1 15,0 1 0,0-1-1,0 1 1,-2 5-18,-4-5-7,4 7-17,-5-11 41,7 5-36,-8 1 24,6-7 1,-7 12-9,3-7 1,4 7 1,-6-5-4,8 3-12,-7 4 2,-3-6 18,-7 8-2,0-7 5,0 5-6,-1-6 0,1 8 4,0 0 0,0 0-2,0 0 0,-1 0 1,1 0 0,0 0 0,0 0 0,0 0 1,-1 0-1,1 0 0,0 0-2,0 0 1,0 0 0,0 0 0,-1 0-1,1 0 0,0 0-11,0 0 1,0 0 9,-1 0 1,1 0-1,0 0 0,-6 0-15,0 0 1,0 0-3,6 0 1,0 0-19,0 0 0,-2 0 27,-4 0 1,4 0 14,-4 0 1,4 0-17,1 0 0,-4-6 30,-1 1-30,-8-1 1,6 6 0,-3 0 0,-3 0-12,8 0 0,-5 0 0,5 0 0,-2 0-18,2 0 1,2-6 27,-8 1 0,3-1 4,-3 6 1,-2 0-11,8 0 0,-7 0 32,1 0 1,-1 0-15,1 0 0,-2-6 3,9 0 1,-9 1-12,2 5 0,-1 0 6,1 0 1,-1 0 17,7 0 1,-6 0-15,6 0 0,-5 0-1,5 0 1,-6-6-3,6 0 1,-8 0-1,3 6 0,1 0 0,-2 0 0,7 0 0,-7 0 0,6 0-18,-6 0 0,3 0-2,-3 0 1,-2 0 15,9 0 1,-7 0-2,6 0 1,-2 0-14,2 0 1,-2 0 8,-3 0 1,-3 0 7,8 0 1,-5 0 0,5 0 1,-6 0 2,6 0 0,-5 0 0,5 0 0,-6 0 1,6 0 0,-6 0-8,7 0 0,-3 0-2,2 0 1,4 0-13,-4 0 0,-2 0 15,2 0 0,-6 0-18,6 0 1,-1 0 16,1 0 0,4 0-1,-4 0 0,-4 0 5,-2 0 0,3 0 0,-3 0 1,2 6 7,-1 0 1,1 0-12,4-6 0,2 0 2,-8 0 1,3 0 2,-3 0 0,2 0 4,4 0 1,2 0-7,-7 0 1,7 0-1,-2 0 1,-2 0-1,2 0 0,-6 0 0,6 0 1,-5 0 0,5 0 0,-6 0-1,6 0 1,-1 0-1,1 0 1,-2 0-1,-4 0 1,-1 0-1,7 0 0,-2 0 0,2 0 1,-2 0-1,-4 0 0,-1 0-19,7 0 1,-6 0-3,6 0 0,-5 0 14,5 0 0,-8 0-2,3 0 1,1 0 11,-2 0 1,3 0-11,-3 0 1,-2 0 13,9 0 0,-7 0-9,6 0 0,-6 2 1,6 3 0,-7-3-12,1 4 0,4-4 0,2-2 1,-1 0 14,1 0 1,-6 0-7,6 0 1,0 0 7,6 0 0,-6 0-9,0 0 1,-5 2 9,5 3 1,0-3-9,6 4 1,-6-4 0,0-2 1,-6 0 7,6 0 1,-2 0-5,2 0 1,4 0-3,-4 0 0,-1 0 0,1 0 0,-6 0 0,6 0 0,-5 0 0,5 0 0,-6 0 0,6 0 0,-2 0 19,2 0 0,2 0 2,-7 0 1,5 0-8,-6 0 1,8 0 3,-2 0 0,-2 0-19,2 0 1,-5 0 10,5 0 0,-6 0-18,6 0 1,-5 0 17,5 0 0,-6 0-22,6 0 1,-5 0 17,5 0 1,-6 0-18,6 0 0,-7 0 8,1 0 1,-2 0-1,3 0 1,-5 0 2,5 0 0,-3 0 0,2 0 1,-1 0-1,7 0 0,-8 0 0,3 0 1,-3 0-1,3 0 0,-3 0 0,8 0 1,-5 0-1,5 0 1,-6 0-1,6 0 1,-8 0-1,3 0 1,-3 0-1,3 0 1,-3 0-1,8 0 1,-5 0-30,5 0 1,-6 0 25,6 0 0,-6 0 4,7 0 1,-3 0-6,2 0 0,-2 0 8,-4 0 1,4 0-5,8 0 0,-8 0 1,-3 0 1,-3 0-4,3 0 0,-3 0 6,8 0 1,-7 0-2,1 0 0,-2-2-3,3-4 1,-5 4-5,5-3 1,1 3 3,-2 2 1,3 0-42,-3 0 0,-2 0 23,8 0 0,-7 0-4,1 0 1,-1 0 14,1 0 1,-1 0-3,7 0 0,-2 0-5,2 0 0,2 0-1,-8 0 1,8 0-52,-2 0 0,-1 0 49,1 0 0,-6-6-29,6 0 0,-6 1 41,6 5 1,-5 0-3,5 0 2,-8 0 0,7 0 1,-5 0 0,-2 0 45,8 0-51,-7 0 1,5 0-1,-4 0 1,5 5-3,6 1 1,1 0 0,0-6 0,0 0 1,0 0 0,0 0-3,-1 0 1,1 0 12,0 0 0,0 0-1,0 0 1,-1 0 19,1 0-32,0 0 21,0 0 0,0 0-14,-1 0-54,1 0 54,0 0 2,0 0-4,0 0 5,0 0 15,-1 0-22,1 0 19,0 0-12,0 0 1,5 0 3,1 0 1,5 0 1,-5 0 0,7 2-2,-2 3 30,-3-3 1,5 6 37,-8-8-70,9 0 0,-7 0 17,4 0-239,4 0 184,-5 0 1,7 2-338,0 4 198,0-4 85,0 5-73,0-7 122,-8 0-12,6 0 28,-5 8 50,7-6-17,0 5 81,0-7-38,-8 0-26,6 0-26,-6 0 18,1 0-4,5 0-284,-13 0 218,13 0 0,-8 0 20,4 0-1592,4 0 1628,-5 0 0,-1 8 0,-1 2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7:02:52.0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 1 8578,'-11'9'275,"4"4"0,5 5 0,2 5 1,0 4 291,0 6 0,0 15-357,0 5 0,7 13 39,0 1 0,6 7 15,-6-6 1,6 6-394,-6-7 0,9-2-188,-3-11 1,-1-4-179,1-10 1,1-8 50,6-5 126,0-5 0,0-11-88,1-4-70,-1-5 0,0-8 120,0-1 1,-6-9 35,-1 3 1,-8 2 319,1-3 0,6 1 0,-1-8 0</inkml:trace>
  <inkml:trace contextRef="#ctx0" brushRef="#br0" timeOffset="391">506 547 8113,'0'-11'-839,"-9"-7"1,0 13 1116,-4-8 553,-5 8-467,6-4-248,-8 9 0,7 0-168,-1 0 0,7 2-36,-6 5 0,8 4 157,-1 10 1,3-1 3,3 0 1,0 3-185,0 4 0,0-5 91,0 5 0,3-2 46,3 2 1,-1-5 56,8 5-34,1-4 0,6-5-16,0-5 0,1-4 23,-1-9 199,0 0 0,-2-2-59,-5-5 1,3-4-107,-9-9 0,6-1-113,-6 1 0,0-2-258,-7-5 1,0 4 262,0-4 0,0 5 56,0 2 1,-7-1-1592,0 1 1553,-8 0 0,3 0 0,-8-1 0</inkml:trace>
  <inkml:trace contextRef="#ctx0" brushRef="#br0" timeOffset="956">870 466 8110,'0'-14'0,"0"1"-261,0-3 1,0 5 256,0-2 0,0 6 159,0-7 1,-2 10-23,-5-3-384,5-4-13,-16 9 318,7-7 39,-10 18 0,3 2-1,5 9 1,-3 3-241,9 3 1,-6-3 8,6 4 0,1 2 109,6-2 0,0 0-46,0-7 1,0 1-72,0-1 76,0 0 0,0-6 50,0-1 1,2-9 45,4 3-52,-3-5 0,12-4 25,-8-5 0,7 3 24,-8-9 1,3 6 11,-2-7 0,-5 8-22,5-8 15,4 10-148,1-5 0,8 9 120,0 0 0,-2 11-131,-4 9 0,4 5 64,-5 15 0,12-2 85,2 16 0,0 9-11,-7 11 1,-2 3-60,-5-3 0,5 11 189,-4-4 0,-5 3 246,-2-10 0,-5 0-89,-2-13 0,0 2-123,0-16 1,-2-9-157,-5-11 1,2-7 85,-8-6 0,6-10-115,-6-17 1,-1-3 81,-6-18 1,6 0 16,1-6 1,2-7-4,-3 0 0,-4-7-335,5 6 0,-3-5-98,3 5 1,1-6 124,6 7 1,3 0 49,-3 7 0,3 1 91,3 6 0,9-1-207,5 14 0,6-5 293,7 11 0,4-4 0,10-2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3:21.1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 32 8229,'-4'8'1005,"0"-3"-931,4 1 0,4-5 1,2 2-1,3-2-393,1-1 0,4-3 0,-1 0 0,2-2 258,1-1 1,2-1 0,1-1 60,2 1 0,0-1 0,2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7:02:53.83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81 302 7984,'-18'29'-210,"5"5"1,-5 11 252,4 2 0,5 9-182,2-2 1,5 5 128,2 1 1,0 10 94,0 4 1,9 5-7,5 2 0,4-3-127,2-3 0,7-1 41,0-14 0,0 10-229,-7-16 0,0 0 293,0-14 1,1-4-58,-1-9 0,0 0 0,9-15 0,3 8 0</inkml:trace>
  <inkml:trace contextRef="#ctx0" brushRef="#br0" timeOffset="1000">486 808 8157,'0'13'182,"0"1"1,0-1-217,0 7 1,0 3 40,0 4 0,9-2 33,4 8 0,-4 1 5,-2 6 0,2 1-111,-2-1 0,6 1 15,-6-1 0,6-2-183,-6-4 0,2-5-231,-2-8 0,-5-1 209,5 0 0,-3-9-256,3-4 512,-5-5 0,7-11 0,-9-2 0</inkml:trace>
  <inkml:trace contextRef="#ctx0" brushRef="#br0" timeOffset="1276">425 666 7984,'0'-13'217,"0"-1"1,0 7 21,0-6 0,7 6-112,-1-6 1,10 1-328,-2-1 1,4 4 219,2 9 0,7-7 165,0 0 0,2 1-409,-2 6 1,-5 2 60,5 5 1,0 4 27,-6 9 0,3 0 96,-10 1 0,-5-1 38,-2 0 1,-5 3 64,-2 4 0,-7-5-6,0 5 1,-8-5-47,1-1 1,-4-1 22,-2 0 0,0-6 24,-1-1 1,1-8-60,0 1 0,0-3 0,0-3 0</inkml:trace>
  <inkml:trace contextRef="#ctx0" brushRef="#br0" timeOffset="1592">1153 565 8001,'-20'0'111,"0"0"1,6 2-99,1 5 0,6-3 175,-6 10 1,6 2-1,-7 11 1,10-3-73,-3 10 1,-2 2-146,2 11 0,1 3 118,6 4 1,0 4-143,0-4 1,2 2 125,5-2 0,4 5 49,9-5 0,0-7-1230,1-7 1,-1-2 107,0-11 1000,9 0 0,3-6 0,8-1 0</inkml:trace>
  <inkml:trace contextRef="#ctx0" brushRef="#br0" timeOffset="1917">1295 909 8036,'0'13'-104,"2"-1"131,5-3 0,-5 0-12,5-3 63,-5-3 0,0 12 145,5-8 0,-5 9-403,5-3 1,2-2 38,-2 3 0,2-1 204,-3 8 0,-3-1 50,3 0 0,3 0-529,-2 1 1,0-1 21,-7 0-352,9 9 746,-7-6 0,7 15 0,-9-7 0</inkml:trace>
  <inkml:trace contextRef="#ctx0" brushRef="#br0" timeOffset="2333">1376 1010 7047,'9'11'-519,"-5"-2"531,10-9 1,-10 2-2,3 5 0,4-2 3,3 8 0,-3-8 1,2 1 1,1 3-74,6-2-135,0 9 1,1-7 0,-1 7 192,0-3 0,0 1 0,0 6 0</inkml:trace>
  <inkml:trace contextRef="#ctx0" brushRef="#br0" timeOffset="2559">1598 787 7995,'-20'12'-154,"0"-3"0,6-3 147,1 1 0,6 9 141,-6-3 1,8-1-143,-2 1 1,-2 1-228,3 6 0,-8 0-681,7 0 916,-8 1 0,12-1 0,-6 0 0</inkml:trace>
  <inkml:trace contextRef="#ctx0" brushRef="#br0" timeOffset="2875">1679 524 7995,'20'9'-1099,"1"-4"887,-1 8 0,-2 1 261,-5 6 0,12 0 63,-5 1 0,5 6-268,-5 0 1,0 13 71,1-6 0,-3 15 122,-5-8 1,3 10-58,-9-3 1,-1 3-7,-6-10 1,0 10-93,0-10 1,-2 2 133,-5-10 0,3-6-17,-10-13 0,1 4 0,-7-7 0</inkml:trace>
  <inkml:trace contextRef="#ctx0" brushRef="#br0" timeOffset="3265">2023 241 7995,'14'0'-806,"-1"0"1,1 0 936,6 0 88,0 0 1,7 11-134,0 10 0,9 1-34,-2 12 1,4 9-96,2 11 0,3 6 83,4 8 1,-6 1-312,-1 6 0,-2 8 305,-11-9 1,0 14-16,-7-14 1,-8 7-5,-6-14 0,-3-2-10,-3-11 0,-9 2-100,-5-8 1,3-10 97,-2-11 0,-1 0-232,-6-7 1,0-4 70,-1-16 0,1-3 158,0-3 0,0-6 0,-1-8 0</inkml:trace>
  <inkml:trace contextRef="#ctx0" brushRef="#br0" timeOffset="3515">2893 828 7995,'20'0'0,"-6"0"-249,-1 0 64,1 0 0,6 0-196,0 0 0,0 0 381,1 0 0,-1 0 0,0 0 0</inkml:trace>
  <inkml:trace contextRef="#ctx0" brushRef="#br0" timeOffset="4017">2832 1071 7995,'14'0'-756,"-1"0"340,3 0 1,-5-7 234,3 0 421,-1 0 1,7 7-87,1 0 0,1-6-840,5-1 686,-4 0 0,15 7 0,-7 0 0</inkml:trace>
  <inkml:trace contextRef="#ctx0" brushRef="#br0" timeOffset="4630">3560 787 7995,'12'12'-546,"-1"-3"779,-4-9 13,-5 0-124,16 0 0,-14-3-70,10-3 1,-7-6-127,6-8 1,-6 0-30,6 0 1,-8 0 108,2-1 1,2-6-146,-3 0 0,1-6 40,-7 6 1,-2-7-55,-5 7 1,-4-9 52,-9 2 1,-1-2 25,1 3 0,0-6-49,0 6 0,-1 3-278,1 4 376,0-6-125,0 19 197,9-5 1,2 36-107,9 9 0,2 17 102,5 10 0,13 5-85,14 2 0,4 13-144,2 0 0,-19-29 0,1 2 365,25 41 1,-25-40 0,1 0-57,4 2 0,0 2 1,-2 3-1,-1 2 194,0-3 1,0 0 0,3 8 0,0-1-118,-7-10 1,0 0 0,-1 3 0,0-1-98,15 35 1,-12-5 94,-1-15 0,-3 6-248,-12-13 1,1-5 54,-7-9 0,0-7-9,0-6 1,-2-7 90,-5-13 0,-4-5 176,-9-9 1,-7-3-221,0-3 0,-7-6 465,7-8 0,-9 0-255,2 0 1,5-7-12,2 0 0,-2-9-261,2 2 1,2-4-56,12-3 0,-3 3-310,9 4 0,1-11 54,6 5 0,0-5-183,0 5 1,0-5 176,0 4 1,9-4-23,4 12 0,12-3-38,2 2 1,6 5 59,-6 8 0,9 3 336,-2 5 0,2-3 0,-2 9 0,4-8 0,-4 1 0,4-4 0,2-2 0</inkml:trace>
  <inkml:trace contextRef="#ctx0" brushRef="#br0" timeOffset="4964">4714 39 7995,'0'-11'368,"0"-7"-135,0 15 0,-7-3-14,0 12 0,-6 6-59,6 8 1,-9 2-132,3 5 1,1 7-14,-1 13 0,6 5 126,-6 9 1,1 11-95,-1 9 0,4 6-212,9 8 1,0-44-1,0 1 103,0 42 0,0-40 1,0 0-72,0 41 1,11 1-216,9-21 1,1 3 80,6-24 1,4 5-329,3-19 1,9 3-62,-3-16 1,12-3 654,-12-10 0,-2-5 0,-4-9 0,0 0 0</inkml:trace>
  <inkml:trace contextRef="#ctx0" brushRef="#br0" timeOffset="5790">5280 363 7318,'0'20'-980,"0"0"1129,0 0 1,0 1-122,0-1 0,0 11-152,0 10 0,9 1 201,4 12 1,3 0-46,-2 7 1,10 0 1,-3-1 0,3-6 2,-3 0 0,-3-11 0,-5-3 0,10-1-37,-10-12 1,9-9-57,-8-12 0,-3 3 58,3-2 0,-8-9-14,8-12 1,-10-4-7,3-2 1,-5 0 25,-2 0 0,7-1-11,0 1 0,0-7 5,-7 0 0,0 0-3,0 7 1,0 0 2,0 0 0,0-10-85,0 8-15,0-7 334,0 8-197,0 10 0,2 11 157,5 14 1,-3-3-57,10 2 1,-1 1 66,7 6 0,-6-2-47,-1-4 1,1 1 258,6-8-149,0 9-108,0-14 0,1 7 112,-1-9-149,-9 0 1,0-2-146,-4-5 0,-5 3 90,5-10 0,-5 1-167,-2-8 0,-2 3 64,-5 5 0,-2-5 94,-4 4 1,-5-1-248,4 1 1,-4-2-351,-2 10 0,0-8 126,0 7 0,6 1-521,1 6 932,8 0 0,-13 9 0,7 2 0</inkml:trace>
  <inkml:trace contextRef="#ctx0" brushRef="#br0" timeOffset="6291">6109 666 7948,'0'-20'-477,"-2"2"399,-5 4-38,5-4 122,-16 7-127,7 0 126,-9 2 1,2 18-11,4 4 1,-2 5-47,10 3 1,-1-1 81,7 0 1,0 0 1,0 1 1,0-1-27,0 0-288,0 0 216,0 0 0,2-2 48,5-4 8,-5 4 6,16-16 1,-13 7-18,8-9 1,-6 0 1,6 0 1,-6 0 78,7 0 1,-8-7-69,8 1 69,-1-1 0,8 7-20,-1 0 0,-7 2 4,1 5 0,-1 6 22,8 14 1,-1 5 6,0 8 1,0 7 28,0 1 0,-6 15 122,-1-3 0,-1 12 85,1-4 1,3 6-104,-9-7 1,-1-6-86,-6-7 0,0-11 154,0-3 1,-9-2 175,-4-11 1,2-9-230,-3-11 0,7-5-247,-6-2 1,2-16-153,-3-4 1,-2-11 138,10 4 0,-10-9-409,3 2 1,-3-11 234,2-2 1,-4-2 52,5 1 0,-3 6-222,3-6 0,-3 6-422,9 1 0,0 3 801,7 4 0,-9-13 0,-2 4 0</inkml:trace>
  <inkml:trace contextRef="#ctx0" brushRef="#br0" timeOffset="6582">6797 403 7877,'11'-31'0,"-2"4"-133,0 4 1,-6 3 429,3 0 126,-3-1 79,6 1-237,-7 9 0,5 2-84,-14 9 1,2 9 39,-8 5 1,6 3-183,-6 4 1,1 8 116,-1 5 0,-5 11-156,4 2 0,3 7-40,-2-7 0,8 7-138,-1-7 1,3 7 57,3-7 1,0 0-74,0-6 1,3 4-360,3-5 0,5 3 253,10-16 1,-1 0-419,0-7 1,7-9 716,0-4 0,0-5 0,-7-2 0,1-18 0,-1-4 0</inkml:trace>
  <inkml:trace contextRef="#ctx0" brushRef="#br0" timeOffset="6857">7202 383 7170,'11'0'203,"-2"2"-119,-9 5 1,0 4-111,0 9 1,0 1 90,0-1 1,0 9-148,0 5 0,0 4 131,0 2 1,0 1-4,0-1 0,0-1-421,0-6 1,0 3-533,0-9 907,0 0 0,0-7 0,-9-8 0,-2-3 0</inkml:trace>
  <inkml:trace contextRef="#ctx0" brushRef="#br0" timeOffset="7041">7202 605 7948,'20'14'-617,"0"-1"0,-6-6 690,-1 7 1,1-8-41,6 8 1,0-3-38,0 3 0,1 1 46,-1-8 1,2 6-322,5-6 0,-4 7 100,4-8 1,-5 1 74,-2-7 0,1 0 104,-1 0 0,0 0 0,0-9 0,1-2 0</inkml:trace>
  <inkml:trace contextRef="#ctx0" brushRef="#br0" timeOffset="7215">7485 403 7948,'-20'0'-74,"0"-9"0,-1 7-362,1-5 302,0 5 75,0 11 1,-1 2 149,1 9-13,9 1 0,-5 6-149,9-1 0,-6 1 71,6-6 0,-9-1 0,5 0 0</inkml:trace>
  <inkml:trace contextRef="#ctx0" brushRef="#br0" timeOffset="7492">7606 100 7256,'21'0'-1245,"-3"2"1245,-5 5 0,5-5 216,-4 5 0,-3 4-85,2 2 0,7 5-134,7 3 1,0 1 66,-6 5 1,6-2-5,0 8 1,0 1-53,-7 7 1,0 6-318,0 0 1,-6 0 308,-1-6 0,-8 8 0,4 3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7:03:06.17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0 284 7775,'0'13'281,"3"-2"-186,3-2 1,-1 7-30,8-2 1,-2-3-7,3 2 0,4 1-57,-5 6 1,12 3-116,2 3 0,0-1 92,-7 9 1,1-3 42,-1 3 0,0 4-32,0-4 1,0 9 26,1-3 1,-10 12-30,-4-12 1,2 5 20,-3-4 1,1-3-1,-7-4 0,0 2 23,0-9 0,0 6-7,0-6 0,-7 7-9,1-7 0,-10 0-1,2-7 0,-1 0-33,1 1 1,-2-8 31,10 1 0,-8-8 20,8 8-125,-10-10-281,5 5-126,-1-9-217,3 0-109,9 0 823,0-9 0,0-2 0,0-9 0</inkml:trace>
  <inkml:trace contextRef="#ctx0" brushRef="#br0" timeOffset="942">425 0 7794,'14'7'-281,"-1"0"0,-2 2 275,3-2 1,2-3-170,-10 10 0,10-8 121,-3 8 1,5 6 32,3 7 1,6 9 94,0-2 0,6 13-1,-6 7 1,7 11-69,-7 3 1,7 6-172,-7-7 0,6 16 211,-6-2 1,-2 9-7,-11-9 1,-5 9 105,-9-16 0,0 9-56,0-9 1,0 1-69,0-8 1,-3 5 42,-3-18 0,-6 7 8,-8-14 0,0-2-72,0-12 0,-1 6-117,1-6 0,0-3 25,0-3 0,0-5 106,-1-2 1,1-2-307,0-4 381,0-5 0,6-9-148,1 0-79,8 0 0,-4-2 138,9-5 0,-9-4 0,-2-10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7:03:16.17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1 648 6730,'13'0'271,"1"0"-53,-1 0 1,10 0-62,4 0 0,-3 0-142,10 0 1,0 0 88,6 0 0,1 0 6,-1 0 1,7 0-432,0 0 1,1-7-114,-8 0 0,5-2 434,-4 3 0,12-6 0,-10-8 0</inkml:trace>
  <inkml:trace contextRef="#ctx0" brushRef="#br0" timeOffset="284">567 446 8024,'20'0'-828,"0"0"0,1 0 404,-1 0 498,0 0 1,0 2 336,1 5-296,-1-5-61,0 16 1,-2-7 161,-4 9 1,1-6-89,-8-1 1,0 1-96,-7 6 148,0 0-78,-9 9 0,0-6 43,-5 4-146,-4-5 0,7-2 0,-9 1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7:03:15.30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1 538 8007,'0'-20'-532,"2"0"342,5-1 1,-5 1 70,5 0 1,2 0 466,-3-1 0,3 3 218,-2 5-451,4-5 0,10 9 22,-1-4 0,-7 4 5,1 9 0,-1 9-2,7 4 0,-6 12 110,-1 2 1,-1 6-76,1-6 0,5 7-25,-4-7 0,-3 7 78,2-7 1,-6 0-116,7-7 0,-8 0 13,8 0 0,-7-2 3,6-4 1,-6-5-107,6-9 1,-6 0-298,7 0 1,-10-9 169,3-5 0,2-6 122,-3-7 0,3 2 12,-2-8 1,-5 6-1255,5-7 1,-5 7 1223,-2-7 0,9 10 0,3-6 0</inkml:trace>
  <inkml:trace contextRef="#ctx0" brushRef="#br0" timeOffset="384">850 477 8007,'11'0'27,"1"-2"207,-6-5 7,-3 5 0,8-14-82,-4 10 1,-5-10-147,5 2 1,2-4-141,-3-2 0,8-7 124,-7 0 1,6-9 51,-6 3 0,6 1 77,-6-2 1,7 3-16,-8-3-188,1-4-123,2 7 266,-7-1-33,7 12 1,-9 22-35,0 18 0,0 3-14,0 11 1,3-1-40,3 8 0,-3 6 67,3 0 1,-1 7-377,2-7 0,-5 7 156,5-7 0,2 1-988,-3-8 1195,10 0 0,-5 1 0,9-1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7:03:13.6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142 324 7885,'0'-32'-25,"0"5"507,0 5 1,-7 2-97,1-1 1,-1 8 340,7-1-163,0 10-634,0-5 340,0 9 1,7 11-272,-1 9 0,1 3-335,-7 11 0,7-1-116,0 8 1,-1 6 247,-6 0 0,0 7-106,0-7 0,0 7 60,0-6 1,7-1-38,0-7 1,0-2-187,-7-4 117,0 4 356,0-15 0,9-3 0,2-11 0</inkml:trace>
  <inkml:trace contextRef="#ctx0" brushRef="#br0" timeOffset="325">1 182 7837,'11'-20'-493,"7"0"0,-7 0 350,9-1 0,0 10 1017,1 4 0,-1-2-374,0 3 1,0-1-517,1 7 0,6 0 0,0 0 0,-3 2-80,-10 5 1,4 4 129,-5 9 0,-2 1-113,3-1 1,-10 9 133,3 5 1,-7 4-71,-7 2 1,-4 1 143,-9-1 1,6 1-120,1-1 0,2 1 55,-3-1 1,-1-2-72,8-4 0,0 2-107,7-9 1,0 0 2,0-7 1,9-2-225,5-4 1,4-5-345,2-9 0,7 0 678,0 0 0,9-18 0,-5-5 0</inkml:trace>
  <inkml:trace contextRef="#ctx0" brushRef="#br0" timeOffset="839">648 142 7169,'0'-11'149,"0"-7"1,2 9 157,5-5-121,-5-4 0,16 7-71,-4-9 0,-3 8-190,2 6 1,-1 1 147,1-2 11,5 5 51,-7-7 1,3 18 138,-1 5-142,-8 4 0,6 2 116,-4 0 1,-5 0-49,5 1 1,-5-1-84,-2 0 1,2-2 233,5-5-188,-5 5 1,9-9-245,-4 5 0,-2-5-167,8-9 1,-6 0-226,6 0 1,-6 0 51,7 0 0,-8 0-366,8 0 0,-3-2 787,3-5 0,13-4 0,-5-10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7:03:32.3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142 21 8372,'11'0'-1013,"-2"0"1775,-9 0-728,9 0 229,-7 0-116,7 0 88,-9 0 15,-9 0-274,7-9 1,-9 6-101,4-3-19,5 3 154,-16 3-93,16 9 0,-7 3 109,9 8 0,0 2-32,0 5 0,0 5 11,0 8 0,2 10-10,5 4 0,4 6 50,9 8 1,0 1 14,1 6 1,-1 1 125,0-9 0,-9 8-94,-4-8 1,2-2 89,-2-11 1,-1 0-68,-6-13 1,-6 8-20,-1-15 0,-9 4-6,3-18 0,2 3 129,-3-17-173,1 1 1,-8-7-148,1 0 0,0 0-62,0 0 0,-1 0 60,1 0 0,0-7-117,0 1 0,6-3-110,1 2 102,8-4 0,-4-3 55,9 1-25,0 8 58,0-13 0,9 16 8,5-5 0,4 5 195,2 2 0,0 2-92,0 5 0,1 4 100,-1 9 0,0 1-76,0-1 1,3 9 129,4 5 0,-7 6-91,0 8 1,0 1-24,-6 5 1,-5 11 229,-2-4 1,2 4-61,-3-4 1,1-1-12,-7 1 1,-7 0-100,1-1 1,-8-1 165,7-5 1,-6 2-132,6-9 0,0 0-69,7-6 1,0-3 63,0-4 0,0 2 18,0-9 0,3 0-148,3-7 1,-1-9-256,8-4 1,1 2 244,6-2 0,0-1 38,1-6 0,-1 0-1446,0 0 996,9 0 1,1-6 449,3-1 0,5 0 0,-6 7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7:03:24.44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263 851 8019,'7'-14'-748,"0"1"737,0-1 0,-5 1 359,5-1 0,-5 7-83,5-6 0,-5 6-12,-2-6 1,2 1-177,5-1 0,-5 2 111,5 4 1,-5 3-199,-2-10 123,0 10 0,-9-12-87,-4 9 1,-5 0-72,-3 7 0,1 0-172,0 0 1,-7 9 65,0 5 1,-7 4-34,7 2 1,0 7-60,7 0 0,0 2 126,0-2 0,8-4 15,6 4 0,3 2 6,3-2 1,5 0 3,8-7 1,1 0 48,13 0 0,4 1 169,3-1 1,4 0-72,3 0 1,-1-2 96,1-4 0,-3 2 20,-4-10 0,-3 10-90,-4-2 0,-11-3 86,4 2 1,-13-6 31,0 6-236,-5 1 1,-11 4 47,-5-5 1,-4 3-96,-2-9 0,0 6-40,0-6 1,-7 7-644,0-8 159,0 1 0,6-7 607,1 0 0,0-9 0,0-2 0</inkml:trace>
  <inkml:trace contextRef="#ctx0" brushRef="#br0" timeOffset="766">668 851 7694,'-11'0'-316,"-7"0"0,13 0 314,-8 0 1,8 2 26,-1 5 0,-3 4-16,2 9 1,0 0-7,7 1 1,-7 1 41,1 5 0,-1-5-116,7 5 1,0 3 82,0-3 1,7 6-39,-1-6 1,10 7 74,-2-7 1,4-2 4,2-12 1,0 3 31,0-9 1,1 6 8,-1-6 0,0 0 46,0-7 0,0 0-93,1 0 0,-3-9 52,-5-5-29,5-4 0,-9-2-136,5 0 1,-5-1 67,-9 1-37,0 0-24,0 0-255,0 0 106,0-1 168,0 10-30,0 2 38,0 9 81,0 9 24,0-7 40,9 16-41,2-6 0,9 1 72,0 1 1,-6-10-74,-1 3 1,-6-5 26,6-2 1,-6 0-47,7 0 0,-8-2-27,8-5 0,-10 3-11,3-10 0,2 1-6,-2-8 0,0 1 0,-7 0-7,0 0 0,-3-1-45,-3 1 0,1 2 78,-8 5-153,-1-5 1,-6 9 117,0-5 0,-1 5 0,1 9 1,7 0-72,-1 0 1,3 9-160,-2 5 1,1 4 113,6 2 0,3 0 35,-3 0 1,3 1 105,3-1 0,0 0-88,0 0 1,7 1 133,0-1 1,6-7-115,-6 1 1,9-10 129,-3 3 0,-1-5-102,1-2 1,-6 0 9,6 0 57,1 0 0,-1-6 8,1-1 0,-10-9-72,3 3 1,2 1 22,-2-1 1,-1 6-66,-6-6 68,9 8-105,-6-4 0,8 9 24,-4 0 0,-5 2-12,5 5 0,2 4 20,-3 10 1,8-1-13,-7 0 0,6 0-93,-6 0 1,9 7 67,-3 0 1,-2 0-100,3-6 0,-1-10 195,7-4 0,1 4 0,-1 0 0</inkml:trace>
  <inkml:trace contextRef="#ctx0" brushRef="#br0" timeOffset="1349">1295 547 8019,'11'9'-788,"-2"2"0,-9 10 869,0-1 1,3 0 159,3 0 1,-1 7-178,8 0 1,-6 16-38,7-3 1,-8 5 24,8-4 0,-3 6 10,3 0 0,4 7-46,-5-7 1,-2-2 38,3-11 1,-3-5-75,2-9 0,5-2 28,-4-4 0,-3-5-18,3-9 1,-8 0-13,8 0 1,-10-2-2,3-5 1,2-4-172,-2-10 196,0 1 0,-7 0-8,0 0 1,0 0-7,0-1 0,0 1-73,0 0 1,0 0 55,0-1 1,0 8-130,0-1 0,0 8-77,0-8 69,0 10 132,9-14-3,-7 16 138,16-7 1,-14 9-93,10 0 0,-7 6-51,6 1 0,-6 0 83,6-7 0,-6 0 313,6 0-203,-8 0-39,13 0 11,-7 0 0,0-3-45,-4-3 1,-2 4 217,1-5-241,-3-4 0,6 6 84,-9-8 1,-3 6-70,-3-7 0,1 10 6,-8-3 1,6 5-13,-7 2 1,8-7 60,-8 0-379,1 1 239,-7 15 0,6 2-52,1 9 0,8-6 95,-2-1 1,5 1-209,2 6 0,0 0 39,0 0 106,0 9-56,9 3 1,9 4-171,9-9 1,7-2-239,-7-19 1,9 1 497,-3-7 0,15-9 0,3-2 0</inkml:trace>
  <inkml:trace contextRef="#ctx0" brushRef="#br0" timeOffset="1800">2347 851 6718,'11'0'-144,"1"0"654,-6 0-159,-3 0-66,15 0-151,-16-9 0,14 4-192,-10-8 13,1-1 0,-5-6-23,5 0 0,-5-1 100,5 1 0,-5 0-102,-2 0 0,0-7 61,0 0 1,-7 0-79,1 7 1,-8-7 89,8 0-16,-10 0-266,5 6 76,-1 1 1,3 11 94,9 9 1,0 11 56,0 16 1,0 7-4,0 13 0,9 5-13,5 9 0,6 8 229,7 6 1,-2 10-300,8 3 1,-20-37-1,-1 1 125,1-1 1,1-1 0,1 3-1,-1 0 490,0-2 1,-1-1 0,12 47 144,-11-10 1,4-1-315,-5-19 0,-2-15 332,3-12-662,-10-13 206,5-6-349,-9-12 1,-9-18 121,-4-5 1,-3-4 317,3-2 1,-5-3-934,4-4 1,-8 3 2,1-10 654,-12 0 0,19-6 0,-15-1 0</inkml:trace>
  <inkml:trace contextRef="#ctx0" brushRef="#br0" timeOffset="2957">2610 1114 8019,'14'20'-234,"-1"0"0,-2 0 163,3 0 0,1 1 351,-8-1 1,9-2-74,-3-5 1,-1 5-44,1-4 0,-8-3 206,1 3 35,6-10-349,-10 5-163,16-9-25,-16 0 122,7-9 1,-11-2-222,-5-9 1,5-3 70,-5-4 1,-2 5-72,2-5 1,1-2 36,6 2 0,0-3 97,0 3 0,0 5-104,0-5 1,0 4 45,0 3 0,0 0 197,0 0 1,0 0-146,0-1 261,9 1-156,2 9-52,9 2 192,0 9 8,1 0 127,-1 9-260,0 2 0,-6 7-32,-1-4 49,-8 4-70,12-7 48,-14 0 0,12 0-46,-8-4 34,0-5-9,2 7 1,-7-7-1,5 5 9,4-5 0,-9 7 0,16-9-20,-15 0 18,15 0-30,-16 0 29,16 0 0,-14-6-6,10-1-16,-10-9 0,5 12-2,-9-10 0,3 7 24,3-6-19,-3 9 35,6-14 0,-9 13-21,0-8 1,-3 8 137,-3-2-128,3-4 11,-15 9 0,14-7 25,-10 9 0,8 0 43,-8 0-35,10 0 4,-14 9-158,6 2 1,1 9 63,4 1 1,5-1-178,2 0 193,0 0 1,2 5-13,5-5 0,-2 12 55,8-12 1,1 2 262,6-8 108,0 13-302,9-14 0,-6 14 47,4-13 1,-5-5-68,-2-9 1,1 0-18,-1 0 1,-7-7 37,1 0 1,-3-8 14,3 1 0,1-4-155,-8-2 1,2 2-218,-2 4 0,-5-4 124,5 5 1,-5 2 85,-2-3 1,2 3-64,5-3 49,-5-4 33,7 7 0,-9-2-26,0-1 22,0 10 86,0-5 1,0 6 36,0-3-29,0 4-66,0-7 17,0 9 9,9 0 1,-6 0-11,6 0 0,-7 6 120,5 1 17,-5 0-38,7-7-76,0 0 0,-5 0-22,10 0 56,-10 0-97,5 0 85,0 0-27,-7-9 1,10 7-41,-6-5 13,-3-4 121,6 8-99,-9-15 1,0 14-24,0-10 42,0 10-257,0-14 235,-9 16-8,-3-7 0,-8 9-54,0 0 0,7 0-13,-1 0 0,7 6 126,-6 1-84,8 9 0,-6-5 123,4 9 1,5 1-109,-5-1 129,5 0 1,2 0-55,0 0 1,9 1-24,5-1 1,4-2-44,2-5 1,0 3-9,0-9 1,0 2-304,1-2 1,6-5 102,0 5 1,0-5-239,-7-2 1,-2-2 447,-5-5 0,14-4 0,-4-10 0</inkml:trace>
  <inkml:trace contextRef="#ctx0" brushRef="#br0" timeOffset="3483">2185 1033 7767,'0'-12'-344,"0"3"1,2 9 198,5 0 1,-2 0-103,8 0 1,1 0 246,6 0 0,0 0 0,0 0 0</inkml:trace>
  <inkml:trace contextRef="#ctx0" brushRef="#br0" timeOffset="4089">4289 466 7985,'0'20'-927,"2"1"460,5-1 0,-5 7 293,5 0 0,-2 7 268,1-7 1,-3 9-121,3-3 1,3 12-28,-2 2 1,7 1 30,-8-8 0,1-2 22,-7-4 0,9 4 0,2-6 0</inkml:trace>
  <inkml:trace contextRef="#ctx0" brushRef="#br0" timeOffset="4506">4228 749 7985,'21'0'-707,"-1"0"885,0 0 1,7 0-227,0 0 0,0 0-442,-7 0 1,7-6 346,0-1 0,7 0 129,-7 7 1,0 0 105,-7 0 1,0 0-38,1 0 337,-1 0-167,0-9-66,-9 7-145,-2-7 0,-11 16 1,-5-1-20,5 10 1,-14-5 134,10 10-184,-1-1 0,7 0 30,0 0-42,0 1 1,0-1 166,0 0 69,9 0 1,2-2 13,9-4 39,0-5 1,1-9-20,-1 0-119,0 0 1,0-3 209,1-3 0,-8 1-89,1-8 0,-10-1-133,3-6 1,2 0-36,-2 0 1,-1-7-193,-6 0 0,-2 0-135,-5 6 1,3-3-408,-10 3 1,3-3-366,-2 10 1061,-5-4 0,6 7 0,-8 2 0</inkml:trace>
  <inkml:trace contextRef="#ctx0" brushRef="#br0" timeOffset="4873">5098 1518 7985,'-13'-7'0,"2"-2"0,-1-2-286,1-5 0,7-2 136,-3-2 0,-2 0 199,2 0 1,-2-7 89,2 0 0,5-9 156,-5 2 1,5-6-197,2-7 0,0 2-165,0-9 1,0 2-133,0-2 0,0-2 96,0 9 1,9-7-9,5 6 0,4 3 55,2 12 1,2 4-4,5 8 0,-4 10 50,4 4 1,2 5 143,-2 2 1,-2 9-124,-12 5 0,3 4 115,-9 2 1,6 7 12,-6 0 0,0 6-55,-7-6 1,0 7 13,0-7 0,0 0-38,0-7 0,-9 1-123,-5-1 1,3-2 114,-3-5 0,1 3-11,-7-9 1,-1-1-605,1-6 561,0 0 0,0 0 0,-1 0 0</inkml:trace>
  <inkml:trace contextRef="#ctx0" brushRef="#br0" timeOffset="5182">5604 709 7975,'0'-20'204,"0"0"-255,0-1 0,-2 10 223,-5 4-262,-4 5 0,-9 2 58,-1 0 0,1 2-51,0 5 1,6 4 67,1 10-49,-1-1 1,1 7 0,2 0 41,2-3 0,2 6 20,7-3 1,0 0 167,0-7 1,2 0-102,5 0 1,2 1 74,4-1 1,5-9-62,-4-4 1,4-5 418,2-2-283,0 0 0,1-7-85,-1 0 1,-9-8-379,-4 1 0,2-10-658,-3-3 1,1 0-69,-7 6 974,0-8 0,9 7 0,2-8 0</inkml:trace>
  <inkml:trace contextRef="#ctx0" brushRef="#br0" timeOffset="5705">5786 1 8042,'9'11'0,"-7"0"-618,5-4 0,-5-2 343,-2 8 0,0 1 232,0 6 0,0 9 58,0 5 1,-2 20-1,-5 6 1,5 8 8,-5-1 241,5 5 1,2 2 0,0-2-59,0-2 0,2 2-132,5-11 1,-2-1 26,8-19 0,1 1 0,6-15 0,0 5 129,0-12-144,0-4 1,1-18 70,-1-5 0,-2-4-53,-5-10 1,3 1 13,-9 0 0,2-7-11,-2 0 0,-5 0-5,5 7 1,-3-7-163,3 0 1,-5 0 144,5 7-257,-5-10 0,-2 8 74,0-5 1,0 11-219,0 3 28,0 8 156,0-4 97,0 9 0,0 9-11,0 5 1,2 4 210,5 2 0,-5 2-122,5 5 1,2-4 152,-2 4 1,8-5-109,-1-1 0,-3-3 87,3-5 0,-1 5-13,7-4 1,1-5 46,-1-3 1,0-3-46,0-3 1,1 0 169,-1 0-81,0 0 0,-2-9-107,-5-5 0,3-4 6,-9-2 0,0 0 17,-7-1 0,0-1-488,0-5 1,-9 4-68,-5-4 0,-4 7-277,-2 7 0,0-5 157,0 4 0,-7-1-325,0 1 0,0 5 830,6 9 0,1 0 0,0 0 0</inkml:trace>
  <inkml:trace contextRef="#ctx0" brushRef="#br0" timeOffset="6215">6676 628 8042,'0'-20'-15,"0"0"0,0-1 48,0 1 1,0 7-81,0-1 0,-2 10 64,-5-3 0,3 5-116,-10 2 0,7 0-15,-6 0 1,2 2 132,-3 5 1,-2 4-105,10 9 0,-8 0 139,8 1 0,-8 6-114,7 0 0,-2 0 42,3-7-34,3 9 7,-6 2 1,9 1 0,0-5 1,3-11-39,3-3 1,-1-8-9,8 1 0,-6 3-69,7-2 116,-1 0 1,7-7-8,0 0 1,-6 0 38,-1 0 197,1 9 1,6 2-53,0 9 0,-6 3 109,-1 4 1,-1 4-29,1 10 1,3 6 152,-9 0 0,-1 12 7,-6 1 0,7 1-149,0 6 0,0 1 120,-7-8 0,-7 3-47,0-15 0,-15-3-29,1-12 0,-3 3-35,3-9 0,-6-9 29,0-11 1,0-7-237,7-7 0,0-6-124,0-14 1,0-5-276,-1-8 1,3-1 244,5 1 0,2-10-729,4-4 1,5-2 427,-5 2 1,5-9-536,2 9 0,0-6 24,0 13 938,9-10 0,2 6 0,9-10 0</inkml:trace>
  <inkml:trace contextRef="#ctx0" brushRef="#br0" timeOffset="6689">6858 608 8026,'2'11'21,"5"-4"1,-5 4-76,5 3 0,2-3-30,-2 2 0,2-1 123,-2 1 0,-3 3-132,10-10 1,-3 3 136,2-2-187,5-5 58,-6 7 109,8-9 1,-2-9-310,-5-4 0,3 2-16,-9-3 1,-1 1 70,-6-7 1,7-1 229,0 1 0,0 0 0,-7 0 0,0 6 0,0 1 0,9 8 0,-5-4 0,10 9 0,-8 11 0,8 10 0,-7 3 225,6 17 1,-6 4 229,6 15 1,-1 10-217,1 4 1,5 12-340,-4 1 1,-5 6 983,-3-13 1,-3 10-305,-3-15 1,0 1-239,0-22 1,-9-2-98,-5-25 1,-4 0-1,-2-7 0,0-9-529,-1-4 1,3-14-134,5-6 0,-5-8-46,4-6 1,5-4 484,3-10 0,3 1-306,3-1 0,3-6 76,3 0 1,12-7 3,9 7 1,12 0-153,1 6 0,3 3-137,11 4 1,0 5 106,6 9 1,8 9 385,-1 4-269,10 5 0,-5 11 0,9 2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7:03:40.06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 39 9193,'-5'4'1108,"1"-3"-454,4 4 1299,0-5-1722,4 0 1,1-1-80,5-3 0,0 3 94,-1-2 1,1-1-236,-1 1 1,1-4 71,0 4 0,2-1-34,1 1 1,0 2 34,-3-3 1,2 3-15,1 1 0,3-3 68,-3 0 1,1 0-1,-2 3 0,-1 0 101,2 0 1,1 0-72,-1 0 1,-1 0-57,-2 0 1,3 0 49,-1 0 1,1 3 0,-3 0 1,-1 0-41,1-3 0,0 0-109,-1 0 0,1 0 103,-1 0 0,1 0-6,-1 0 1,1 0-48,0 0 0,-1 4 41,1-1 1,-1 0-150,1-3 1,0 0 148,-1 0 0,1 0-153,-1 0 0,4 0 124,0 0 0,0 3 48,-4 0-77,5 1 0,0-4-5,2 0 0,-2 0 15,-5 0 1,4 0-1,0 0 0,0 0-38,-4 0 1,4 0 39,0 0 0,0 0 58,-4 0-23,5 4-163,1-3 0,1 3 57,0-4 0,-1 0-22,1 0 1,-2 0 22,-5 0 1,4 0 20,0 0 1,0 0-4,-4 0 0,2 0 4,2 0 0,-3 0 22,3 0 1,1 0-28,-1 0 1,-1 0-1,-2 0 1,3 0 15,0 0-11,4 0 0,-3 0-27,1 0 1,3 0 25,-6 0 0,1 0-20,-3 0 1,2 0 15,1 0 1,3 0-11,-3 0 0,0 0 10,-4 0 33,5 0 1,-2 0 0,3 0-25,-1 0 0,2 0 2,-4 0 1,2-1-30,-1-2 0,-2 2 26,1-2 0,2 2-118,-1 1 0,0 0 110,-4 0-30,5 0 1,0 0 39,2 0 0,-2 0-5,-4 0 0,2 0 0,1 0 0,0 0 8,-3 0 0,2 0-20,1 0 1,3 0 11,-3 0 0,0 0 29,-4 0 1,2 0-27,2 0 1,-3 0-115,3 0 1,-2 0 101,-2 0-10,1 0 1,-1 0 0,1 0 33,0 0 0,-1 0 7,1 0 0,-1 0 13,1 0 1,0 0-43,-1 0 3,1 0 1,-1 0 8,1 0 1,0 0-102,-1 0 84,1 0 1,-1 0-7,1 0 1,-4 0 30,1 0-4,-1 0-49,4 0 27,-1 0 0,-2 0-960,-1 0 695,-4 0 1,3 0-1229,-1 0 780,-3 0-1579,3 0 1,-3 0 2293,2 0 0,-2 0 0,4 0 0</inkml:trace>
  <inkml:trace contextRef="#ctx0" brushRef="#br0" timeOffset="1193">3049 58 7304,'6'0'-319,"2"0"651,-3 0 1,5 0-48,0 0 0,-1 0-177,1 0 0,0 0 167,3 0 1,2 0-1,4 0 1,0 0-147,1 0 0,2 0 41,0 0 0,5 0-35,-2 0 1,2-3-7,-1 0 0,1 0-8,-1 3 0,1 0 27,-2 0 0,2 0-11,-5 0 1,4-3-143,-4-1 0,0 1-75,-2 3 0,-1 0 46,0 0 0,-1 0 72,-2 0 0,2 0-42,-2 0 1,1 0 47,-1 0 1,1 0-4,-4 0 0,4 0-1,-1 0 1,1 0-2,-1 0 0,2 0-49,-2 0 0,2 0 18,1 0 1,-3 0-44,0 0 1,-1 0 63,1 0 1,4 0-20,-4 0 0,5 0 9,-5 0 0,1 0 13,-1 0 0,2 0-18,-2 0 1,-1 0 0,1 0 1,-1 0 15,0 0 1,3 0-26,-6 0 0,4 1-20,-3 2 33,4-2 1,-3 7-5,2-5 1,-2 4-22,-5-4 1,4 3 212,0-3 1,1 0-111,-1-3 0,-3 0-60,3 0 0,1 0-108,-1 0 0,-1 0 68,-2 0 0,0-1-105,-1-2 140,5 2 0,-3-3-142,1 4 0,-4 0 114,-2 0-396,-4 0 90,3 0-1935,-5 0 1545,4 0 209,-3 0 257,8 0 0,-7 0-653,4 0 879,-4 0 0,7 0 0,-4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7:09:47.9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0 233 8043,'4'0'-1418,"1"0"810,-3 0 494,-1 0 114,6 0 0,-6 4 0,2 0 0</inkml:trace>
  <inkml:trace contextRef="#ctx0" brushRef="#br0" timeOffset="260">23 365 8030,'5'4'-830,"2"-4"662,-3 4 1,4-4 82,-1 0 1,1-1-105,0-2 0,0 3 189,0-3 0,3-1 0,1-1 0</inkml:trace>
  <inkml:trace contextRef="#ctx0" brushRef="#br0" timeOffset="848">349 249 7693,'6'-7'-165,"-1"2"1,-3-1-25,4 3 1,-5-3 55,2 1 187,1-2 9,0-4 0,1-1-12,-3-1 1,2 2-90,-2 4 0,1-5 104,-3-1 1,-1 2-87,-1 1 1,0-1 62,-3 0 0,-1-2-87,-1 3 1,-2-3 40,-1 3 0,1 0-10,-1 5 0,1-4 25,1 4-13,1-3-118,-1 7 0,1-2 118,2 6 1,1 1-7,4 4 0,1 0-13,2-1 1,1 5-146,4 0 1,0 6 84,3 0 1,-2 3 125,4 0 1,-2 2 21,2 0 0,-1 4 176,1 1 0,0 5-192,-2 0 1,2 4-30,-3 0 1,0-1 483,-2-2 0,-1 1-157,-2-7 1,-1 3-207,-1-8 199,-2 2-394,2-9 0,-3 0 73,0-6 1,0-5 75,-3-2 0,-4-2-248,-3-1 1,-1 0 11,4 0 1,-4-1 178,1-2 0,-3 0-38,3-2 0,-1-5 137,3 2 1,2-4-105,0 2 1,3-4-218,3 1 0,0-4 143,0-1 1,1-3 70,1 3 0,3 0-735,2 2 0,2-2-562,1 0 1264,3-3 0,2 4 0,1-2 0</inkml:trace>
  <inkml:trace contextRef="#ctx0" brushRef="#br0" timeOffset="1341">683 8 7765,'4'0'780,"0"0"-860,-4 0 0,-4 3 243,-1 3 1,1 1-14,-1 0 1,1 5 11,-2 4 1,-1 3 131,2 4 1,-1 4-149,1 1 0,-1 3 21,3 3 1,-2 1 38,3 1 0,0-3-100,5-4 1,1-3-502,4-6 1,3-2 232,2-8 1,1 0-422,-2-8 1,3 1 305,-2-3 1,1 0-1041,-1 0 1317,1 0 0,-1 0 0,2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7:09:46.9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0 117 8125,'4'0'-6,"-1"-3"183,-2 2-171,2-2 1,-2 4 93,2 1 1,-2 5-173,-1 3 1,0 4 172,0-1 1,2 4 39,1 1 0,2 3-222,-2-3 0,0 4 73,0-1 0,-2 3-168,1-1 1,-1 1-23,-1-6 0,0 0-48,0-2 1,0-1-267,0-3-210,0 0 722,0-8 0,3-1 0,2-3 0</inkml:trace>
  <inkml:trace contextRef="#ctx0" brushRef="#br0" timeOffset="361">8 117 8113,'8'-4'0,"-1"-3"0,1 4 0,0-2 0,0-1-460,-1 3 0,1 0 255,0 3 1,1 0 202,1 0 1,-1 3-13,1 0 0,-1 3-13,-2-1 0,1 3 167,0 2 0,-4-1-102,-1 1 1,-2 2 148,-1 1 0,0-1-75,0 1 1,0-1-52,0 1 1,-1 2-15,-2-2 0,2-1 4,-1 1 1,0-1-4,-1 1 0,3-1-9,-3-2 1,2-1-94,1 1 0,4-2 59,1-3 0,-1 1-201,1-4 1,0 2 67,3-1 1,2-3-135,1 3 1,0-2-21,-1-1 1,-1-1 281,1-2 0,2-1 0,1-4 0</inkml:trace>
  <inkml:trace contextRef="#ctx0" brushRef="#br0" timeOffset="743">295 17 7505,'8'-4'-703,"0"3"0,-1-5 851,1 4 1,-3-1-266,0 3 163,1 0 0,-1 0 257,0 0-188,-3 0-25,1 3 0,-3 2 31,0 3 0,-1-1 9,-1 1 0,0 2-59,-3 1 1,2-1 2,-2-2 0,2 2-90,-2 1 0,4 2 30,-2-3 0,2 0-59,1-2 0,0 0 64,0 0 0,0-3 15,0 0 1,1-3-41,2 0 0,1-1-284,4-1 1,-1 0 289,1 0 0,3 0 0,1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3:21.6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0 7786,'-8'0'535,"1"0"-70,-1 0 1,0 0-1,0 0 1,0 0-70,0 0 1,0 1 0,0 1-265,1 1 0,-1 3-178,0-1 1,3 2-1,3 1 1,1 0-78,1 0 0,0-1 0,1 1 0,1 0 7,4 0 0,1 0 1,1 0-1,0 0 61,3-1 0,-2 4 0,4-1 0,-1 0 71,0-1 0,-2 1 0,0 2 1,-1 0 53,-1 2 0,-1-2 0,-2 1 0,-2 0-39,-2 0 1,-2-1-1,-2-2 1,-2-1 70,-2-2 1,-4-2 0,-3-5-1,0 0-168,-2 0 1,3-4-1,0-1 1,2-3-301,1-3 1,3 2 0,0-4-1,3 0-181,1 0 1,1-2-1,5 3 1,4-1 248,3 0 1,3 3 0,-2-1 0,2 1 278,1 2 0,1-3 1,0 5-1,0 0 106,-2-1 0,1 1 1,-2 1-1,0 2 227,2 2 0,-2 1 0,0 0 0,0 0 168,-3 0 1,0 1 0,-1 1 0,-1 1-142,-2 2 1,0 2-1,-4 4 1,2-1-214,-1 2 0,-1-1 0,-1 3 0,0-1-56,0 1 1,0 0 0,0 0 0,0-2-484,0 0 1,0 1-1,0-3-2128,0 0 2539,3-5 0,1-5 0,4-4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7:09:51.7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24 661 7997,'-8'0'519,"4"0"0,-1-1-651,3-1 1,1-3 92,-2-6 0,2 2-38,1-4 1,0-1 13,0-4 0,0-1-20,0-2 1,1-4 95,2 2 0,-2-6-9,1 1 0,-1-1 102,-1 0 0,3-3-72,-1 4 1,1-3 116,-3 5 0,0 1-127,0 4 1,2 0 43,1 2 1,2 2-5,-2 4-167,3 2 94,-2 7-146,4 0 1,-1 8 69,-2 1 1,-1 2 80,-1 1 1,-2-1-99,1 1 1,-1 0 64,-1 0 1,0 2-9,0 0 1,-1 1-36,-1-4 22,1 1-182,-3 0-309,4 0 334,0-4 128,4 0 0,0-5 33,4-2 1,0 2-44,0-1 0,-1-2-34,1 2 0,0-1-76,0 3 414,-1 0 0,1 0 1,0 1-31,0 1 1,-1 3 63,-2 3 1,1 0-49,-4 2 0,1 0-122,-3 3 0,0-3 106,0 3 0,-1-1-101,-2 1 0,2 1-274,-4-4 1,2 1-261,-2-4-23,3 1 481,-1-3 0,-1-5 0,0-5 0</inkml:trace>
  <inkml:trace contextRef="#ctx0" brushRef="#br0" timeOffset="299">179 9 7909,'8'0'0,"-1"-1"487,-2-1-671,5 1 1,-2-3 187,5 4 1,1 1 17,-1 2 1,2-1 119,1 6 1,2-1-179,0 6 1,2 0 100,-1 2 1,-1 4 39,-3 2 1,-1 2-4,-4 0 1,1 4-21,-6 1 0,-2 1-1,0-4 0,-6 4 22,-2-6 0,-3 4-65,-2-4 1,1 1 52,-4-6 0,2 0-398,-2-5 1,4-2-650,-1-3 956,1-4 0,1-1 0,0-3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7:09:53.6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31 426 7238,'0'-5'-99,"0"0"399,0 3 22,0-5 0,0 5-66,0-3-159,0 3 0,0-2-11,0 2 147,0 1-275,-3-3 0,1 4 97,-3 0 1,2 4-86,-2 1 0,4 2 15,-2 1 0,0 3 16,0 2 0,0-1 34,3 1 0,0 0-7,0 2 1,4 1 23,1-1 1,2 0-25,1-2 1,-1 1-59,1-4 1,3 0 61,2-2 0,1-4-19,-1-1 0,2-3 7,-2-3 0,0-1-4,0-4 0,-1-2-18,-5 0 0,1-3-8,0 2 1,-4-2 20,-1 3 0,-2 0 8,-1 2-136,0-3 0,0 2 118,0-1 0,-3 4-283,0 1 261,-3 3 1,5-2-22,-4 4 31,3 0 10,-2 4 0,5 0 101,2 4-121,1 0 0,4-1 117,0 1 1,-1-3-92,1 0 0,2-2 191,1 2 0,-1-3-97,-2 1 0,2-3 74,1 0 1,-1 0 18,-2 0-92,0 0 1,-1 0-55,1-3 1,-4-1-4,-1-4 1,0 0-54,0 0 1,0-2 72,-3 0 1,-1-1-28,-2 4 0,1-3 16,-3 2 1,0-4-86,-3 4 0,-2 2 3,0 0 0,-3 5-142,2-2 1,-2 0-231,3 0 1,0 1 166,2 5 1,-2 1-405,3 4 1,-3 0 249,5 0 1,2 3 388,0 2 0,-1 1 0,-1 2 0</inkml:trace>
  <inkml:trace contextRef="#ctx0" brushRef="#br0" timeOffset="1467">388 379 7917,'0'8'-450,"0"0"0,0 0 354,0 0 1,1-3 107,2 0 1,-1 1 0,3 4 1,-3-1 50,4 1 0,-4-1 107,3-1 0,-3-1-11,1 1 0,-2 0 12,2 0-66,-2-1 32,2 1-116,-3 0 48,0-4 0,0-4-3,0-5 0,0-3-117,0-2 1,0-1-265,0-2 0,0-2 166,0 2 0,0-1 122,0-2 1,3 1 130,-1 2 1,2 0-138,-2 2 0,-1 1 233,2 2-209,1 0 0,1 2 24,2 0 0,-2 3 95,1 3 0,-1 3 6,3 3 1,-2 1-170,0 4 1,1-2 89,-2 4 0,2-1-206,0 1 1,0 2 53,-2-2 0,1 1 89,-3 2 0,0-3-102,-3 0 1,2-4-480,1 2 606,-1-3 0,2 0 0,0 0 0</inkml:trace>
  <inkml:trace contextRef="#ctx0" brushRef="#br0" timeOffset="1817">582 411 7917,'4'5'0,"1"0"0,-1-3-133,2 0 3,-1 3 0,3-5 168,-1 3 34,1-2 1,0-1-129,0 0 1,-1-1 116,1-2 0,-1 2-178,-2-5 166,2 1 0,-3-2-7,1-1 1,-2 0-50,-3 0 1,0 0-20,0 1 0,0-1 52,0 0 1,0 3-5,0 0 1,-3 1 40,-2-2 1,-2 2-37,-1 1 0,3 3 94,0-3 0,-1 2-80,-1 1 0,1 4 3,1 1 1,1 2-13,-1 0 0,1 2 0,4 1 0,0 2-112,0 1 0,0 1 115,0-1 1,1 1-386,2-1 0,1 1 129,4-4 0,2 3 221,1-3 0,2 1 0,-1-4 0</inkml:trace>
  <inkml:trace contextRef="#ctx0" brushRef="#br0" timeOffset="2075">877 341 7497,'-7'-4'-252,"-1"3"252,0-1 0,3 1 797,0 1-500,0 0 0,-3 0-184,0 0 1,3 2-60,0 1 1,3 4-160,-1 1 1,0 0 194,0 2 0,1 2 6,2 1 0,0-1-462,0 1 0,1 0 162,1 2 0,1-2 9,5 0 1,-2-3-45,4 0 1,-1-1-90,2-2 1,0-2 88,2-3 1,1-1 238,-4-1 0,0 0 0,2-3 0,0-2 0</inkml:trace>
  <inkml:trace contextRef="#ctx0" brushRef="#br0" timeOffset="2289">963 178 7697,'0'-5'74,"0"2"0,0 4 176,0 1 1,2 3-237,1 2 1,3 5 56,-1 1 0,-1 4-168,2 1 1,-1 4 91,3-2 0,-1 3-250,-2 3 1,2-1 99,-2 0 1,-1-1 150,1-4 0,0-1 4,0-3 0,2-4 0,-3-1 0</inkml:trace>
  <inkml:trace contextRef="#ctx0" brushRef="#br0" timeOffset="2466">924 364 7694,'4'0'-804,"3"0"518,-2 0 1,2 0 139,1 0 1,2-3-34,1 1 179,3-4 0,-2 1 0,3-2 0</inkml:trace>
  <inkml:trace contextRef="#ctx0" brushRef="#br0" timeOffset="2705">1180 457 7973,'-5'4'-536,"0"-1"276,3 1 1,-2-3-401,1 2 660,2-2 0,-2 2 0,3 1 0</inkml:trace>
  <inkml:trace contextRef="#ctx0" brushRef="#br0" timeOffset="3251">1413 348 9120,'8'0'-187,"0"0"1,-1 0 68,1 0 221,0 0 1,0 3-65,-1 0 0,1-1-744,0-2 1,-3 1-12,0 2 716,0-2 0,3 2 0,0-3 0</inkml:trace>
  <inkml:trace contextRef="#ctx0" brushRef="#br0" timeOffset="3457">1436 426 8550,'-3'4'523,"2"0"-373,-2-4 16,3 3 0,0-2-72,3 2-304,1-2 0,6-2-300,-2-2 0,4 2 285,-5-1 1,3-2-349,-2 2 1,1-2 572,-1 2 0,5-3 0,-5-2 0</inkml:trace>
  <inkml:trace contextRef="#ctx0" brushRef="#br0" timeOffset="4039">1762 341 7926,'5'-6'0,"-2"1"-52,0-1 0,-2-1 60,2 0 0,0-1-53,0 0 0,0 0 165,-3 1 0,0-2-99,3-1 0,-2 0 107,1-3 1,-1 1 8,-1-1 0,0-1-191,0 1 0,-1-2 99,-1-1 0,0 1-144,-3-1 0,0 1 45,-3-1 0,1 2-98,2 1 0,-2-1 101,2 4 0,-1-1-70,1 3 93,-2 4 8,2 1 0,1 6-5,2 2 0,1 5-4,1 0 0,0 7 41,0-2 0,3 6-8,2-1 0,2 4 8,1 2 0,2 0 68,1 3 1,2 4 139,0 1 0,-1 3 48,1 2 0,-1 2-95,1 1 0,1 4-86,-3-2 0,-1 1 7,-2-9 0,-1 2-77,1-9 1,-1 2 38,-2-5 1,1-2-30,-3-6 1,-1-1 40,-5-6 0,-1-2-21,-4-4 0,-1 1 84,-1-3 0,1-1-73,-4-5 0,2-2 21,-2-6 1,4-1-8,-2-3 1,0-3 16,1 0 0,0-7-33,2-1 0,3-4-557,3-1 1,-2-2 65,2-1 0,0 0-157,5 3 1,2 1-86,5 2 0,2-1 677,4 6 0,3-2 0,1 5 0</inkml:trace>
  <inkml:trace contextRef="#ctx0" brushRef="#br0" timeOffset="4340">2081 22 7926,'0'-5'-175,"0"0"648,0 3-99,-4-5-57,3 7 1,-2-3-155,3 6 0,-1 2-14,-2 5 1,2 2 40,-1 4 0,1 5-2,1 3 1,0 4-92,0 0 1,0 5 91,0 1 0,0 2-199,0-2 0,3 2-217,-1-2 0,3-2-262,-2-7 1,3 2 75,-1-9 1,5 1-210,0-8 0,0-4 78,-2-2 0,2-3 544,1 1 0,-1-2 0,-2-1 0</inkml:trace>
  <inkml:trace contextRef="#ctx0" brushRef="#br0" timeOffset="5140">2313 574 7926,'0'4'-1234,"0"-1"1456,0-3 23,0-7 1,-2 2-75,-1-5 0,1-1 8,2 0 0,0-2-24,0 0 0,0-3 4,0-2 0,0 1-23,0-4 1,0-2 13,0-3 1,0-3-149,0 0 1,2-4 83,1 0 0,0-4-46,0 4 1,0 0 70,2 5 1,2 3-144,-1 6 123,0 5 1,2 9-170,0 3 59,-4 1 0,2 4-155,-3 3 146,-1 1 1,1 0-137,0 1 0,-1 2 63,-2 1 0,0 2 67,0-3 1,-1 3 1,-1-3 1,0 4-14,-3-1 0,2 1-73,-2-1 1,3 0-196,-4-6-36,5 6 1,-3-7 88,4 4 87,0-1-95,4-5 1,0-1 112,4-3 1,-1 0 200,1 0 0,0 3-137,0 0 1,-1 2 295,1-3 1,0 4-41,0-1 1,-3 5 78,0 0 0,-1 2-84,2-2 1,0-1-51,-4 4 1,1-2-37,-3 2 1,0-3 3,0 3 1,-4-3-162,-1 3 0,1-3 95,-1 0 1,0-4-1345,0-1 716,-2-3 616,3 1 0,0-10 0,0-1 0</inkml:trace>
  <inkml:trace contextRef="#ctx0" brushRef="#br0" timeOffset="5440">2484 46 7926,'8'5'0,"1"0"0,0 1-384,1 1 0,2 3 123,-2 1 1,-1 5 592,4 0 0,-1 5-58,1 2 1,-1 2-31,-1 3 1,-3 0-69,-1 0 0,0 1-17,-4-3 1,-1 0-16,-2-3 1,0 0 0,0-2 0,-1 0-203,-1-3 1,0 0 0,-3-6 1,0 2-60,-3-3 1,0-1 67,1-2 0,-1-4-571,0-1 0,0 0-18,0 0 440,1-1 0,-1-2 197,0 0 0,0-7 0,1-1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7:10:14.9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0 218 7925,'0'-10'-73,"0"0"0,0 0 1,0 0-463,0-1 311,0 1 1040,0 5 384,0 0 1,4 10-1067,-1 2 1,5 3-23,-1 3 1,-2 3 62,2 4 1,-1 3-219,0 1 1,0 4-596,-3-1 0,-1 1 421,1-1 0,-2 0 15,-1-7 1,0 2-845,0-5 1046,0-2 0,4-1 0,2-4 0</inkml:trace>
  <inkml:trace contextRef="#ctx0" brushRef="#br0" timeOffset="476">0 117 8013,'6'0'255,"0"0"-344,-3 0 1,-1 0 291,5 0-101,0 0 0,3 0-202,0 0 0,1 0 67,3 0 0,-3 0 104,2 0 0,-2 0-78,0 0 1,-5 5-150,1 1 0,-5 0 271,2 1 0,0 0-118,-1 7 0,0-3 27,-7 3 0,2-3 3,-5-1 1,2 0-74,-2 0 1,-1 0 78,5 0 0,-2-4 42,2-3-280,2 3-146,-4-5 1,6 3 154,3-4 0,1 0 121,6 0 0,-5 0-10,1 0 1,3 4-9,4-1 0,-1 4 172,-3-4 0,4 5-96,-1-1 1,4 3-27,-4 3 0,1-1 224,-4 1 0,-3 3 303,-1 1 0,-3 0-213,0 0 1,-2 2-118,-1-2 1,-1-1 154,-2 1 0,-3-2-88,-4 2 1,-4 1-104,1-4 0,-2-1 49,2-3 1,2-1-12,-3-2 0,0-3-343,0-4 0,1 0-497,3 0 0,-3-2 489,3-5 1,-1 1 92,8-8 1,-4 2 101,4-2 0,-5 3 0,2-3 0</inkml:trace>
  <inkml:trace contextRef="#ctx0" brushRef="#br0" timeOffset="683">333 339 8004,'7'-1'-198,"0"-2"81,-5 1 260,7-2 0,-7 5-87,5 2 0,-5 0-243,2 3 0,0 4 109,0 4 0,-1 1 58,-3-2 1,0-2-133,0 3 0,3 0-585,1 0 737,-1-1 0,1 2 0,2 0 0</inkml:trace>
  <inkml:trace contextRef="#ctx0" brushRef="#br0" timeOffset="815">354 188 5947,'0'10'0</inkml:trace>
  <inkml:trace contextRef="#ctx0" brushRef="#br0" timeOffset="1133">576 258 7891,'-7'0'-5,"0"0"1,4 0-6,-4 0 0,4 0 146,-4 0 0,4 4 23,-4-1 1,5 5-260,-2-1 1,0 2 77,0 1 1,1 1-15,3 2 0,0 2 127,0 2 1,1 2 23,3-2 0,-2-2 9,5 2 1,-1-3 142,4 2 1,0-4-85,1-2 1,-3 0 86,-1-3 0,2-3-46,-2-1 0,2-2-47,1-1 1,-3-4 108,-1-3 1,-3-3-81,0-3 0,2 0-259,-2-3 1,0 2-173,-3-3 1,0 4-204,0-4 0,-3 5-10,0-2 1,-4 3-439,3 1 0,-2 3 274,2 0 602,1 1 0,-2-4 0,0 0 0</inkml:trace>
  <inkml:trace contextRef="#ctx0" brushRef="#br0" timeOffset="1643">687 36 7863,'0'-10'462,"0"0"-202,0 5-354,0-4 254,0 7 1,4 11 1,-3 0-241,3 12 0,0-2 75,-1 4 1,2 2 24,-2 2 1,0 5 21,3-1 0,-2 1-7,2-2 1,0 3-85,1-3 1,2 5-107,-3-8 1,2-1-48,-1-10 1,2 1 120,-2-7 0,2 1-24,1-7 0,-4-1 63,1-3 0,-5-4-25,2-3 0,0-5 35,0-2 1,-1 1 54,-3 3 0,0 0-13,0-1 52,0 1-139,0 0 46,0 5-128,0 0 115,0 5 23,4 0 1,-2 5-11,1 1 0,1 0-8,0 1 1,3-1 69,-4 5 0,5-1 153,-2 0 1,3 0-24,2 0 0,-1-3-85,0-1 1,0-3 157,0 0 1,0-2 28,0-1-88,0 0 1,-1-1-73,-2-2 0,1-6 16,-5-5 0,0-3-59,-3 4 1,0-4-113,0 4 1,0-5 5,0 1 0,-1-1 68,-2 1 0,-3 3-229,-4 3 0,-3 3 70,-1 1 0,1-1-237,3 5 1,-4-1 8,1 4 1,1 5-127,5 1 1,-1 3 489,5 1 0,-5 5 0,2 1 0</inkml:trace>
  <inkml:trace contextRef="#ctx0" brushRef="#br0" timeOffset="2316">1120 268 7620,'0'-10'-114,"0"0"0,-3 3-35,0 1 195,-1 4-191,0-3 172,3 5 1,-5 0 52,3 0 0,2 5-116,-3 1 1,3 3-191,1 1 1,0-3 65,0 0 0,0-1 125,0 5 23,0-1 0,0 0-12,0 0 1,0-3-42,0-1 1,0-2 41,0 2 1,0-2-15,0 2 57,5-3 1,-3 6 98,5-3 1,-4 2 58,4-1 0,-2 5-53,2-2 0,2 6 37,-2-2 0,2 5-107,1 1 0,0 3 51,0 4 1,0 6 47,0-3 0,0 9 2,0-2 0,-4 7-68,-3-7 0,-2 3-2,-1-6 1,0-1-148,0-7 0,-1-5 88,-2-8 0,1-6-146,-5-4 0,1-6 104,0-4 0,-3-6-187,2-4 0,-2-7 6,-1-3 1,1-2 6,2-1 0,-2-4 76,3 1 0,1-3-32,2 5 0,2-4 167,1 4 1,0-1-81,0 2 1,4 0 232,3 4 0,6-3-73,4 6 0,-1-1 43,1 4 0,2 5-24,1 1 1,2 6-58,-5 1 0,-1 5 25,1-1 0,-5 2-7,1 1 1,-3 1 118,-3 2 0,1-1-79,-5 5 1,4-3-81,-4 2 0,1-2 100,-4 2 98,0-3-146,4 6 1,-3-7 11,3 5 1,-3-4-45,-1 4 0,0-4-177,0 4 46,0-1 1,0 5 77,0-1 0,0-4-299,0 1 247,4 0 0,-1 2-367,3-2-312,-3 2-361,6-4 575,-4 1 508,5-2 0,0-8 0,0-2 0</inkml:trace>
  <inkml:trace contextRef="#ctx0" brushRef="#br0" timeOffset="2616">1605 228 7837,'-6'-6'-78,"-3"-3"-111,8 8-471,-8-3 660,8 4 0,-8-5 0,3 0 0</inkml:trace>
  <inkml:trace contextRef="#ctx0" brushRef="#br0" timeOffset="2948">1353 137 7859,'-6'0'324,"0"0"-117,3 0-29,2 0-974,-4 0 683,5 0 0,9 0 0,3 0 0</inkml:trace>
  <inkml:trace contextRef="#ctx0" brushRef="#br0" timeOffset="3908">1585 248 7260,'5'-4'-468,"0"1"953,-5-3 90,0 4-422,0-3-5,0 1 1,1 2 133,2-1 23,-2-3-8,4 5-92,-5-3-219,0 4 162,-5 0-216,4 0 7,-8 0 0,5 4 84,-3 3 1,-1 2-73,5 1 1,-4 0 52,4 0 1,-2 5 10,2 2 0,2-2 26,-3 2 0,3 0-16,1 3 0,0 4-106,0-1 1,1-3-155,3-3 1,1-4-29,5 0 0,1-3 163,-1-3 0,3-3-4,1-4 0,-1-1 10,-3-2 0,0-3 29,0-4 1,0-3 10,0-1 1,-4-3-4,-3 4 1,0-4 21,0 4 1,-2-2 120,3 2 1,-3 2-71,-1-3 0,0 3-72,0 1 126,0 0-110,0 0 266,-5 4-184,4 1 1,-3 10 109,4 2 1,0 2-97,0 1 0,1 0 17,2 0 0,-1 3 105,5 1 1,-4-1-115,4-3 0,-4 0-58,4 1 0,-1-1 72,1 0 0,1-1-158,-1-3 94,2-1 1,1-5-15,0 0 0,-3 0 13,0 0 0,-4-5-10,4-1 0,-5-3-16,2-1 0,-2-4-11,1 1 0,-2-1 1,3 4 0,-3-3 29,-1-1 1,-4 1-141,1 3 1,-5 0 83,1 0 0,0-1-101,0 1 0,-2 4 117,2-1 1,-2 5-12,-1-2 1,3 3-135,1 1 1,2 5 73,-2 1 0,3 3 124,0 1 0,2 2-93,1 1 1,0-2 146,0 3 0,0 0-78,0 0 1,0-1 72,0-3-72,4 0 0,2-4 1,4-3 1,0-1 46,0-2-51,0 0 1,0-6 3,0-4 1,-1 0-9,-2-4 1,2 0 125,-2 0 0,-2-3-9,2 4 1,-5 0 111,2 2 0,-3 1-35,-1 0 24,4 5-202,-2-4 1,2 9 72,-4 0 1,0 2 13,0 8 0,0-2 4,0 5 0,3 3-362,1 1 0,2 2 86,-2 1 1,3-3-7,-4 0 0,4-2-64,-4 2 1,5-2-190,-1-5 1,-2-1 438,2-2 0,0 2 0,3-4 0</inkml:trace>
  <inkml:trace contextRef="#ctx0" brushRef="#br0" timeOffset="4157">2008 16 7854,'0'10'-28,"0"0"1,0 0 388,0 0 1,0 5-186,0 2 1,4 2-56,-1 1 1,4 1 401,-4 3 0,5 2-116,-1 4 1,-2-1-207,2-2 1,-1 1-14,1-4 0,4-1 188,-5-3-1089,10-4 1,-9-2-130,6-8 1,-1-2-196,-2-8 0,0-1 1037,0-5 0,0-5 0,0-1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7:10:23.7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92 171 7805,'0'-6'-257,"0"-1"103,0-1 313,0 4 0,0-5 455,0 2-169,0 3-211,0-5 1,0 6-118,0-3 1,-1 3-244,-3 0 161,3 2 1,-8 1-137,2 0 0,0 1-126,0 2 1,-2 0 102,2 3 0,-2 1-50,-1 3 0,3 0 22,1 0 1,3 0 71,0 0 0,2-3 45,1 0 1,0 0 86,0 3 0,4-1-52,3-3 0,2 3 131,1-2 0,5 2-25,2 1 1,2 0-96,1 0 0,-1 0-29,-2 1 0,1-1 42,-5 0 1,1 3 4,-4 1 0,-5 0-23,-1 0 0,-3-3 128,-1 2 0,-5 2-27,-1-2 0,-7 1 58,0-4 1,-1-4-171,4-3 1,0 1-94,0 0 0,3-1-384,1-3 0,3-4 220,0-3 1,-2-2-312,2-1 1,0-4 572,3 1 0,4-1 0,3 4 0,-1 0 0,0 0 0,1-4 0,3-2 0</inkml:trace>
  <inkml:trace contextRef="#ctx0" brushRef="#br0" timeOffset="183">273 293 7830,'10'0'-282,"-3"0"-24,0 0 1,-4 0 404,4 0 0,-4 0-32,4 0 0,-4 3 45,4 0 1,-3 5-28,2-1 0,-2 2-171,2 1 0,-2 0 56,2 0 0,-3 0-27,0 0 1,2 0-137,-2 0 1,0 1 59,-3-1 0,0-4 133,0 1 0,0 0 0,0 3 0</inkml:trace>
  <inkml:trace contextRef="#ctx0" brushRef="#br0" timeOffset="309">294 202 7830,'10'0'0</inkml:trace>
  <inkml:trace contextRef="#ctx0" brushRef="#br0" timeOffset="882">505 252 7830,'6'-1'-775,"-3"-2"827,-1 2 0,-2-5 138,0 3 170,4 2-240,-3-8-29,4 3 125,-5 0-108,-5-3 0,3 8-208,-5-2-2,0 2 0,-2 5 51,3 3 1,-2 2 51,5 1 1,-4 0-65,3 0 1,0 1 77,1 3 1,2-3-27,-3 3 1,3 0 7,1 0-2,0-1 0,3-3-54,1 0 1,0-4 3,0-3 58,1-2 0,4-2-18,-2-2 20,2-3 1,-5-4-14,3 0 0,1 0-8,-5 0 45,5 4 1,-6-2 50,5 5 30,0 0 1,3 7-63,0 3 1,0 3-112,0 3 0,0 6 83,0 5 0,4 7-188,-1 0 0,1 5 103,-4-3 1,-1 8-58,-2-4 1,0 3 77,-3-6 0,-1 1-19,-3-4 0,-1 0 134,-2-7 1,0-3 95,-3-8 0,-1 1 40,-3-7 0,0-3-80,0-1 0,1-4 57,2-5 0,-2-5-106,2-5 1,-2-7-111,-1 3 0,1-6 76,2 3 0,0-5 34,3 1 0,-2-2-158,2-2 1,1 2-245,3 2 0,0-1 9,0 5 0,4 0 95,3 7 1,2-1-239,1 7 1,0-3 457,0 7 0,5 1 0,-4-4 0,4 3 0</inkml:trace>
  <inkml:trace contextRef="#ctx0" brushRef="#br0" timeOffset="2047">717 282 7830,'1'9'57,"3"-2"101,-3 2 0,5-3-204,-3 4 0,-1 3 70,5 1 1,-4 3 120,4-4 0,-4 4-98,4-4 1,-1 4-104,0-3 1,2-1 276,-4-3 14,3 0-536,-1-4 239,4-2 0,-1-9-127,-2-5 1,-2 0 43,-1-4 1,-3-2 99,2 0 1,-2 0-58,-1-1 1,0 1-69,0 0 1,0-2 214,0 4 1,0 1-154,0 3 162,0-1 1,2 3-123,1 1 250,-2 2 0,4 6-38,-5 3 0,3 5-100,0 4 1,4 4 82,-4-4 1,4 5 113,-4-1 0,4 1-22,-3-1 1,2 1-75,-2-5 1,2 4-157,-2-3 1,4-2 105,-2-5 0,0 1-22,1-5 27,-1 0 1,3-7-1,-2-3 1,2-2-128,-2-1 1,-3 0-215,0 0 1,0-4 59,-1 1 1,1-1 57,-4 4-5,0-4 0,0 3 74,0-3-26,0 3-58,4 5-15,-3 2 134,4 4 0,-2 4 9,1 3 1,2 2 76,-2 1 0,2 0-99,-2 0 1,4 0 9,-2 0 0,3 1 68,1-1 1,-3-1 208,0-3 1,0 2 32,3-4-236,0-1 0,0-3 155,0 0-94,0 0 1,-1-5-176,-2-1 0,-3-3 125,-4-1 0,4-4-155,-1 1 0,0-1 79,-3 4 0,0-3-137,0-1 1,-4 1 40,-3 3 1,-2 0 74,-1 0 1,0-1-120,0 1 1,-4 5-170,1 1 1,0 3 83,2 1 123,-3 5 1,3 4 111,-3 4 1,7 2-100,4-2 1,2 3 103,1 4 1,0-3-75,0 0 0,0-2 18,0 2 1,4-2 24,3-5 1,2-1-14,1-2 91,0 2 1,0-8-99,1 2 1,-1-3 118,0-3 1,-1-3-102,-3-4 1,3-3 89,-2-1 0,-2-3-67,-2 4 0,1-4 11,0 4 1,-1-4 36,-3 3 0,0-3 9,0 4-49,0-5 1,0 7 10,0-3-24,0 3 17,0 6 1,0 1 48,0 8 1,0 1-49,0 5 1,0 4 0,0-1 1,4 4 54,-1-4 0,5 5 15,-2-1 0,0-1 152,1 1 0,-4-5-109,4 2 1,-2-3-115,2-1 0,2-5 141,-2-1-273,2-3 1,1-1 57,0 0 1,-3-8 96,0-2 1,-4-6-200,4 3 0,-2-5-237,2 1 0,-1-2 237,-3-1 1,-2 0 74,2-1 0,-1-1-7,-2 2 0,0-6-13,0 6 1,0-6 140,0 3 0,-2-3-13,-1 6 1,2-5 20,-2 8 1,1-3 158,2 7 231,0-1-102,0 8 1,0 3-129,0 6 0,0 6 53,0 5 0,0 4-71,0-1 1,4 2 54,-1 1 1,4 5-67,-4 1 0,5 2 66,-1-1 0,1 3 69,-2-4 0,3 0 182,-2 1 0,1-4-592,-1 0 0,2-3 108,-3-3 0,7-3-333,0-8 0,1-1 13,-4-5 0,3-1-205,1-3 1,0-1 277,0-5 1,-3-1 117,2 1 0,-3 0-327,-3 0 1,1 0 458,-5 0 0,5-5 0,-2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7:10:26.9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61 7919,'1'-6'-343,"3"3"0,-3 0 449,2 0 259,-2 2-459,-1-8 223,0 8-74,5-8 1,-4 7 83,2-5-68,3 5 0,-4-3-19,5 5 1,-4-3-143,4-1 1,-4 1 7,4 3 1,-3 0 86,2 0 0,-2 1-63,2 3 1,-2-2 70,2 5 0,-2 0-89,3 7 0,-5-2 60,1 5 1,2 0 2,-2 3 0,0-1 7,-3-2 1,0 2 8,0-2 0,0 2 8,0 1 0,-3-1-15,0-2 0,-4 1-140,4-5 0,-4 4 87,3-4 1,-2 1-122,2-4 0,-4 0-33,2 0 0,0-3-53,-1 0 0,4-5 264,-4 1 0,1 3 0,-4-1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7:10:30.6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1 177 7023,'2'-9'-430,"1"2"522,3 0-80,-1 5 0,-3-5 182,3 7 0,-3-2-162,3-3 0,4 3-2,2-3 1,-2 3 45,1 2 1,1 0 20,5 0 0,0 0-197,0 0 1,7 0 148,3 0 0,3 0-6,-2 0 1,8 0-6,-3 0 0,9 0-171,-4 0 0,8 0 123,-3 0 1,4 0-19,2 0 1,0 0-1,0 0 0,5 0 22,1 0 1,-1 0-4,-5 0 1,2 0 3,3 0 1,-3-2 8,3-3 0,2 3-11,-2-3 1,6 3 6,-6 2 1,11 0-8,-5 0 0,10 0 1,-11 0 1,8 0 13,-7 0 0,6 0 5,-1 0 0,9 0-25,-9 0 1,4 0 10,-5 0 1,5 0 22,-4 0 1,10 0-24,-4 0 1,4-2-1,1-3 1,5 3 13,-11-3 0,14 3 6,-13 2 0,15-5-57,-5-1 1,7 1-2,-7 5 0,7-5-60,-13-1 1,12-1 102,-12 2 1,10 3 53,-15-3 1,9 3-70,-14 2 1,9-5 56,-4 0 1,4-1-56,-9 6 0,1 0 6,-11 0 0,4-5-5,-4 0 1,2-1 9,-8 6 1,0 0 20,-16 0 1,7 0-3,-12 0 0,5 0-962,-11 0 503,8 0 511,-5 0 1,1-7 0,-2-2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3:21.7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24 7786,'0'-6'-106,"0"1"0,7 0 0,2-3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3:22.0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95 63 7786,'-3'-7'558,"-2"2"1,-2 0 0,-1 4 0,0-2-232,0 1 0,0 1 0,0 2 0,1 2-280,2 2 0,-2 2 0,2 1 0,-1 0 3,0 0 1,3 2 0,3 2 0,0-1-18,0 0 1,0 2-1,1-1 1,1-1 54,4 1 0,1 1 1,3-3-1,1 0 42,2-1 0,-1-5 1,2-1-1,-2-3 9,0 0 1,1 0 0,-3-4 0,-1-3-114,-3-3 1,0-4-1,-3 2 1,-1-1-409,-2 0 1,0 0-1,0-3 1,0 0-353,0 1 0,-3 0 1,-2 1-1,-2 2 734,-1 0 0,0-5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3:22.2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 1 10515,'-4'1'-1602,"1"1"1238,2 3 1,1 2 0,0 1 0,0 0-745,0 0 1108,0 0 0,0 0 0,0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3:22.7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0 134 7786,'5'11'0,"2"0"0,-3 1 0,1-2 83,1-1 0,-2 4 0,2-2 0,-2 0 264,0 1 1,-1-2-1,-3-1 165,3 1 0,-2-1-233,2 2 1,-3-7 0,0-4 0,-2-4-445,-1-3 1,1-5 0,2-1-1,-1-2 52,-2 0 0,2-1 0,-1 0 1,1 1 16,1 2 1,0-1 0,0 4 0,0 0 136,0 1 0,1 1 0,1 1 171,3 2 1,2 2-1,1 3 1,0 3 63,0 2 0,3 2 1,0 2-1,0 1 50,1 0 1,1 3-1,-2-2 1,1-2 189,-1 0 1,-1-2-1,-2-1 1341,0 0-1512,0-5 1,-4-1 0,-1-5 0,-2-2-206,-1-1 1,0-2-1,0-2 1,0 1-48,0 0 1,-3-3-1,0 0 1,-1 0-810,1 1 1,-3-1 0,3 3 0,-1-1 715,1-2 0,-3-1 0,2-1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3:27.0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0 268 7829,'0'8'2964,"0"-3"-2619,0 0 0,0 0 1,0 3-1,0 1-78,0 1 1,0 3 0,0 2 0,1 2 157,2 1 1,-2 5 0,2 4 0,0 1-208,-1 2 0,1 3 0,-3 3 0,1 2-12,2 5 1,-3 1-1,3 0 1,-2-5-70,-1-3 1,0 5 0,0-7-1,0-1-102,0-2 1,0 1 0,0-2 0,0 0-92,0 1 1,3-2 0,-1 1 0,0-2 23,-1-1 1,-1 5-1,0-3 1,0-1-43,0-2 0,1 2 1,0-4-1,2 2 55,-1 2 0,-1 0 1,-1-1-1,0 0 11,0-3 1,0 4 0,0-3-1,0 1 25,0 1 0,0-1 0,1-1 1,0 0-20,2 1 0,0 0 0,-3-4 0,2-2 7,1-1 1,-1 5-1,-1-3 1,1 1-51,1 1 1,2-1-1,-2 0 1,-2-2-13,0-1 0,2 2 0,0-2 0,1 1 25,-1-1 1,0 3 0,-2-2 0,1 1 16,0 0 1,1-1 0,-3 2-1,1-1-7,1 1 1,-1 0 0,3 2 0,-2-1 28,1-2 0,0 1 0,-3-4 0,2-1-2,1 0 0,0-1 1,-1 0-1,1-1 5,-2 1 1,1 0 0,0 0-1,1 1 3,-2-1 0,3 4 0,-2-4 0,0 0 5,-1 1 0,2-2 0,-1-1 0,1-1-34,0 1 0,-1-3 0,3 1 0,-1-2-7,0 1 1,-1-1 0,2-3-1,0-1-4,0-1 1,2 0 0,-2 1 0,2-1-12,1 1 1,-1-1 0,0-1 0,0 0-3,2 1 1,1-3-1,0 1 1,1 0 40,1-1 0,1 1 1,1-2-1,-1 1 12,1 0 1,1 1-1,1-3 1,2 0 24,0 0 0,3 2 0,-2 1 0,1-1 26,2-1 1,0-1-1,0 0 1,-1 0-19,1 0 0,1 0 0,0 0 0,0 0-21,-2 0 0,4 0 1,-1 0-1,0 0 34,1 0 0,-2 2 0,2 1 0,0-1-46,2-1 1,-1-1 0,-3 0 0,1 0-72,0 0 1,-1 0 0,1 0 0,-1 0 28,1 0 1,1 0-1,1 0 1,-2 0 25,2 0 1,-1 0 0,0 0-1,-1 0 25,0 0 0,4-3 0,-5 0 0,2 2 26,-1 0 1,2 1-1,-2 0 1,-1-1-66,0-2 1,-2 2 0,1-1-1,-2 1 33,0 1 0,2 0 0,-2-1 1,1-1-11,0 0 1,-2-1 0,1 3 0,-3 0-16,1 0 1,2 0 0,-1 0 0,1 0 23,-1 0 1,1 0 0,-3 0 0,0 0-34,1 0 0,2 0 1,-2 0-1,-1 0 0,0 0 0,1 0 1,2 0-1,-2 0-2,-1 0 1,3 0-1,-4 0 1,3 0-38,0 0 0,2-3 1,-3 1-1,0 0 25,-2 1 1,3 1 0,-1-1-1,0-1 23,-2 0 1,2-1 0,-1 3-1,-1 0 12,-1 0 1,3-1 0,-4 0 0,-1-2-16,0 1 1,2 1 0,-1 1 0,0 0 14,1 0 1,-1-2-1,0-1 1,-1 1-12,1 1 1,0 1 0,1 0 0,-1 0 3,0-3 0,3 2 0,-4-2 0,2 0-1,1 0 1,-2 1 0,0 2 0,0 0-60,0 0 1,0-3 0,0 0 0,-2 2-13,-1 0 0,2 1 0,-1 0 0,-1 0 51,0 0 0,2 0 1,-1 0-1,0 0 0,2 0 0,0 0 1,0 0-1,-2 0-18,0 0 0,2-3 1,-1 1-1,1 0-8,-1 1 0,1 1 0,-3 0 0,2 0-65,1 0 1,0 0 0,0 0 0,-1 0 20,1 0 0,0 0 0,2 0 1,-1 0 44,-2 0 1,1 0-1,-2 0 1,0 0 9,2 0 0,0 0 1,0 0-1,-2 0 33,-1 0 0,1 0 0,-2 0 0,3 0-6,-1 0 0,-1-3 1,-2 1-1,1 0-5,4 1 1,-3 1 0,0 0 0,0 0-8,-1 0 1,3 0 0,-2 0 0,-2-1-38,0-1 1,3 1 0,0-2 6,0 2 0,-1 1 1,-3-1-1,0 0 2,0-2 1,0 0-1,0 2 1,0 0 5,0-2 0,-1-2 0,1 2-7,0 1 0,0-2 7,0-1 1,-3-1-1,0 0-24,-2 0 1,2 1-1,-2-3 38,-1 0 0,1 0 1,0 1-1,-1-1 18,-2 0 0,0-3 0,0 1 0,0-1 45,0 0 0,0 0 1,0-3-1,0 1 6,0-1 1,0-1 0,0-1 0,0 0 13,0 0 1,0 1 0,0-1-1,0 0-8,0 0 0,0 2 1,0 0-1,-2 0 44,-1 0 1,0 0 0,1-2 0,-1 1 43,2 2 0,-3-2 0,1 2 0,1-1-71,-2 1 0,3-2 0,-2 2 1,0-1-22,1 1 1,-1-2 0,2 2-1,-1-1 19,0 1 1,-1-2-1,3 2 1,0 0-28,0 0 0,-2 3 0,-1-3 1,1-1-3,1 2 0,1-3 1,0 2-1,0-1-4,0 1 0,0-4 0,0 1 0,0 0 23,0 2 0,0-2 1,0 2-1,-1 0-9,-1-1 0,1 0 1,-2-1-1,2 1 38,1 2 0,0-2 0,-2 2 1,-1-2-60,1-1 1,2 1 0,0-1-1,0 0 4,0 1 0,0-2 0,-1-1 0,-1 0 16,-1 1 0,1 0 1,1 1-1,-1 0 37,-1 1 0,0 0 1,1 0-1,0 1-26,0 0 0,-2-3 0,2 3 0,0-1-6,1-1 0,-2-4 1,1 4-1,0-1 14,1 1 0,-1 1 1,-1 0-1,1 1 9,1 0 0,0-3 0,0 4 0,-2-1-62,1 1 0,1-3 1,1 2-1,0 0 18,0-1 0,-2-3 1,-1 0-1,1 0-43,2 2 1,0 0 0,0 0 0,0 1 21,0-1 0,0 0 1,0 0-1,0 1 45,0-1 1,0 1-1,0 0 1,0 1-5,0 0 1,0-3-1,0 4 1,0-1-9,0 1 1,0-1-1,0 3 1,0-1 13,0-2 0,0 0 1,-1 0-1,-1 1 12,-1 2 1,1-3 0,2 1 0,0-1-17,0 1 0,-3-1 0,0 2 1,1 1-30,-2 0 1,3-2 0,-2 1 0,0 1 25,1 0 0,-2 0 1,2 2-1,0 0-36,0-2 1,1-2 0,0 2 0,0-2-108,-2-1 0,-1 0 0,3 0 0,-2 2 91,1 1 0,1-2 1,-1 1-1,-1 1-1,1 0 1,-1 0 0,0 3 0,1 0 15,-2 0 0,2 1 0,-2-1 0,1 0 16,1 0 0,-3 0 0,1 0-29,0 0 0,0 1 0,3-1 1,0 0 16,-2 0 1,0 0 0,2 0 0,0 0-4,-2 0 0,-2 1 0,2-1 0,1 0 3,-2 0 1,3 0 0,-2 0-1,0 0 33,1 0 1,-5-3-11,2-2 1,-1-1 0,0 1-43,1 2 1,-1 3 0,-1 0 0,0 0-10,1 0 1,-1 1-1,2 1 1,-2 1-75,-1-2 0,0 3 1,0-1-1,-2 0-19,-1 0 0,-2 1 0,3 2 0,-1 0 70,0 0 0,0 0 0,-3 0 0,0 0 24,0 0 0,0 1 0,-3 1 1,0 0-2,-2 0 1,1 0-1,1 0 1,-1 0-8,-3 0 0,-1 0 1,0 0-1,1 0 16,-1 0 1,-1 3-1,-1-1 1,-1 0 5,2-1 1,-4-1 0,4 0 0,-1 1 4,-1 1 0,-3-1 1,1 2-1,1-2 4,1-1 1,-3 0 0,4 0-1,-2 0-6,-2 0 1,0 2 0,2 1 0,0-1-61,-2-1 0,0 1 0,3 1 1,0-1 62,-1-2 0,-3 3 1,2 0-1,0-1-1,0 2 1,-2-2 0,1 2 0,-1 0 6,-1 1 1,0-3 0,4 4 0,-2-1-4,0-1 1,-1 2 0,1-2-1,1-1 0,0 1 0,-3 1 0,1-1 0,1-1-3,-1 1 0,0 1 0,3-2 0,-1 1 14,1-1 0,-5 3 0,5-1 1,-2 0 1,0 0 1,4-2-1,-3 1 1,1 1 9,-1-1 1,-1-2-1,0 1 1,2 0-10,2 0 0,-3 0 0,5-1 0,0 0 5,-1 0 1,1-1 0,0-1 0,0 0-30,0 0 1,-2 0 0,4 1 0,-1 1 3,-1 0 0,-2 1 0,3-2 1,-1 1-37,1 0 0,-4 1 1,3-3-1,2 1 61,-1 1 0,0-1 0,2 2 0,1-2 22,1-1 0,0 0 0,4 0 0,-2 0-35,-1 0 1,1 0-1,1 0 1,1 0-17,-1 0 0,2 0 0,-1 0 0,-1 0-4,2 0 1,-2 0-1,3 0 1,-1 0 27,-2 0 0,0 0 1,1 0-1,1 0 30,1 0 1,2 0 0,-2 0-1,0 0-14,1 0 0,-3 0 0,2 0 0,1 0 11,2 0 0,0 0 1,0 0-1,0 0 18,0 0 1,0 1 0,0 0-69,1 2 1,-1 0-189,0-3 1,3 0 26,-1 0 0,4 2-67,-4 1 1,4-1 63,-3-2 0,2 1-150,-2 2 196,3-2 120,-5 2 1,3-3 97,-4 0 1,3 0-1,0 1 200,2 2-43,0-2-113,0 2 1,1-3 69,-3 0 38,3 0-129,-2 0 0,3 0 90,-1 0-50,1 0 8,-3 0-1168,1 0-107,2 0 526,-2 0 73,-1 0-1787,3 0 1657,-2 0 0,3-3 0,0-2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3:12.0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 16 7800,'-4'-3'-219,"1"1"1,7-2 0,3 0-835,2 3 1053,5 0 0,2 1 0,4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3:39.7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1 174 8048,'0'4'600,"1"0"1,1-4-445,4 0 0,1 0 1,0 0-1,2 0-15,2 0 1,0 0-1,3 0 1,-1 0 9,1 0 1,4-3-1,0 0 1,0 2-187,-2 0 1,0 1-1,0 0 1,-1 0 103,-2 0 0,4 0 1,-1 0-1,0 0 13,-2 0 0,3 0 0,-1 0 0,1 0-15,3 0 1,-4 0 0,4 0-1,0 0 25,1 0 0,4 0 1,-4 0-1,1 0-68,-1 0 0,3-1 0,-2-1 0,0-1-24,1 2 0,-1 0 0,-1 1 0,0 0 62,-2 0 0,3 0 0,-1 0 0,1 0-17,-1 0 1,0 0 0,-2 0 0,-1 0 72,1 0 1,0 0-1,1 0 1,-3 0-94,1 0 1,2-3-1,-2 1 1,0 0-45,-2 1 0,2 1 1,-1 0-1,0 0-9,0 0 1,3 0-1,-3 0 1,0 0 31,0 0 1,2 0 0,-2 0-1,2 0 96,-2 0 1,2 0-1,0 0 1,-1 0-78,1 0 0,-2 0 1,2 0-1,-1 0-27,1 0 1,2 0 0,-2 0 0,-1-1 23,-1-2 0,3 3 1,-3-3-1,1 2-41,1 1 1,2 0 0,-1 0 0,-1-1 35,0-1 0,2 1 1,-2-2-1,1 2-6,-1 1 1,4-2 0,-1-1 0,-1 1 9,-1 1 0,1 1 1,-1 0-1,-1 0-19,0 0 0,2-2 0,-2-1 1,0 1 23,-3 1 1,4 1 0,-4 0 0,1 0 31,-1 0 0,3-2 0,-1-1 0,0 1-52,-2 2 1,3 0-1,-1 0 1,0 0 13,-2 0 0,-1 0 0,0 0 1,0 0-44,1 0 1,2 0 0,-2 0 0,-1 0 48,1 0 0,0 0 0,0 0 0,2 0 15,0 0 1,1 0-1,-4-1 1,1-1-11,0-1 1,1 1 0,1 2 0,-2 0-30,-1 0 0,1 0 0,-3-1 0,1-1-11,-1-1 1,1 1 0,-3 2 0,-2 0 10,0 0 0,2 0 0,-1 0 19,0 0 1,-5-1 97,-2-2 193,-2 2 0,-2-3 0,-2 2-209,-2 0 0,0-1 0,0 2-69,-1-1 0,-1-2 0,-1-1 1,0 1 16,0 1 0,1 1 0,-1-2 0,0 0-100,0 2 0,-1-1 0,0-1 0,-2 1 75,1-1 1,-1-1 0,0 3 0,-1-1 54,1-1 1,-2 3 0,2-4 0,-1 2-29,1 1 0,-2-1 0,2 0 0,2 1 40,0 1 1,1-1-640,0-1 310,4 0 1,4 3-1,5 0 1,3 0 117,2 0 1,0 0-1,3 1 1,0 1 21,-1 1 1,3 2 0,-2-2 0,1-1 43,0 2 0,0-3 0,-1 4 1,0-2 108,0-1 0,-1 2 0,2-2 0,-2 1-22,0 0 0,-2-2 0,-1 2 0,1-2 36,0-1 0,1 0-20,-4 0 120,1 0 1,-4 0-10,-4 0 1,-4 3-68,-4 2 1,1 0-1,-1 0 1,1 1-6,1 1 1,-1-2-1,1 2 1,-2 0 66,-3 3 0,1 1 0,2-4 0,-1 1 41,-2 0 0,3 0 0,-3 0 0,2 0-198,2 0 0,-1 0 1,1-1-1,1 0-379,0-1 0,4-2-814,-3-1-1421,3-3 1,2 4 2615,5-4 0,6-4 0,1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18.1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83 8028,'-3'-5'1504,"0"0"-1097,-3 3 1,5 2 0,-1 5 0,1 2-208,1 1 1,0 3 0,0 0-1,0 1-62,0 2 1,0 1-1,0 1 1,1-1 9,1-2 0,0 1 0,3-4 1,-2 0 14,-1-1 0,0-2-133,0-2 0,0-3 0,2-4 1,0-3-159,-2-2 1,-2-4 0,0 0-1,0-2-18,0 0 1,0-2-1,0-1 1,0 1 48,0 2 1,-2-2-1,-1 3 1,1 0-85,-2 1 1,3 0-8,-1 0 1,1 2 182,1 7 1,1 0-1,1 7 1,3 1 139,2 1 0,1 4 1,0-1-1,0 0 17,0-1 0,2-4 0,1-1 1,-2 0-37,0-2 1,-1-1-1,0-1 1,0 0-9,0 0 1,-1-1 0,-1-2-150,-1-2 0,-1-5 0,2 0 1,-4-1-9,-1 0 1,-1 2 0,0-2 0,0 0 14,0 1 1,0-1 0,0 3-98,0 0 0,-2 5 47,-1 3 1,0 6 0,3 5 0,0 2-202,0 1 0,0 1 1,0 3-1,0 1-141,0 1 1,1-2-1,2 1 1,1-1-211,1 1 1,2-2 0,-2-4 635,2-2 0,4 1 0,1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18.5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 90 8776,'-4'3'37,"0"2"0,4 2 0,0 1 141,0 0 1,0 3 0,0 1 0,0 1-267,0 1 0,0 5 0,0-3 0,0 1 3,0-1 0,1-1 0,1-1 0,0-2-111,0 0 0,-1-4 1,0-4-23,1-1 0,0-2 0,3-5 119,-2-4 0,1-5 0,-3 0 0,2-2 73,-1-1 0,1 0 0,0-3 0,-1-1 192,-2 0 1,3-2 0,0 4-1,-2-1 88,0 0 1,-1 3 0,1-3 0,1 3-10,1 3 0,0 3 0,-1 4-128,0 0 1,4 8 0,-3 1 0,1 4-48,-1 3 0,3 3 0,0 5 1,1 1-16,0 1 0,-1-1 0,-1 2 0,1 0-279,1-1 1,1 2 0,0-4-1,0 0-427,0-2 1,-1-2-1,1-2 651,0-1 0,4-4 0,0 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18.7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 7937,'0'8'-76,"3"-1"0,2-2-84,2-2 0,4-2 1,0-2-1,1-2-895,2-2 1055,1-2 0,5-1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18.9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63 7937,'5'-3'112,"2"2"0,-2-3 0,2 1 75,1-3 1,0 2 0,-1 0-1,1-1-94,0 1 0,3 1 0,-1-1 0,1 0-586,0 3 0,-2-3 1,2 2-1,0 0 213,-1 1 0,1 1 1,-3 0 279,-1 0 0,1-4 0,0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19.1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7937,'0'7'-239,"0"1"1,0 0-1,0 1 189,0 1 1,0 0-1,1 3 1,1 2 377,1 3 0,3-2 0,-2 3 0,1 0-440,1-1 0,-1 3 0,3-3 0,-1-1-241,-2-3 0,2-1 1,-3-4-1,2-3 353,-1-2 0,0-1 0,3-3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19.8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1 205 7937,'3'8'32,"3"0"1,1 0-1,1 1 1,-1 0 93,1 2 0,0-1 0,0-1 0,0 0 553,0 2 1,0-1 0,0-2 1881,-1 0-1977,1-3 0,-3-3 0,-3-4-259,-1-4 0,-2-1 1,0-1-1,-3 0-117,0-3 1,-1 2 0,-1-5 0,1 1-250,-1 1 0,0-3 0,0 1 0,0-1-238,0-1 1,0-4 0,0 4 0,2-1-104,0 1 0,-1 1 1,2 1-1,1 1 112,2-1 0,0 2 0,0 2 1,0 1-180,3 1 0,1 3 0,4 1 0,0 0 243,0 2 0,0 1 0,0 1 0,0 0 112,0 0 0,-1 3 0,1 1 0,0-1 81,0 1 1,-1 2 0,-1-1-10,-1 2 1,-3 1-1,1 0 1,-2 0 227,-1 3 1,0-2-1,0 2 1,0 0-126,0-1 1,0 3-1,0-1 1,0-1-62,0 0 0,0 2 0,0-2 0,0-1-18,0-2 1,3 0-1,2 0 1,0-1-52,0-2 0,0 1 1,4-3-1,1-1 21,0-1 0,3-2 0,-1-2 0,-1-3-39,0-4 1,3 1-1,-4-4 1,0 0 51,-2 0 0,0-1 0,0 3 0,-1-1-5,-2-2 1,1 2 0,-3 2-1,-1 1 234,-1 1 1,-1 0-1,-1 1 93,-2 2 1,2 2 0,-2 6-126,-1 2 1,3 2-1,-1 2 1,1 1-64,1 0 0,0 4 1,1-2-1,1 2-232,0-1 1,4-4-1,0 3 1,1-2-292,0 1 1,1-2-1,0-3 1,0-1-859,0-2 1,0 0 1261,0-3 0,3-4 0,1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19.9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 16 7923,'-8'-2'-1168,"0"-1"1168,0-3 0,8 5 0,2-2 0,4 3 0,2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20.3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7923,'5'-1'625,"0"-1"1,0 1 0,2-3-251,-1 1 0,1 2 1,-2-2 65,2 3 1,-2 0 0,0 0-292,2 3 0,-3-1 0,0 3 1,0 1 51,-2 1 1,-2 4 0,0 0 0,0 0-66,0 1 0,0 2 0,0-1 0,0 1-48,0-1 1,0 2 0,0-3 0,0 0-258,0-1 0,0 0 0,0 0-188,0-2 1,4-3 0,1-1 0,2-2-337,1-1 1,0-2 0,0-2 0,0-1-35,-1-2 0,1 1 726,0-1 0,4-6 0,0 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20.4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6242,'4'4'1392,"1"-1"-1233,2-2 1,4-1 0,1 0 0,2 0-135,2 0 0,3 0 0,-1 0-25,3 0 0,2-4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3:12.2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79 8856,'5'-4'543,"2"3"1,-2-5 0,2 0-406,1-1 0,1 0 0,1 1 0,3 2-403,2 0 0,4-1 1,0 2-1,1-1-215,2 1 0,0-3 0,-1 4 0,0-1 480,-2 0 0,3 2 0,-2-3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20.7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7923,'7'0'289,"-2"3"0,-1 1 0,-3 4 0,0 0-244,2 0 1,1 3-1,-3 0 1,3 0-299,0 1 1,-1 1-1,1-3 1,1 0-728,-1-1 0,-1-1 980,2-1 0,0 1 0,3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21.0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 7923,'8'0'0,"-1"-1"118,-2-1 1,2 1-1,-1-2 25,1 2 0,3 1 0,1 0 1,-2 1 4,0 2 0,2 1 1,2 4-1,1 0-211,-1 0 1,2 0 0,-2 0 0,2 2-23,1 0 1,-4 4-1,-1-3 1,-2 0 142,-2 1 1,-2 1 0,-3-3 0,-2 0 72,-6-1 1,0-1 0,-7-1 0,0 1-48,1 0 1,-3-1-1,2-2 1,-1-1-428,1-1 1,-1-2 0,3 2 0,2-2-1942,0-1 2284,1 0 0,0-7 0,0-2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21.3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6923,'4'8'710,"-3"-3"1,1 0-233,-1 2 1,-1 0-1,0 0 1,0 2-202,0 2 0,0-2 1,0 4-1,0 1-88,0-2 1,1 2 0,1-4 0,1 0-199,2-1 1,0-1 0,3-1-1,0-2-169,-1-3 0,5-1 0,0-1 0,1 0-382,0 0 0,0-3 0,1-3 0,-1-3-14,1-2 0,0-2 0,0 2 0,-2-1 574,-1-2 0,0-1 0,-3-1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21.5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56 9299,'8'-1'265,"0"-2"1,1 1 0,1-2 0,3 0-127,2-1 1,4 1 0,0-2-1,0 1-132,0 2 0,2-1 1,-2 3-8,-2-2 0,0-3 0,-1 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21.6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 17 7923,'0'4'965,"-2"0"-390,-1-1-295,1-2 0,2 2 0,4-3 0,3 0-116,3 0 1,6 0 0,0 0 0,1 0-929,3-3 1,-1 2 0,4-2 0,-1-1 763,3-1 0,4-2 0,-1-1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22.9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77 8075,'-5'4'114,"2"0"0,3 5 0,0 1-51,0 4 1,-1 0 0,-1 2 0,-1 0-70,2 0 0,0-1 0,1 0 0,0-1 66,0-1 0,0-3-35,0 0 0,0-5-45,0-5 1,0-7 0,0-6-1,1-3 13,1-2 1,-1 0-1,3-2 1,-2 0 85,1 0 0,0 1 0,-1-1 0,2 1 148,0 2 1,-2 1 0,1 3-1,0 2-80,0 2 0,3 5 0,-1 2-218,2 4 1,-2 3 0,1 7 0,2 3 41,2 2 0,0 2 1,-2-1-1,0 1-276,0 1 0,0-2 0,0 0 0,0-1-249,-1-2 0,-1 0 0,-1-1 554,1-1 0,1-3 0,1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23.1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 32 8242,'-4'-3'1245,"4"1"-1273,5 0 0,5 1 1,3 0-1,2 0-337,1-2 1,0 0 0,2 1-1,1-1 365,1 1 0,1-2 0,3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23.6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40 8784,'6'0'519,"-1"0"1,-3 3 0,1 3 0,1 1-377,1 0 0,-1 5 1,1 1-1,1 2 32,-2 1 0,3 2 0,-3 0 0,1 0-48,-3-2 1,0-1-1,0-1 1,1-2-280,-2 0 40,0-5 1,-1-5 0,-1-7-140,-1-3 1,1-5 0,-3 0-1,2-1 47,-1 1 1,-2-4 0,2 2 0,1 0-48,-2-3 1,3 1 0,-1 1 0,1 1 64,1 2 0,0-2 0,1 3 0,1 1 13,3 3 0,2 1 1,2 4-1,1 1 56,0 1 1,3 5 0,-1 2 0,-1 4 203,1 3 1,1 1 0,-3 1 0,0 0 234,-1 1 0,-2 2 1,-2-3-1,-3 1 16,-1 0 1,-1 0 0,0 0 0,-1 1-9,-1-1 0,-3 0 1,-3-4-1,-2-1-141,0 0 0,-4-1 1,3-5-1,-1-2-431,-2-2 1,2-1-1,1 0 1,1 0-566,-1 0 0,-2-3 1,2 0-1,3-3 807,2-2 0,-1 0 0,2-4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24.0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12 7860,'5'0'398,"0"1"-81,-2 2 0,1-1 1,-2 3-101,4 1 0,1 4 1,0 0-1,-1 0-109,-1-2 0,0 3 0,3-1 0,0 0-53,0-1 1,0-2 0,0-2-1,-1-2-569,1-2 1,0-1 0,0-1 0,-1-2-53,-2-2 0,2-2 1,-2-2-1,0-1 566,0 0 0,-2-3 0,1 1 0,0 1 0,-3 0 0,1 0 0,0 3 140,1 0 0,-1 5 531,-2 3 1,0 4-1,0 7 1,0 2-260,0 2 0,0 3 0,0 1 0,0 1-236,0-1 0,0 3 0,0-1 0,0 1-9,0 2 0,0-1 0,0-1 1,0-3-937,0-2 0,0 2 0,1-6 769,2-2 0,1-1 0,4-2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24.4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20 7860,'5'1'46,"0"1"1,-3 0 0,1 3 109,1 1 1,-3 4 0,1 1 0,-1 1-66,-1-1 0,-2 4 0,-1 0 1,0 2 43,0 1 0,2-2 1,-3 1-1,2 0-93,-1-2 1,-2 2 0,2-6 0,2-2-448,0 0 179,1-5 1,0-5-1,0-6 1,0-6 28,0-2 0,2 0 1,1-1-1,0 0 162,0 0 1,-2-2 0,2-1 0,0 1 131,0 1 1,-1-2 0,-1 5-1,1 0 60,1-1 1,0 4 0,-1 3 90,0 1 0,5 7 1,-3 0-114,0 7 0,3 3 0,-1 5 0,1 2 87,0 3 0,-1 0 0,-1 2 1,0-2-148,0-1 0,2 2 0,-3-2 0,1 0-243,0 1 0,-2-3 1,1-4-1,1-2-1206,-1-2 1374,-2-2 0,5 1 0,-3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3:12.4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 1 7995,'-3'5'262,"1"0"1,-1-2-1,3 2 1,0 1 301,0 1 1,0 4-1,1 0 1,2 2-505,2 4 1,2 1 0,1 4 0,0 0-292,0 2 0,-3 0 1,0 2-1,1-2 114,1-3 0,-2 1 1,1-5-1,0-2 117,1-4 0,1-2 0,0-1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24.5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7905,'4'5'145,"1"-3"-276,2-1 0,1-1 0,1 0 131,1 0 0,2 0 0,4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25.0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46 15 8261,'-7'-4'1434,"1"0"-962,1 1 0,2 2-417,-2-2 1,3 6 0,-1 2 0,0 3-109,1 3 1,-1 0 0,3 4 0,-1 0 107,-1 1 0,1 4 1,-2 0-1,3 0-2,3 2 0,-2 0 1,5-1-1,1-4 14,2-3 0,1-1 0,3-4 0,0-3-169,-1-2 0,3-1 0,-2-4 0,1-2 39,-1-5 1,1-4-1,-2-3 1,-1-1-14,1 0 0,-3 0 0,-3 1 0,0-1 36,0 0 0,-2 3 1,0 1-1,0 0 96,-2 3 0,-1-2 0,1 3 0,1 1 245,-1 0-176,-2 3 1,-2 2 0,-1 5 0,1 4 86,2 3 1,0 1-1,0-1 1,0 3-81,0-1 1,0 3 0,0-2 0,0 1-77,3-1 0,-1 1 1,3-3-1,1 1-194,1-1 1,2-1 0,1-4 0,0-2-364,0 0 1,1-2 0,0-2 0,-1-2-240,1-1 1,-2-6 0,2 2 739,-3-2 0,0-3 0,0-1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25.2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32 8332,'-8'0'-16,"3"0"0,4 0 0,5 0 1,5-2 20,2-1 1,2-2-1,4 2 1,0 1-404,2-2 1,2 3 397,-3-1 0,4-3 0,-2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25.4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71 7186,'6'0'-235,"1"-1"0,3-1 599,1-4 1,3-1 0,2-1 0,2 1-867,0-1 0,3 0 502,-3 0 0,4 0 0,-2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25.9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0 158 7855,'0'8'276,"0"-1"0,0 1 149,0 0 0,0 0-195,0 0 0,0-3 358,0 0-518,4-3 1,-2 2 0,2-5-152,0-2 1,-2-1-1,-1-4 77,2 0 1,-2-1-1,1 0 44,-1-2 1,-1 1-1,1 1 1,1-1 10,0 0 1,1-2 0,-3 3 0,1-2 110,1 2 0,-1 0 0,3 1-103,-1 0 1,2 1-1,3 2-10,-1 2 0,-1 3 0,-1 3 0,1 2 31,1 2 1,2 2 0,0 1 0,2 0 122,-1 0 0,-2 1 0,0 0 1,0-2 357,0 0 1,0-2 0,0-1 221,0-1 1,-1-3-560,1 1 1,-1-6 0,-2-2-1,-2-2-197,-2-1 1,-1-1 0,0 0 0,0-2-306,0 1 1,0-1 0,0 0 0,0-2 198,0 0 1,-3-1 78,1 0 0,-1 0 0,3 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26.3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79 43 7993,'5'0'3864,"-1"-3"-3493,-1-3 1,-3 2 0,2-1-231,-4-1 0,1 2 0,-5 2 0,0 1-178,-1 1 1,-1 0 0,1 0 0,-1 1-192,0 1 1,0 3 0,0 5-1,1 1 120,2 2 1,-1-3-1,3 3 1,1 1-29,1 1 0,1-2 0,1 0 1,3 0 25,4 0 1,3 1 0,6-4 0,0-1 37,2-3 1,2 0 0,-2-3 0,0-1 19,0-2 0,0 0 0,-4-3 0,0-3 18,-2-4 0,-1 1 1,-4-5-1,-1 0 7,-2 0 0,1-1 0,-3 1 0,1 1 94,-1-1 1,0 0-1,-3 0 1,0 1 55,0 2 1,0 1-1,0 2-114,0 0 0,0 4 14,0 4 0,0 4 0,0 5 0,0 0-57,0 2 0,1 3 1,1-1-1,0 1-233,0-1 0,2 1 0,1-3 0,0 1-294,0-1 1,1 1-1,1-3 1,0-2 560,-1 0 0,4-4 0,-1 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26.4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40 7855,'-8'-8'-625,"0"0"583,0 0 0,0 1 269,1 2 1,3 1-228,4 4 0,4 0 0,3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26.8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91 7809,'3'9'0,"0"0"54,-2 2 1,0-1 0,-1-1 0,0 1 337,0 0 0,0 3 1,0-1-1,0-1 40,0 0 1,0 2 0,0-1 0,0-1 18,0 1-538,0-2 1,0-6 107,0-4 1,0-7-1,0-4 1,0-1-326,0-2 1,0-1 0,0-1-1,0 1 160,0-1 1,0-1 0,0 0-1,1-2 279,2 2 0,-2 0 0,1 2 0,-1 1-103,-1 1 0,3 4 1,0-2 4,2 2 0,0 6 0,3 3 1,-1 5 24,-2 5 0,2 5 0,-2 4 0,2 0-70,1 0 0,0 2 0,0-1 0,-1-1-310,-2 0 0,2-1 0,-2-5 0,0 0-1108,0-2 0,-2 2 1426,2-2 0,-3-1 0,1-2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27.0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7832,'5'0'-172,"1"0"34,0 0 0,3 0 138,2 0 0,6 0 0,0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30.2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3354 40 7883,'3'-4'856,"2"-3"0,0 5 252,0-3-773,-3 3 1,0-2-118,-4 4 1,-3 0 0,-2 0-102,-1 0 0,0 0 0,0 0 0,0 0-121,0 0 1,-2 0 0,-2 0-1,1 0-60,0 0 0,-3 0 0,0 0 0,-1 0 99,-4 0 0,3 0 1,-3 0-1,0 0-9,1 0 0,-4 0 1,1 0-1,-1 0-113,1 0 0,-1 0 0,3 0 1,-1 0-38,-2 0 1,0 0 0,0 0 0,1 0 94,-1 0 0,1 0 1,-1 0-1,1 0 17,-1 0 1,0 0 0,-1 0 0,0 0 22,-1 0 0,-1 0 1,0 0-1,0 0-37,-1 0 1,-4 0 0,2 0 0,-1 0-27,0 0 0,1 0 0,-2 0 0,1 0 38,0 0 1,2 0 0,0 0-1,0 0 46,1 0 0,0 0 1,2 0-1,1 0 10,-1 0 0,0 1 1,1 1-1,0 1 9,2-2 1,-2 0 0,2 0 0,-1 1 50,1 0 0,0 2 1,1-2-1,1 0-36,0 0 0,-1-1 1,2 0-1,1 1-17,-3 0 1,0 1 0,-1-2 0,0 0-16,1 2 1,-2 0 0,1-2 0,-2 0-27,-1 2 0,1 0 1,1-1-1,-1 1 37,-2-1 0,0-2 0,2 1 0,-1 1-9,0 1 0,1-1 0,-2-2 0,0 0-2,-1 0 0,0 1 1,3 1-1,1 1-12,-3-2 1,0 0 0,0-1 0,1 0-21,0 0 1,-4 1 0,5 1 0,-2 0 3,1 0 1,-2 0-1,1 0 1,1 0-23,-2 0 1,2-1-1,1 0 1,1 1-43,0 0 0,-1 1 1,4-3-1,1 1 31,-1 1 1,0-1-1,-1 2 1,2-2-106,-2-1 1,1 1 0,0 0 0,1 2 42,-1-1 0,-2-1 1,2 1-1,0 2 1,0 0 1,-2-1-1,1 1 1,0 0 55,-2 1 0,2-1 0,-1 2 1,1-1 132,3-2 1,-4 2 0,5-1-1,-1-1-92,1 1 0,1 1 0,1-1 0,2-1-12,0 1 0,-2-1 0,2-1 0,0 1-48,1 2 1,0-4 0,-1 3 0,1-1 0,0-1 0,0 3 0,2-1 16,-1 0 0,-1 2 0,-2 1 0,3-1 83,4-1 1,-1 0-1,2 3 1,-2-1-9,-1-2 0,0 5 0,0-2-14,0 1 0,3-1 1,0 0-1,1 0 83,0 0 1,2 2-1,-2 2 1,2 0-47,-1 2 1,-2 0-1,2 1 1,1 0 55,-2 1 0,2 3 0,-2-2 0,0 2 80,-1-2 1,3 2 0,-3 1 0,2-1-31,1 0 0,-1 2 1,0-2-1,1 1-49,1-1 0,-1 3 1,-1-2-1,1 0 5,1-2 0,1 1 1,0 1-1,0 0-34,0 2 0,0 0 1,0-1-1,0 0 79,0-2 0,0 2 0,0-2 0,1 0 46,2 0 1,-2 2 0,2 0-1,0 0-118,0 0 1,2 3-1,-3-5 1,1 1-84,1-1 1,-4 4 0,4-1 0,-1-1-25,-1-1 0,3 0 0,-1-1 0,-1-1-34,1 2 1,-1 3 0,-1-5 0,2 0 64,0-1 1,-1 1-1,2 0 1,0-1-85,0-3 1,1 0 0,-3-3 0,2 1 14,1-1 0,-2 2 1,1-2-1,1-2-20,-2 0 0,3-1 0,-3 1 0,2-1-89,-1 0 1,-1 2 0,3-5 0,-1 2 50,0 1 0,3-1 1,-4-1-1,2-2-10,1 0 0,1 1 0,1-1 0,0-1 21,0 1 1,1 1 0,0-2 0,-1 1 38,1-1 0,1 3 1,2-3-1,-2 1-11,-1-1 1,3 2 0,0-2 0,0-1 67,-1-1 1,2 1 0,-2 1-1,2-1-5,0-1 0,2-1 0,0 0 1,2 0-26,-2 0 1,2 2 0,1 1-1,-1-1 76,0-2 1,2 0 0,-2 1 0,1 1-40,-1 1 1,3-1 0,-1-2 0,1 0-9,-1 0 0,3 1 0,-2 1 0,0 1-3,1-2 1,1 0-1,1-1 1,-3 0 10,1 0 1,-1 0 0,1 0 0,-1 0 15,-1 0 1,3 0-1,-5 0 1,1 0-39,2 0 0,0-2 0,1-1 0,-1 1 10,0 1 1,4 1-1,-3-1 1,-1 0 4,1-2 0,4 0 0,-3 1 0,-1-2-3,-1 0 0,3 2 0,-3-1 0,-1 0-14,2 0 0,0 1 0,1 2 0,-2 0-36,-1 0 0,4 0 0,-3 0 1,-1 0-31,2 0 1,-1 0-1,0 0 1,-1 0 78,1 0 0,-2 0 0,1 0 0,0 0-27,-1 0 0,2 0 0,-3 0 0,0 0 47,1 0 1,1 0 0,-3 0 0,0 0-88,2 0 0,-4 0 0,3 0 1,0 0 41,-1 0 1,3 0 0,-2 0-1,1 0 7,-1 0 0,2 0 0,-2 0 0,0 0 42,1 0 1,1 0 0,-2 0 0,-1 0 19,-1 0 1,3 0 0,-3 0 0,1 0-2,1 0 0,1 0 0,-2 0 1,-1 0-57,3 0 0,-1 0 0,0 0 0,-1 0-39,1 0 1,2 0 0,-3 0 0,0 0 37,-2 0 0,3-3 1,0 1-1,-1 0-10,-1 1 1,2 1-1,-4 0 1,0-1 13,0-2 1,4 3 0,-3-3 0,0 1 15,1 0 1,-2 1 0,0-2 0,-1 2-5,0 1 1,2-2 0,-2-1 0,2 1-6,0 1 1,1 0 0,-4 0-1,2-2-3,1 1 0,-1 1 0,-1 1 0,-2 0-42,-1 0 1,1-2 0,-3-1 0,2 1-5,-2 2 0,3 0 1,-1-1-1,1-1 57,-1-1 0,2 1 0,-2 2 0,1 0-9,-1 0 0,2 0 0,-1-1 0,-1-1 3,0-1 1,0 1-1,-2 2 1,0-1 33,2-2 1,-1 2 0,-1-2 0,1 0-35,0 1 0,1-2 0,-3 2 1,2 0 10,0 0 0,1-1 0,-2-1 1,0 1 4,2-1 1,3-1-1,-2 1-4,0 0 0,0 0 1,-4-3-1,-1 3-18,1 1 1,0-4-1,0 2 6,0-2 0,0 2 0,0 0 0,-1-1-1,-2-1 0,2-1 1,-2 0-1,2 1 3,1 2 0,-3-2 0,0 1 1,2-3 9,0-2 0,0 1 0,-1 2 0,-2 0-22,0 0 1,2-2-1,-1-2 1,1 1-14,-1 0 1,1-3 0,-2 3 0,0 0 6,2-1 0,-1-1 0,-1 2 1,1-1-41,-1-2 0,-1 0 0,1 0 1,-1 1-6,-1 2 0,2-2 1,-2 2-1,1-1 62,0 1 0,-2-2 1,2 1-1,-1 1 48,0 0 0,-1-3 0,2 0 1,-2 0-15,-1 1 0,2-1 0,1 2 0,-1-1 120,-1-1 1,-1-4-1,0 4 1,2 0-125,1 2 1,-1-3 0,-2 0 0,0 0-35,0 0 0,0-2 0,0 4 1,1-2-2,2 0 1,-2-1-1,1 0 1,-1 1 10,-1 2 0,0-4 0,0 1 0,0 0 7,0 2 1,0-3 0,0 3 0,0-1 72,0 0 1,0-3-1,0 3 1,0 0 5,0 0 0,0-2 0,0 4 0,0-2-35,0 0 0,-2 0 0,-1 1 0,1 1-29,1-1 1,1 1-1,0 0 1,0 0-8,0 1 0,0-2 0,0 2 1,-2 1-15,-1 0 0,1 0 1,2 3-1,0 1-27,0-1 1,-3 0 0,0 0 0,2 0 66,0 0 0,-2 0 0,0 0-14,-2 1 1,3-1 0,0 0 0,0 0-4,-1 0 0,2 0 1,-4-1-1,2 0-56,1-2 1,-1 1 0,-1 2-1,1-1 45,-1-1 0,-2 1 0,2-2 0,-2 3 127,1 0 0,2 1 1,-2 1-1,0 0-90,1 0 0,-3 0 0,2 0 1,0 1-5,0-1 1,-1-1 0,-1-1 17,-1 0 0,-1 0 1,0 0-9,1 0 0,-1 1 0,4-1 0,-2 1-54,-1 1 1,-3-2-1,1 2 1,0-1-125,1 0 0,-1 4 1,-2-1-1,1 2-448,0-1 1,-3 1 0,1 2 0,-2 0-231,-1 0 1,0 0 0,0 2 21,1 1 417,2-1 356,-1-2 0,1 4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3:13.0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1 219 7834,'8'13'0,"0"-1"-172,0 0 0,-1 1 0,-1-2 0,-1 0 319,1 1 0,-2-2 1,1-2-1,-1-1 862,1-2-862,-4 2 1,3-7-1,-4 0-42,0-4 1,-3-4-1,0-1 1,-2-2-11,-1 1 1,0-2-1,0-1 1,1-1-82,-1 1 0,-1-2 0,1 1 0,2-2 5,0 1 1,2-5 0,2 4 0,0-1 22,0 1 1,0 0 0,1 0 0,1 0-138,4 1 1,3 1-1,3 2 1,-1 2 41,0 3 0,0 0 0,-3 4 0,-1 2-49,1 3 0,-1 6 0,-1 5 0,-3 2 334,1 1 0,-4 2 0,3 1 1,-3 0 130,-3 1 1,2 1 0,-4-2-1,2 1-91,1 2 0,-1-3 0,0 0 0,1-4-121,1-2 0,2 1 1,1-3-1,1-2-302,2-3 1,3-3-1,3-3 1,0-2-131,1-3 1,2-1 0,-1-8-1,1-2-25,-1-1 1,1-4 0,-3 3-1,-2 0 193,0 1 0,-2 2 0,-1 0 0,-1 1 197,1 1 0,-2 3 0,-1 0-31,-3 1 0,0 2 462,-3 2 0,-1 2 0,-1 6 0,3 2-60,1 2 1,1 1-1,0 0 1,0 2-375,0 1 0,0 3 1,0-1-1,1 1-7,1-1 1,2 2 0,2-3-1,-1 1-621,1 0 0,1-3 1,2 0-1,1-2-935,0-3 0,1-1 1482,0-4 0,1-4 0,4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31.0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24 7923,'0'-8'630,"0"3"-287,0 0 1,1 3-256,1-1 0,0 3 0,3 0 13,1 3 1,1 1 0,1 4-585,0 0 1,-3-1 0,1-1 0,0-1-680,1-2 1162,1 3 0,-1-1 0,1 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31.1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7923,'5'1'53,"-3"2"0,0 1 1,0 4-18,0 0 1,1 0 0,-2 0-1,0 0-209,2-1 0,2 4 173,-2-1 0,7 4 0,-2-1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32.0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118 212 7800,'-1'-8'439,"-1"1"0,0 2 0,-3 2 0,1 0-303,0 0 1,-2-2-1,-1 3 1,-1 0-197,0 1 0,0 1 1,0 0-1,0 1-135,0 1 1,1 3 0,0 3 0,0 0 53,2-1 1,3 4-1,-1-1 1,0 0 67,1-1 1,0 0 0,4 1 0,1-2 46,2-1 0,2 1 0,5-6 0,-1 0 32,0-1 1,3-2-1,-3-2 1,0-2 34,1-2 1,-2-1 0,-2 0 0,-1-3-58,-2-2 0,1-1 0,-3 0 0,-1 1-17,-1-1 1,-1-3 0,0 0 0,-1 1 24,-2 1 0,-1-4 0,-3 3 0,1 0-25,0 2 1,2 0-1,-2 4 1,2 0-105,0 2 177,1 3 0,3 3 0,0 5 0,1 4 32,2 3 1,1 4-1,4 0 1,0 2 6,0 3 1,0 2 0,0-3 0,0 0 47,-1-2 1,1 3 0,1-1 0,1-1-109,0-3 1,1-1-1,-3-5 1,2-1-27,1-3 1,-1-2 0,-2-5-1,0-3 27,0-4 1,0-1-1,-1-3 1,-2 2-48,-3 0 0,2-2 0,-1 2 0,-2 0-11,0 1 0,-1 0 0,0 0-174,0 2 147,0 0 1,0 6 0,0 3 110,0 4 1,0 6 0,0 1 0,1 0 34,2 1 1,-2 1 0,5-2 0,-1 1-156,-1-1 1,3-1 0,-2-2-1,0-1-714,0-1 1,0 0 787,3-4 0,0 1 0,0-3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32.1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16 7960,'-4'-4'-509,"-3"-3"0,2 3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32.5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79 0 8624,'-8'0'787,"0"0"0,3 0 0,0 0-603,-1 0 1,-1 0-1,0 1-374,2 2 1,-2-1-315,1 3 0,0 0 175,1 3 0,1 0 1,5 0 228,2 0 0,1-1 0,5 1 0,1 0 156,0 0 0,3 0 1,-1 1-1,0 0 316,2 2 1,-3 0 0,0-1 0,-2 1 58,-2 1 0,0 1 1,-1 1-1,-4-2-101,-1-1 1,-4 1 0,-3-3 0,-1 1-198,0-3 0,-4 0 0,1-4 0,0-2-997,1 0 1,1-3 0,0-2 0,1-1-518,2-4 1,1 0 1380,1-4 0,2 0 0,-2-3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32.7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7922,'5'3'51,"0"-1"1,-1 2-1,3-1 1,-3 2 123,-1 2 0,3 2 1,-3 1-1,2 3-165,1 2 1,1 4 0,1 3 0,-1 3 65,-2 1 1,2 2 0,-3-3-1,1 0-384,1 0 0,-2-1 0,2-5 0,-1-4 308,-2-3 0,7 2 0,-2-2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32.8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7960,'3'-5'-366,"2"2"0,2 2 125,1-2 1,0 2 0,0-1 0,0 1 240,0 1 0,2 0 0,1 0 0,6 3 0,0 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33.2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71 48 7595,'4'-5'-1389,"-3"-2"1937,5 2 0,-5 1 0,2-1-10,-2-2 0,-1 3-307,0-1 0,-1 3 0,-2-1-222,-2 3 0,-2 0 1,-1 0-6,0 0 0,1 3 0,-1 2 1,1 3-74,2 3 1,-2-3-1,2 4 1,1-1 55,1 2 1,0 1 0,0 0 0,1-1-126,1-2 1,2 2-1,2-2 1,2-2 60,2 0 1,2-2 0,1-2 0,1-2 116,1-2 1,-1-1-1,1-1 1,-1-2 30,-1-2 1,-1-5 0,-2 0-1,0-1-35,-1 0 1,-2 2 0,-2-2 0,0 0 0,0 1 1,-1-4-139,-1 1 1,0 1-65,0 2 1,0 5 119,0 5 1,1 4 0,1 5-1,0 0-1,0 2 1,2 0 0,2-1-1,0 0-69,-1 0 0,2 0 0,-2 0 1,2-2-135,1-1 1,0 1 0,0-5 0,0 1-651,0-1 899,0 0 0,-1-3 0,1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33.6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55 7960,'5'0'-1709,"1"0"2100,0 0 0,-2 0 0,0 1 0,1 1-95,-1 1 1,-2 3 0,1-1-1,1 2-150,1 1 0,-1 0 1,2 0-1,-1-1 67,-1 1 1,2 0-1,-2 0 1,-1 0 310,1 0 1,-1-3 321,0 0-839,-2-3 0,2-2 1,-2-5-1,1-2-241,1-1 1,-1-1 0,-2 0 0,0-2 24,0 1 0,1-1 0,1 0 0,1-1-6,-2 1 1,3-2 0,-1 2 0,1 2 65,-1 0 0,3 2 0,0 2 188,1 2 0,1 2 0,-1 2 0,1 2-28,0 2 0,0 5 0,0 4 0,0 0-28,0 2 0,0 0 0,0 0 0,1-1-263,-1-2 0,4 2 1,-5-3-1,0 0-335,-1-1 0,0-4 615,1-1 0,1 1 0,0-3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34.0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39 8065,'0'-8'2,"0"3"0,0 0 294,0-2 1,0 3 142,0-1 0,-1 3-125,-1-1 1,-3 3-1,-2 3-354,2 2 1,1 0 0,2 1-1,-1 2 13,2 1 0,-3 4 1,1-1-1,2-1 33,0 1 1,1 2 0,0-2 0,0 0-231,0-1 1,2 0 0,2-1 0,0-1 109,2-3 0,4 0 0,1-3 0,-2-1 98,0-1 0,0-4 0,0-1 0,2-2-12,-2-3 1,-1-1-1,-2 1 1,-1 0 100,-2-2 1,3 0-1,-4 1 1,0 0 42,-1 0 1,0 1-38,1 2-94,-1-1 1,4 4 0,-4 4 19,2 5 1,0 2 0,-3 0 0,2 2-64,1 2 0,0-3 0,0 3 0,1-2-266,1-1 0,1-1 1,-3 0-1,1 0-965,-1-2 1289,3-3 0,-1 1 0,3-3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3:13.2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7762,'-5'0'-19,"0"0"0,3 0 0,-1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34.1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7671,'0'4'-440,"3"3"0,2-2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34.6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79 39 8056,'0'-5'238,"0"0"132,0-1 0,-1 2 1,-1 1 3,0-1 0,-5 1 1,2-2-162,-2 2 0,2 2 0,0 2 0,-1 2-260,-1 2 0,1 2 0,1 2 0,0 0-26,0 2 1,1 3 0,2-2 0,0 1 43,0 0 0,1-1 0,2 2 1,1-1 3,0-2 1,4 0-1,0-4 1,1 0-6,1-1 1,2-3 0,1-3-1,-1 0-222,1 0 0,-2-3 1,2-3-1,-3-3 176,0-2 0,0 0 0,-1 1 0,-1 0 64,0 0 1,-5-1 0,3 0-1,-2 2 57,1 0 0,0 4-1,-3-1 0,0 6 58,0 0 1,1 3-1,0 5 1,2 1-153,-1 1 1,1-1-1,1 2 1,0 1-215,2 1 1,-1-2 0,0 1-1,1-3-208,1-1 472,1 2 0,3-2 0,1 4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34.8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7892,'0'8'-70,"0"0"0,0-3 0,0 1 13,0 0 0,0 1 0,0 1 143,0 0 0,0-3 0,0 0-86,0 1 0,3 1 0,2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34.9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7986,'0'8'-48,"0"0"1,0 2 0,0 1-38,0-2 1,0 0-1,0-1 1,0 0 84,0 0 0,4 0 0,0-1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38.2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 22 7915,'0'-5'503,"0"0"1,-2 3-1,-2-2-28,0 0 0,2 2 0,-3 2-180,-1 0 1,0 4 0,-1 3-1,-1 2-70,1 3 1,2 0-1,1 3 1,1 2-24,1 0 0,1 5 0,1-2 0,0 0-233,0-2 1,4 1 0,0-3 0,3-3-596,0 1 1,3-3 0,1-2-1,-1-4-635,1-2 0,1-2 1261,-2-1 0,6-4 0,-1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39.2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1 182 7315,'3'8'104,"-2"-1"0,1 1 0,0 2-5,0 2 1,0 2 0,2 1 0,0-1 12,0 1 1,-1 2-1,1 0 1,-1-1 17,-1 0 1,1-2-1,-1-1 1,0-2 172,-1 0 1,-1-2-151,0-1 1,-1-4 0,-1-3-51,0-2 0,-3-6 1,2-3-1,0-2-141,-1-1 0,1-1 0,1-1 0,0-2-152,0-3 0,1-1 1,-1-2-1,0 0-69,0-2 0,1-1 0,0 0 0,0 1 96,-2 0 0,1-2 1,2 3-1,1 4 186,1 5 0,0 2 0,2 4 0,0 4 48,0 1 0,1 2 0,2 5 0,0 1-63,1 3 1,-1 1 0,0 2-1,1 1 0,-1 1 0,0 1 0,1 0 1,-2 0 145,-1 2 1,-2 0 0,-3-1 0,0 0 20,0-2 0,0 2 1,0-2-1,0-1-65,-3-1 1,-1-2-1,-3-2 1,-1-1-150,1-2 0,-1-2 0,0-2-173,0-2 0,0 1 1,3-5-2167,-2-4 2378,3 1 0,1 0 0,3 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39.6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73 7592,'8'0'-317,"-1"0"1,0 0 598,1 0 1,-1 0 0,0 0 26,1 0 1,-1-2 0,-1-1 0,0 0-108,-1-1 0,-3-1 0,1 0 0,-1-2-61,1 0 0,-1 2 0,-2 0-46,0-1 1,-3 1-1,-2 0-52,-1 2 1,-2 0-1,1 1 1,0 0 3,-1 1 0,1 4 0,0 2 1,0 2 3,2 0 0,-1 3 0,4 1 0,0-1-178,2 1 1,0 1 0,0-2-1,0 2 6,0 1 1,3 0-1,2 0 1,2-2-186,3 0 0,-1-2 1,3-3-1,1-2-34,1-1 0,3-2 1,0-3-1,-1-4 68,0-3 0,-2 0 0,1-3 0,-1 0 272,-2 1 0,5-3 0,-1 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39.9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44 7784,'0'-7'-12,"0"0"235,0-1 0,0 1 1,-1 0 176,-1 3 1,0 0-1,-3 4-210,-1 0 0,1 1 1,-1 1-1,2 1-47,1 1 0,0 1 0,1 2-213,-1 1 1,1-1 0,2 0-1,0 1-268,0-1 1,2 0 0,2 1 0,0-1 172,1 0 1,2 0-1,0-1 1,1 1 162,-1 1 1,3 1 0,-1-2 0,0 0-21,0-3 0,-2 5 0,0-1 0,0 0 210,-2 0 1,-1-1 0,-3-2-1,2 0-11,-2 1 1,-3-3 0,-3 0-341,-1-3 1,-2 0 0,1 0 0,0-3-420,-1-2 0,1-1 582,0-2 0,-1-2 0,1-2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40.2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 36 7784,'4'-8'652,"-1"1"0,-3 2-277,0 0 1,0 4 0,-3-3-299,-2 1 1,-1 2 0,-2 0 0,1 2 7,0 4 0,0 2 1,2 0-1,0 1-154,-1 2 1,2-1 0,0 3 0,1 1 5,1 1 1,1 0 0,1 1 0,1 0 74,1-1 0,2 0 1,5-2-1,0-3 169,4-3 1,-2 0 0,1-4 0,0 0 18,0-1 1,1-5-1,-3-1 1,-2-3-5,1-2 1,-3-2 0,-1 1 0,-3 0-208,-1-2 0,-1 1 0,-1 0 0,0 0-558,-2 0 1,-2 2 0,0 3-1,-2-1-813,0 1 1,-3 0 1381,0 2 0,1-1 0,1 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41.1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 88 7135,'-4'0'56,"2"0"0,5 0 0,4 0 37,5-3 1,5 2 0,3-4 0,4-1-138,3-1 0,4 1 0,3 0 0,2 1-64,1 0 0,0-1 1,0 0-1,-4 1-83,-1 0 1,0 1 0,-7 1 0,-1 1 60,-4-1 1,2 1 129,-7 2 0,1-3 0,-2-1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3:13.5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 7940,'5'-3'743,"2"2"-288,-2-2 1,-1 2 0,1 1-192,2 0 0,-3 0 0,0 1 1,1 2-87,-1 2 1,-2 2 0,1 2 0,0 1 98,0 3 1,-1-1 0,-2 2-1,0 2-23,0 2 0,1 0 0,1-2 0,0 0-39,0-1 1,2 1 0,-1-1 0,2-1-485,1-1 1,1-3 0,1-1 0,-1-2 18,1-1 0,1-5 1,1 2-1,0-2-2009,0-1 0,-1-4 2259,-2-1 0,1-2 0,0-1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41.4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59 7730,'11'0'-43,"-1"0"1,1 0-1,1-1 1,2 0-58,1-2 1,2 0 0,2 1 0,0 0-34,2 0 0,6-2 1,-2 0-1,2-1 82,-1 0 0,0 3 1,0-2-1,-2 0-35,-1 0 1,1 2 0,-5 0 0,-4 0 85,-2-1 0,5 3 0,-6-4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42.6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95 223 7367,'0'-7'96,"0"0"1,0-1 548,0 1 0,-2 2 0,-1 0-381,-1 0 1,1-1 0,-2 1 0,0 2-220,-2 0 1,0 2-1,-1-2 1,1 3-342,0 0 0,-1 2 0,1 2 0,1 2 83,1 2 1,-1 2 0,4-1 0,0 1-5,1 2 0,1-3 0,0 1 1,0 0-27,0 0 1,3-3-1,2-3 259,2-1 1,3 0-1,-1-4 1,0-2 80,-1-1 1,0-5 0,-1-2-1,0 0-53,1 1 1,-2-3 0,0 1-1,-2-1 50,-1 0 1,0 0 0,-3 0 0,0 0 3,0 1 0,0-3 0,-1 2 0,-1 0-2,0 2 0,-3-1 0,2 1 1,-1 1-84,1-1 1,-2 1 0,2 3 83,-1 0 1,2 3-59,0 4 0,1 4 1,1 4-1,0 2-228,0 2 1,1 3 0,1 1 0,1 1 63,1-1 0,1 1 0,2 0 0,0-2 103,1 1 1,1 1 0,2-3 0,0 0 40,-1-2 0,2-1 0,-1-5 0,0-1-2,-1-2 1,3-3 0,-2 0 32,-2-3 0,0-3 1,-4-4-1,-1 0-80,-2 0 1,1 1 0,0-1 0,-2 0-15,0 0 0,-1 1 0,0 1 1,-1 2-20,-1 1 1,1-2 0,-2 3-227,0 0 109,2-2 0,-2 6 0,3 0 114,0 4 0,0 0 1,0 1 92,3 0 0,1 1 0,3 0 1,0-2-42,1-1 1,-3 2 0,0-3-1,0 0 46,2-1 1,0-1 0,0 0 0,1 0 127,-1 0 1,-2 0 0,0-1 0,0-1-74,-1-3 1,1-2-1,-2 0 1,-1 0 26,-2-1 0,0 1 0,0 0 1,0-1 9,0 1 0,-3 0 0,-2 2-33,-1 0 1,-2 3 0,1 0-1,0 1 1,-1 1 0,2 1 0,0 2 1,2 4-90,1 2 1,0 1-1,3-1 1,0 2-66,0 0 1,0 1 0,0 3 0,1-1-46,2-2 0,1 2 1,3-3-1,0 1-143,1-3 1,2 1 0,0-3 249,1-3 0,5 1 0,3-1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43.4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12 7761,'0'-5'-535,"0"0"829,0 3 1,0 9-174,0 6 1,0 6 0,0-3 0,0 1-72,0 1 0,2 4 0,1 0 0,-1 1 2,1 0 1,0 1 0,3 1 0,-1-2-22,1-3 0,-1-1 0,2-3 0,-1-3-143,3-2 0,0-4 0,-2-5 1,0-1-9,1-1 1,1-3 0,1-3 0,-2-2 102,-2-2 1,0-2 0,-3 1 0,0 1 16,0-1 1,0-1 0,-3 2 0,0-1 35,0 0 0,0-1 0,0 2 0,-1 1 3,-1 1 1,1 1-271,-2 0 0,2 3 199,1 4 0,0 4 0,1 4 0,2 1 73,2 1 0,-1 2 1,1-2-1,0 1 6,2-1 0,0 3 0,1-4 0,1 0 81,1-4 0,0 2 0,-2-3 0,1 0 45,1-2 0,-1-2 0,-1-1 1,1-3-110,1 0 0,-1-1 1,-3-4-1,-1-1-12,0 1 1,-1-2 0,-1 1 0,-1-1 47,1 1 1,-1-2 0,-3 2 0,0 1-42,-2 1 0,-2 0 0,-1 1 0,-2 0-44,-2-1 0,0 4 0,3 2 1,0 1-167,-1 1 1,-1 1 0,1 0 0,3 4-23,0 1 1,1 0 0,0 4 0,1 1 89,0 1 1,0 2-1,3 0 1,0-1 15,0-1 1,0-1 0,1 2 0,2-1 7,2-2 1,1-1 0,1-3 0,1-2 63,-1-1 0,0-1 1,1-4-1,-1-3 4,0-2 1,2 0 0,-1-1 0,-1-1 6,-1-1 0,-2-2 0,1 1 0,-2 1 80,-2-1 1,1 1 0,0 3 0,0 0 576,0-1-277,-1 1 0,-1 4-255,0 3 1,0 4 0,0 5 0,0 1-120,0-2 0,3 3 0,2 0 0,0-1-404,0 1 0,3-1 0,-2-2 0,3 1-505,0 0 0,2-1 0,-1-4 887,2-1 0,3 3 0,4-2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44.0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 51 7761,'0'-7'-782,"0"0"0,0 0 1598,-3 2 1,1-1-190,-2 1 1,-1-1-444,-3 1 1,1 2 0,1 4 0,0 1-76,1 3 0,1 3 0,-2 1 0,2 1-97,1 2 1,0 0 0,3 2 0,0 1-80,0 0 0,0 1 0,0-1 1,1-2 36,2-1 1,-2 0 0,5-2-1,1-2-28,2-2 0,4-1 1,-4-2-1,1-2 65,1-3 1,-2 0 0,2-3 0,0-3-11,-2-1 0,-1-3 1,-1 2-1,-1-2 10,-1-1 1,1 3-1,-4-1 1,0 1-2,-1 0 1,-1 1 0,0 1-146,0 1 0,-1 1-23,-1 1 1,0 2 0,-2 6 0,1 2 140,1 1 0,1 1 1,2 2-1,1 0-21,0 3 0,4 0 0,-1 0 1,1 0 311,2 0 1,-1 1-1,1-4 1,1 0-3,1-4 0,2 1 1,-1-4-1,-1 0-96,1-1 1,1-3 0,-2-2 0,-1-4-55,-1-3 0,-1 2 1,0-4-1,-2 1-125,0 1 0,-3-3 1,0 3-1,-2-2 47,-2 1 1,-2 3-1,-4-1 1,1 0-46,0 0 0,-4 0 0,0 4 0,-1 0-246,-1 1 1,4 4 0,-3-2 0,2 3-1372,1 3 1,3 2 1621,1 4 0,0 3 0,-2 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44.3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51 7761,'7'0'-81,"0"0"1,1 3-1,-1 2 293,0 2 0,0 0 0,-2 1 0,0 1-13,-2 1 1,3 0 0,-2-3-1,0 0 42,-2 1 0,1 1 0,0 1 274,-2-1-682,0-4 1,-1-3 0,0-6 19,0-4 0,0-3 0,0-1 0,0-1 46,0-2 1,0-1 0,0 3-1,0 1 15,0-1 1,0 2 0,0-1 351,0 2 1,1 1 0,1 4-142,3 3 0,1 2 0,0 3 1,-1 3-199,0 3 0,2 4 0,0 0 0,0 0-179,1 2 0,-1-1 0,0-1 0,1-1 71,-1 1 1,0-2 0,-2-2 180,0 0 0,0-2 0,2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44.7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66 7761,'7'0'-26,"0"3"1,0 0-28,-2 1 0,1-2 0,-1 1 0,2-1 277,0 1 1,1 0-156,2 0 0,1-3 26,4 3 1,-4-2-1,-1-2 1,-2-2 1,-1-1 0,-2-3 0,-2 0-49,0-1 0,-2 1 1,1 0-1,-1-1 84,-1 1 0,-2 0 0,-2 0 0,0 2 16,-1 0 0,-2 2 0,0-1 0,0 1-38,-1 1 0,3 1 0,0 1 0,1 1 8,0 2 1,-2 1-1,3 4 1,2 1-40,0 1 0,-1 2 0,-1-2 0,1 2-33,2 1 0,0 1 1,2 0-1,1 1-112,1 0 0,1-2 0,3 0 0,-1-2-58,0-3 1,3 0-1,1-5 1,0-2-593,2 0 0,1-2 0,0-1 716,1-3 0,0-5 0,-1-1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44.9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81 48 7867,'4'-10'368,"1"0"0,-2 0 0,1 3 156,-1 0 0,0 4-296,-3 3 0,-1 3 0,-1 4 0,-1 1-136,-1 2 1,1-1 0,-2 3 0,1 1-354,0 1 0,-3 0 0,2 0 1,-1-1-262,2 0 1,-3 2 0,2-3-1,-1 1 263,2 0 0,-3 0 1,3-4-1,-1 0 259,0 0 0,0-2 0,-2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45.3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41 7741,'7'4'14,"-2"-1"1,0 3 0,0-2 40,-1 2 1,2 1 0,-1 1-1,2 1 44,0 1 0,0 2 1,1-2-1,1 1-56,1-1 1,2 1-1,-2-2 1,-1 1 14,-1-1 1,2-4-1,0-1 1,-1 0-239,2-3 1,-3-1 0,2-5 0,-2-3-51,-1-2 1,1-2 0,-2-1 0,-1 1 168,-2-1 1,0-1 0,-1 0 0,0 1 24,-1 1 1,-1 3 0,0-1 0,0 0 179,0 0 1,0 0 0,-1 4 0,-1 0 1253,0 1-1215,-1 4 0,3 1 0,0 5 1,0 2-146,0 3 1,1-1 0,1 3 0,1 0 10,1-1 0,0 3-1,2-2 1,-1 0-422,0 0 1,0-3 0,-1 1 0,1-2 372,-1-1 0,3 1 0,-3-1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45.4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 8 7735,'-4'-3'-1676,"-2"2"1676,5-2 0,4 3 0,5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05:34:46.0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95 50 7735,'0'-4'180,"-3"-1"206,-2-1 1,1 2 0,-1 0-1,0 0-140,1 0 0,-2 2 0,1 0 1,-2 1-115,0 1 1,1 1 0,0 1 0,1 3-159,-1 1 1,1 2-1,-1 0 1,2 1-54,1 1 0,0 3 1,3-1-1,0 1-87,0-1 0,0 1 1,1-3-1,1-1 118,3-1 1,2-2 0,0 0-1,1-2-400,-1-1 0,3 0 1,-1-4-1,0-1 17,-1-3 1,0-2-1,-1 0 1,0 0 430,1-1 0,-2-1 0,-1-2 0,-2 0 0,-3 1 0,3-1 0,-1 2 0,0 0 0,-1 0 0,-1-2 0,0 1 0,0 1 0,0 1 0,0 1 37,0-1 1,1 4 0,0 3 152,2 2 1,-1 3-1,-2 5 1,1 0-52,1 0 0,-1 2 0,2-2 0,0 1-3,-1 2 0,3-2 0,-2 1 0,-1 0 11,1-2 0,-2 1 0,2 0 1,-2-1 10,2-1 1,-3-3-301,3 0 1,-2-4 0,1-1 0,1-5-55,-2-1 1,2-4 0,0 0 0,-2-2-2,0-1 0,2 2 0,0-1 0,0-1 128,1 2 0,0 0 0,0 2 1,0 0 263,1 2 0,2 1 1,0 2-1,1 1-27,-1 0 0,0 1 0,1 5 0,1 2-256,1 4 0,1 0 0,-2 4 0,0 0 48,0 0 0,-1 1 0,-1-1 0,-1-1-1269,-1 1 1309,-4 1 0,6 1 0,-3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4AAC4-F45A-4C67-97AA-6369E0D8089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61587-66BF-495B-B188-471A398500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17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61587-66BF-495B-B188-471A398500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4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361587-66BF-495B-B188-471A398500D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3544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61587-66BF-495B-B188-471A398500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58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361587-66BF-495B-B188-471A398500D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3424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No hay un criterio único que nos permita decidir qué </a:t>
            </a:r>
            <a:r>
              <a:rPr lang="es-ES" err="1"/>
              <a:t>cluster</a:t>
            </a:r>
            <a:r>
              <a:rPr lang="es-ES"/>
              <a:t> es más conveniente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err="1"/>
              <a:t>Validacion</a:t>
            </a:r>
            <a:r>
              <a:rPr lang="es-ES"/>
              <a:t> interna: en función de los propios datos del </a:t>
            </a:r>
            <a:r>
              <a:rPr lang="es-ES" err="1"/>
              <a:t>cluster</a:t>
            </a:r>
            <a:r>
              <a:rPr lang="en-US"/>
              <a:t>. )”</a:t>
            </a:r>
            <a:r>
              <a:rPr lang="en-US" err="1"/>
              <a:t>este</a:t>
            </a:r>
            <a:r>
              <a:rPr lang="en-US"/>
              <a:t> </a:t>
            </a:r>
            <a:r>
              <a:rPr lang="en-US" err="1"/>
              <a:t>método</a:t>
            </a:r>
            <a:r>
              <a:rPr lang="en-US"/>
              <a:t> me da </a:t>
            </a:r>
            <a:r>
              <a:rPr lang="en-US" err="1"/>
              <a:t>clusteres</a:t>
            </a:r>
            <a:r>
              <a:rPr lang="en-US"/>
              <a:t> </a:t>
            </a:r>
            <a:r>
              <a:rPr lang="en-US" err="1"/>
              <a:t>más</a:t>
            </a:r>
            <a:r>
              <a:rPr lang="en-US"/>
              <a:t> </a:t>
            </a:r>
            <a:r>
              <a:rPr lang="en-US" err="1"/>
              <a:t>compactos</a:t>
            </a:r>
            <a:r>
              <a:rPr lang="en-US"/>
              <a:t>, </a:t>
            </a:r>
            <a:r>
              <a:rPr lang="en-US" err="1"/>
              <a:t>más</a:t>
            </a:r>
            <a:r>
              <a:rPr lang="en-US"/>
              <a:t> </a:t>
            </a:r>
            <a:r>
              <a:rPr lang="en-US" err="1"/>
              <a:t>independientes</a:t>
            </a:r>
            <a:r>
              <a:rPr lang="en-US"/>
              <a:t> (</a:t>
            </a:r>
            <a:r>
              <a:rPr lang="en-US" err="1"/>
              <a:t>más</a:t>
            </a:r>
            <a:r>
              <a:rPr lang="en-US"/>
              <a:t> </a:t>
            </a:r>
            <a:r>
              <a:rPr lang="en-US" err="1"/>
              <a:t>distancia</a:t>
            </a:r>
            <a:r>
              <a:rPr lang="en-US"/>
              <a:t> entre </a:t>
            </a:r>
            <a:r>
              <a:rPr lang="en-US" err="1"/>
              <a:t>ellos</a:t>
            </a:r>
            <a:r>
              <a:rPr lang="en-US"/>
              <a:t>)</a:t>
            </a:r>
            <a:endParaRPr lang="es-ES"/>
          </a:p>
          <a:p>
            <a:pPr marL="171450" indent="-171450">
              <a:buFontTx/>
              <a:buChar char="-"/>
            </a:pPr>
            <a:r>
              <a:rPr lang="es-ES" err="1"/>
              <a:t>Validacion</a:t>
            </a:r>
            <a:r>
              <a:rPr lang="es-ES"/>
              <a:t> externa: prefiero este método porque da clústeres que pertenecen a ambientes (regiones cerebrales) diferente, o son los mismos que clústeres ya hechos antes y que ya conozco)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61587-66BF-495B-B188-471A398500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01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D71A7-56F5-C67E-E845-55DCC030B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8F5BEB-6874-3B02-A0E7-881E8A41E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C15897-539D-74EE-CBCC-4DA2CA2B9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AE98-325C-4415-AFF4-AC4BEFC18AA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05DDB1-F6D7-06A5-8906-BC5ACF2F3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E90F55-07C1-C105-397F-6DC6C3AF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386A-C0EC-4302-88FE-20D6F51B6E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5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78F99-01E6-8577-8104-113995CB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0046E9-CE1E-04E9-E02F-C2DADD9FA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32DA6C-9FB3-67E5-17E7-27886367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AE98-325C-4415-AFF4-AC4BEFC18AA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C32CB6-0D86-EAA4-B68D-A4CDDB87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B066C5-0936-F627-1589-DCD4E168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386A-C0EC-4302-88FE-20D6F51B6E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0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E8E23A-45EF-775F-F619-02A7D8751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F0A2D3-E1FE-9ABC-E164-5642BFCF5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E5AA2C-DAC2-3DB7-A305-9D119598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AE98-325C-4415-AFF4-AC4BEFC18AA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65BF86-D86F-06F6-0908-103600ED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BF3AB1-12CA-D154-39BF-DF7B599D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386A-C0EC-4302-88FE-20D6F51B6E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7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CF6BB-8551-7361-EE31-929EEA20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6AE95A-F726-ECB6-ECC1-242CE983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A2D2D5-1768-2448-8719-57283F4A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AE98-325C-4415-AFF4-AC4BEFC18AA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546B21-1872-84BE-E372-DED416E0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B70C6A-D0D4-E00A-CE58-A6F9FE2C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386A-C0EC-4302-88FE-20D6F51B6E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1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5F907-4236-F31A-ED40-4D4ACDEE2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0BF2A6-1514-028B-0EBB-BC6D97EFA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145453-90DE-4848-A33D-29A994BD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AE98-325C-4415-AFF4-AC4BEFC18AA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E15329-0D4E-CC6E-E4F7-6466D049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EEE9C5-BBF8-ACA4-1724-069BD636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386A-C0EC-4302-88FE-20D6F51B6E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8D18E-D8CE-CDFE-0EAF-B92EC5D1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943F51-657F-1AAC-5E16-6C9D69173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0BE0A5-83B0-9F5C-D713-A5267A060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45A0DB-206F-D14F-3F04-176A4EF3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AE98-325C-4415-AFF4-AC4BEFC18AA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12E126-BC5B-480B-8DD1-F6B6D447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2B5426-F98B-AB60-3F26-23F4C910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386A-C0EC-4302-88FE-20D6F51B6E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8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D3FA9-34FD-83C5-2C19-3F7676FB0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B16E48-5337-4EF0-33DA-74EF63BB1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C6B163-C2E9-C4D3-F279-77838F98E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0180FF-F197-AEAE-9E13-6CB63FD32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C1B861-AC27-CB6E-7892-45C576020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CCB5C5-A855-27D7-F88C-796785D8B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AE98-325C-4415-AFF4-AC4BEFC18AA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64D1ABA-64E4-EBD7-1163-605BF7E3C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9371546-8BF7-5C84-38B2-1CB2EECFE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386A-C0EC-4302-88FE-20D6F51B6E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5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00CFF-A731-768B-66AC-365881C5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EBC387-92D1-B331-7361-0613D5AE6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AE98-325C-4415-AFF4-AC4BEFC18AA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6E34EE-7B70-5319-CDA2-6202AC4A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55BAEA-1DA8-1C3D-41E4-14466DCD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386A-C0EC-4302-88FE-20D6F51B6E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E5D31EF-92A7-8FD0-A278-7B95A73A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AE98-325C-4415-AFF4-AC4BEFC18AA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80BC7F4-4665-D84A-8AB5-2218301C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507080-E6A8-95D8-B755-30C23C4E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386A-C0EC-4302-88FE-20D6F51B6E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8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5C15E-185A-31D0-CAA3-5BA1A8E5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FD73BA-8B3E-CCE1-77B2-B9DEB9ED0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F07DAE-D196-987B-FE4A-5E7FC365B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7AE532-1546-6F43-1D68-B660C712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AE98-325C-4415-AFF4-AC4BEFC18AA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B7E1E4-F3E2-07B6-FD2A-4F5653E1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294362-0624-4078-C5F4-2388B55B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386A-C0EC-4302-88FE-20D6F51B6E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5E2BE-7313-04BF-D7D8-7A07E1AD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A891817-655C-AE36-0297-39A15D337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0ABA3C-CBA6-9461-0C8A-70D8C667F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07322B-2B89-4B27-7685-EE54CF49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AE98-325C-4415-AFF4-AC4BEFC18AA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2A3C9D-5FEE-A52A-22D2-9C72A903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DC4379-3E1D-5104-8B89-71739C0C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386A-C0EC-4302-88FE-20D6F51B6E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EFA769D-FF93-F291-62B0-A44C4DC2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560BE4-4795-EDFC-9062-CD99DF892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799E88-1B55-EB5B-0634-6AE833C35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5AE98-325C-4415-AFF4-AC4BEFC18AA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B38138-75BA-A333-3677-86574478E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D398EA-0C42-9120-9A9B-3C06C5611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0386A-C0EC-4302-88FE-20D6F51B6E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8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195446/choosing-the-right-linkage-method-for-hierarchical-clustering/217742#21774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s.stackexchange.com/questions/195456/how-to-select-a-clustering-method-how-to-validate-a-cluster-solution-to-warra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arsilva87/cluster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6.xml"/><Relationship Id="rId21" Type="http://schemas.openxmlformats.org/officeDocument/2006/relationships/customXml" Target="../ink/ink8.xml"/><Relationship Id="rId324" Type="http://schemas.openxmlformats.org/officeDocument/2006/relationships/customXml" Target="../ink/ink160.xml"/><Relationship Id="rId531" Type="http://schemas.openxmlformats.org/officeDocument/2006/relationships/image" Target="../media/image275.bin"/><Relationship Id="rId629" Type="http://schemas.openxmlformats.org/officeDocument/2006/relationships/image" Target="../media/image324.bin"/><Relationship Id="rId170" Type="http://schemas.openxmlformats.org/officeDocument/2006/relationships/image" Target="../media/image95.png"/><Relationship Id="rId268" Type="http://schemas.openxmlformats.org/officeDocument/2006/relationships/image" Target="../media/image144.png"/><Relationship Id="rId475" Type="http://schemas.openxmlformats.org/officeDocument/2006/relationships/image" Target="../media/image247.bin"/><Relationship Id="rId32" Type="http://schemas.openxmlformats.org/officeDocument/2006/relationships/image" Target="../media/image26.png"/><Relationship Id="rId128" Type="http://schemas.openxmlformats.org/officeDocument/2006/relationships/image" Target="../media/image74.png"/><Relationship Id="rId335" Type="http://schemas.openxmlformats.org/officeDocument/2006/relationships/image" Target="../media/image177.png"/><Relationship Id="rId542" Type="http://schemas.openxmlformats.org/officeDocument/2006/relationships/customXml" Target="../ink/ink269.xml"/><Relationship Id="rId181" Type="http://schemas.openxmlformats.org/officeDocument/2006/relationships/customXml" Target="../ink/ink88.xml"/><Relationship Id="rId402" Type="http://schemas.openxmlformats.org/officeDocument/2006/relationships/customXml" Target="../ink/ink199.xml"/><Relationship Id="rId279" Type="http://schemas.openxmlformats.org/officeDocument/2006/relationships/customXml" Target="../ink/ink137.xml"/><Relationship Id="rId486" Type="http://schemas.openxmlformats.org/officeDocument/2006/relationships/customXml" Target="../ink/ink241.xml"/><Relationship Id="rId43" Type="http://schemas.openxmlformats.org/officeDocument/2006/relationships/customXml" Target="../ink/ink19.xml"/><Relationship Id="rId139" Type="http://schemas.openxmlformats.org/officeDocument/2006/relationships/customXml" Target="../ink/ink67.xml"/><Relationship Id="rId346" Type="http://schemas.openxmlformats.org/officeDocument/2006/relationships/customXml" Target="../ink/ink171.xml"/><Relationship Id="rId553" Type="http://schemas.openxmlformats.org/officeDocument/2006/relationships/image" Target="../media/image286.bin"/><Relationship Id="rId192" Type="http://schemas.openxmlformats.org/officeDocument/2006/relationships/image" Target="../media/image106.png"/><Relationship Id="rId206" Type="http://schemas.openxmlformats.org/officeDocument/2006/relationships/image" Target="../media/image113.png"/><Relationship Id="rId413" Type="http://schemas.openxmlformats.org/officeDocument/2006/relationships/image" Target="../media/image216.png"/><Relationship Id="rId497" Type="http://schemas.openxmlformats.org/officeDocument/2006/relationships/image" Target="../media/image258.bin"/><Relationship Id="rId620" Type="http://schemas.openxmlformats.org/officeDocument/2006/relationships/customXml" Target="../ink/ink308.xml"/><Relationship Id="rId357" Type="http://schemas.openxmlformats.org/officeDocument/2006/relationships/image" Target="../media/image188.png"/><Relationship Id="rId54" Type="http://schemas.openxmlformats.org/officeDocument/2006/relationships/image" Target="../media/image37.png"/><Relationship Id="rId217" Type="http://schemas.openxmlformats.org/officeDocument/2006/relationships/customXml" Target="../ink/ink106.xml"/><Relationship Id="rId564" Type="http://schemas.openxmlformats.org/officeDocument/2006/relationships/customXml" Target="../ink/ink280.xml"/><Relationship Id="rId424" Type="http://schemas.openxmlformats.org/officeDocument/2006/relationships/customXml" Target="../ink/ink210.xml"/><Relationship Id="rId631" Type="http://schemas.openxmlformats.org/officeDocument/2006/relationships/image" Target="../media/image325.bin"/><Relationship Id="rId270" Type="http://schemas.openxmlformats.org/officeDocument/2006/relationships/image" Target="../media/image145.png"/><Relationship Id="rId65" Type="http://schemas.openxmlformats.org/officeDocument/2006/relationships/customXml" Target="../ink/ink30.xml"/><Relationship Id="rId130" Type="http://schemas.openxmlformats.org/officeDocument/2006/relationships/image" Target="../media/image75.png"/><Relationship Id="rId368" Type="http://schemas.openxmlformats.org/officeDocument/2006/relationships/customXml" Target="../ink/ink182.xml"/><Relationship Id="rId575" Type="http://schemas.openxmlformats.org/officeDocument/2006/relationships/image" Target="../media/image297.bin"/><Relationship Id="rId228" Type="http://schemas.openxmlformats.org/officeDocument/2006/relationships/image" Target="../media/image124.png"/><Relationship Id="rId435" Type="http://schemas.openxmlformats.org/officeDocument/2006/relationships/image" Target="../media/image227.bin"/><Relationship Id="rId642" Type="http://schemas.openxmlformats.org/officeDocument/2006/relationships/customXml" Target="../ink/ink319.xml"/><Relationship Id="rId281" Type="http://schemas.openxmlformats.org/officeDocument/2006/relationships/image" Target="../media/image150.png"/><Relationship Id="rId502" Type="http://schemas.openxmlformats.org/officeDocument/2006/relationships/customXml" Target="../ink/ink249.xml"/><Relationship Id="rId76" Type="http://schemas.openxmlformats.org/officeDocument/2006/relationships/image" Target="../media/image48.png"/><Relationship Id="rId141" Type="http://schemas.openxmlformats.org/officeDocument/2006/relationships/customXml" Target="../ink/ink68.xml"/><Relationship Id="rId379" Type="http://schemas.openxmlformats.org/officeDocument/2006/relationships/image" Target="../media/image199.png"/><Relationship Id="rId586" Type="http://schemas.openxmlformats.org/officeDocument/2006/relationships/customXml" Target="../ink/ink291.xml"/><Relationship Id="rId7" Type="http://schemas.openxmlformats.org/officeDocument/2006/relationships/customXml" Target="../ink/ink1.xml"/><Relationship Id="rId239" Type="http://schemas.openxmlformats.org/officeDocument/2006/relationships/customXml" Target="../ink/ink117.xml"/><Relationship Id="rId446" Type="http://schemas.openxmlformats.org/officeDocument/2006/relationships/customXml" Target="../ink/ink221.xml"/><Relationship Id="rId653" Type="http://schemas.openxmlformats.org/officeDocument/2006/relationships/image" Target="../media/image336.bin"/><Relationship Id="rId292" Type="http://schemas.openxmlformats.org/officeDocument/2006/relationships/customXml" Target="../ink/ink144.xml"/><Relationship Id="rId306" Type="http://schemas.openxmlformats.org/officeDocument/2006/relationships/customXml" Target="../ink/ink151.xml"/><Relationship Id="rId87" Type="http://schemas.openxmlformats.org/officeDocument/2006/relationships/customXml" Target="../ink/ink41.xml"/><Relationship Id="rId513" Type="http://schemas.openxmlformats.org/officeDocument/2006/relationships/image" Target="../media/image266.bin"/><Relationship Id="rId597" Type="http://schemas.openxmlformats.org/officeDocument/2006/relationships/image" Target="../media/image308.bin"/><Relationship Id="rId152" Type="http://schemas.openxmlformats.org/officeDocument/2006/relationships/image" Target="../media/image86.png"/><Relationship Id="rId457" Type="http://schemas.openxmlformats.org/officeDocument/2006/relationships/image" Target="../media/image238.bin"/><Relationship Id="rId14" Type="http://schemas.openxmlformats.org/officeDocument/2006/relationships/image" Target="../media/image17.png"/><Relationship Id="rId317" Type="http://schemas.openxmlformats.org/officeDocument/2006/relationships/image" Target="../media/image168.png"/><Relationship Id="rId524" Type="http://schemas.openxmlformats.org/officeDocument/2006/relationships/customXml" Target="../ink/ink260.xml"/><Relationship Id="rId98" Type="http://schemas.openxmlformats.org/officeDocument/2006/relationships/image" Target="../media/image59.png"/><Relationship Id="rId163" Type="http://schemas.openxmlformats.org/officeDocument/2006/relationships/customXml" Target="../ink/ink79.xml"/><Relationship Id="rId370" Type="http://schemas.openxmlformats.org/officeDocument/2006/relationships/customXml" Target="../ink/ink183.xml"/><Relationship Id="rId230" Type="http://schemas.openxmlformats.org/officeDocument/2006/relationships/image" Target="../media/image125.png"/><Relationship Id="rId468" Type="http://schemas.openxmlformats.org/officeDocument/2006/relationships/customXml" Target="../ink/ink232.xml"/><Relationship Id="rId25" Type="http://schemas.openxmlformats.org/officeDocument/2006/relationships/customXml" Target="../ink/ink10.xml"/><Relationship Id="rId328" Type="http://schemas.openxmlformats.org/officeDocument/2006/relationships/customXml" Target="../ink/ink162.xml"/><Relationship Id="rId535" Type="http://schemas.openxmlformats.org/officeDocument/2006/relationships/image" Target="../media/image277.bin"/><Relationship Id="rId174" Type="http://schemas.openxmlformats.org/officeDocument/2006/relationships/image" Target="../media/image97.png"/><Relationship Id="rId381" Type="http://schemas.openxmlformats.org/officeDocument/2006/relationships/image" Target="../media/image200.png"/><Relationship Id="rId602" Type="http://schemas.openxmlformats.org/officeDocument/2006/relationships/customXml" Target="../ink/ink299.xml"/><Relationship Id="rId241" Type="http://schemas.openxmlformats.org/officeDocument/2006/relationships/customXml" Target="../ink/ink118.xml"/><Relationship Id="rId479" Type="http://schemas.openxmlformats.org/officeDocument/2006/relationships/image" Target="../media/image249.bin"/><Relationship Id="rId36" Type="http://schemas.openxmlformats.org/officeDocument/2006/relationships/image" Target="../media/image28.png"/><Relationship Id="rId339" Type="http://schemas.openxmlformats.org/officeDocument/2006/relationships/image" Target="../media/image179.png"/><Relationship Id="rId546" Type="http://schemas.openxmlformats.org/officeDocument/2006/relationships/customXml" Target="../ink/ink271.xml"/><Relationship Id="rId101" Type="http://schemas.openxmlformats.org/officeDocument/2006/relationships/customXml" Target="../ink/ink48.xml"/><Relationship Id="rId185" Type="http://schemas.openxmlformats.org/officeDocument/2006/relationships/customXml" Target="../ink/ink90.xml"/><Relationship Id="rId406" Type="http://schemas.openxmlformats.org/officeDocument/2006/relationships/customXml" Target="../ink/ink201.xml"/><Relationship Id="rId392" Type="http://schemas.openxmlformats.org/officeDocument/2006/relationships/customXml" Target="../ink/ink194.xml"/><Relationship Id="rId613" Type="http://schemas.openxmlformats.org/officeDocument/2006/relationships/image" Target="../media/image316.bin"/><Relationship Id="rId252" Type="http://schemas.openxmlformats.org/officeDocument/2006/relationships/image" Target="../media/image136.png"/><Relationship Id="rId47" Type="http://schemas.openxmlformats.org/officeDocument/2006/relationships/customXml" Target="../ink/ink21.xml"/><Relationship Id="rId112" Type="http://schemas.openxmlformats.org/officeDocument/2006/relationships/image" Target="../media/image66.png"/><Relationship Id="rId557" Type="http://schemas.openxmlformats.org/officeDocument/2006/relationships/image" Target="../media/image288.bin"/><Relationship Id="rId196" Type="http://schemas.openxmlformats.org/officeDocument/2006/relationships/image" Target="../media/image108.png"/><Relationship Id="rId417" Type="http://schemas.openxmlformats.org/officeDocument/2006/relationships/image" Target="../media/image218.png"/><Relationship Id="rId624" Type="http://schemas.openxmlformats.org/officeDocument/2006/relationships/customXml" Target="../ink/ink310.xml"/><Relationship Id="rId263" Type="http://schemas.openxmlformats.org/officeDocument/2006/relationships/customXml" Target="../ink/ink129.xml"/><Relationship Id="rId470" Type="http://schemas.openxmlformats.org/officeDocument/2006/relationships/customXml" Target="../ink/ink233.xml"/><Relationship Id="rId58" Type="http://schemas.openxmlformats.org/officeDocument/2006/relationships/image" Target="../media/image39.png"/><Relationship Id="rId123" Type="http://schemas.openxmlformats.org/officeDocument/2006/relationships/customXml" Target="../ink/ink59.xml"/><Relationship Id="rId330" Type="http://schemas.openxmlformats.org/officeDocument/2006/relationships/customXml" Target="../ink/ink163.xml"/><Relationship Id="rId568" Type="http://schemas.openxmlformats.org/officeDocument/2006/relationships/customXml" Target="../ink/ink282.xml"/><Relationship Id="rId165" Type="http://schemas.openxmlformats.org/officeDocument/2006/relationships/customXml" Target="../ink/ink80.xml"/><Relationship Id="rId372" Type="http://schemas.openxmlformats.org/officeDocument/2006/relationships/customXml" Target="../ink/ink184.xml"/><Relationship Id="rId428" Type="http://schemas.openxmlformats.org/officeDocument/2006/relationships/customXml" Target="../ink/ink212.xml"/><Relationship Id="rId635" Type="http://schemas.openxmlformats.org/officeDocument/2006/relationships/image" Target="../media/image327.bin"/><Relationship Id="rId232" Type="http://schemas.openxmlformats.org/officeDocument/2006/relationships/image" Target="../media/image126.png"/><Relationship Id="rId274" Type="http://schemas.openxmlformats.org/officeDocument/2006/relationships/image" Target="../media/image147.png"/><Relationship Id="rId481" Type="http://schemas.openxmlformats.org/officeDocument/2006/relationships/image" Target="../media/image250.bin"/><Relationship Id="rId27" Type="http://schemas.openxmlformats.org/officeDocument/2006/relationships/customXml" Target="../ink/ink11.xml"/><Relationship Id="rId69" Type="http://schemas.openxmlformats.org/officeDocument/2006/relationships/customXml" Target="../ink/ink32.xml"/><Relationship Id="rId134" Type="http://schemas.openxmlformats.org/officeDocument/2006/relationships/image" Target="../media/image77.png"/><Relationship Id="rId537" Type="http://schemas.openxmlformats.org/officeDocument/2006/relationships/image" Target="../media/image278.bin"/><Relationship Id="rId579" Type="http://schemas.openxmlformats.org/officeDocument/2006/relationships/image" Target="../media/image299.bin"/><Relationship Id="rId80" Type="http://schemas.openxmlformats.org/officeDocument/2006/relationships/image" Target="../media/image50.png"/><Relationship Id="rId176" Type="http://schemas.openxmlformats.org/officeDocument/2006/relationships/image" Target="../media/image98.png"/><Relationship Id="rId341" Type="http://schemas.openxmlformats.org/officeDocument/2006/relationships/image" Target="../media/image180.png"/><Relationship Id="rId383" Type="http://schemas.openxmlformats.org/officeDocument/2006/relationships/image" Target="../media/image201.png"/><Relationship Id="rId439" Type="http://schemas.openxmlformats.org/officeDocument/2006/relationships/image" Target="../media/image229.bin"/><Relationship Id="rId590" Type="http://schemas.openxmlformats.org/officeDocument/2006/relationships/customXml" Target="../ink/ink293.xml"/><Relationship Id="rId604" Type="http://schemas.openxmlformats.org/officeDocument/2006/relationships/customXml" Target="../ink/ink300.xml"/><Relationship Id="rId646" Type="http://schemas.openxmlformats.org/officeDocument/2006/relationships/customXml" Target="../ink/ink321.xml"/><Relationship Id="rId201" Type="http://schemas.openxmlformats.org/officeDocument/2006/relationships/customXml" Target="../ink/ink98.xml"/><Relationship Id="rId243" Type="http://schemas.openxmlformats.org/officeDocument/2006/relationships/customXml" Target="../ink/ink119.xml"/><Relationship Id="rId285" Type="http://schemas.openxmlformats.org/officeDocument/2006/relationships/image" Target="../media/image152.png"/><Relationship Id="rId450" Type="http://schemas.openxmlformats.org/officeDocument/2006/relationships/customXml" Target="../ink/ink223.xml"/><Relationship Id="rId506" Type="http://schemas.openxmlformats.org/officeDocument/2006/relationships/customXml" Target="../ink/ink251.xml"/><Relationship Id="rId38" Type="http://schemas.openxmlformats.org/officeDocument/2006/relationships/image" Target="../media/image29.png"/><Relationship Id="rId103" Type="http://schemas.openxmlformats.org/officeDocument/2006/relationships/customXml" Target="../ink/ink49.xml"/><Relationship Id="rId310" Type="http://schemas.openxmlformats.org/officeDocument/2006/relationships/customXml" Target="../ink/ink153.xml"/><Relationship Id="rId492" Type="http://schemas.openxmlformats.org/officeDocument/2006/relationships/customXml" Target="../ink/ink244.xml"/><Relationship Id="rId548" Type="http://schemas.openxmlformats.org/officeDocument/2006/relationships/customXml" Target="../ink/ink272.xml"/><Relationship Id="rId91" Type="http://schemas.openxmlformats.org/officeDocument/2006/relationships/customXml" Target="../ink/ink43.xml"/><Relationship Id="rId145" Type="http://schemas.openxmlformats.org/officeDocument/2006/relationships/customXml" Target="../ink/ink70.xml"/><Relationship Id="rId187" Type="http://schemas.openxmlformats.org/officeDocument/2006/relationships/customXml" Target="../ink/ink91.xml"/><Relationship Id="rId352" Type="http://schemas.openxmlformats.org/officeDocument/2006/relationships/customXml" Target="../ink/ink174.xml"/><Relationship Id="rId394" Type="http://schemas.openxmlformats.org/officeDocument/2006/relationships/customXml" Target="../ink/ink195.xml"/><Relationship Id="rId408" Type="http://schemas.openxmlformats.org/officeDocument/2006/relationships/customXml" Target="../ink/ink202.xml"/><Relationship Id="rId615" Type="http://schemas.openxmlformats.org/officeDocument/2006/relationships/image" Target="../media/image317.bin"/><Relationship Id="rId212" Type="http://schemas.openxmlformats.org/officeDocument/2006/relationships/image" Target="../media/image116.png"/><Relationship Id="rId254" Type="http://schemas.openxmlformats.org/officeDocument/2006/relationships/image" Target="../media/image137.png"/><Relationship Id="rId49" Type="http://schemas.openxmlformats.org/officeDocument/2006/relationships/customXml" Target="../ink/ink22.xml"/><Relationship Id="rId114" Type="http://schemas.openxmlformats.org/officeDocument/2006/relationships/image" Target="../media/image67.png"/><Relationship Id="rId296" Type="http://schemas.openxmlformats.org/officeDocument/2006/relationships/customXml" Target="../ink/ink146.xml"/><Relationship Id="rId461" Type="http://schemas.openxmlformats.org/officeDocument/2006/relationships/image" Target="../media/image240.bin"/><Relationship Id="rId517" Type="http://schemas.openxmlformats.org/officeDocument/2006/relationships/image" Target="../media/image268.bin"/><Relationship Id="rId559" Type="http://schemas.openxmlformats.org/officeDocument/2006/relationships/image" Target="../media/image289.bin"/><Relationship Id="rId60" Type="http://schemas.openxmlformats.org/officeDocument/2006/relationships/image" Target="../media/image40.png"/><Relationship Id="rId156" Type="http://schemas.openxmlformats.org/officeDocument/2006/relationships/image" Target="../media/image88.png"/><Relationship Id="rId198" Type="http://schemas.openxmlformats.org/officeDocument/2006/relationships/image" Target="../media/image109.png"/><Relationship Id="rId321" Type="http://schemas.openxmlformats.org/officeDocument/2006/relationships/image" Target="../media/image170.png"/><Relationship Id="rId363" Type="http://schemas.openxmlformats.org/officeDocument/2006/relationships/image" Target="../media/image191.png"/><Relationship Id="rId419" Type="http://schemas.openxmlformats.org/officeDocument/2006/relationships/image" Target="../media/image219.png"/><Relationship Id="rId570" Type="http://schemas.openxmlformats.org/officeDocument/2006/relationships/customXml" Target="../ink/ink283.xml"/><Relationship Id="rId626" Type="http://schemas.openxmlformats.org/officeDocument/2006/relationships/customXml" Target="../ink/ink311.xml"/><Relationship Id="rId223" Type="http://schemas.openxmlformats.org/officeDocument/2006/relationships/customXml" Target="../ink/ink109.xml"/><Relationship Id="rId430" Type="http://schemas.openxmlformats.org/officeDocument/2006/relationships/customXml" Target="../ink/ink213.xml"/><Relationship Id="rId18" Type="http://schemas.openxmlformats.org/officeDocument/2006/relationships/image" Target="../media/image19.png"/><Relationship Id="rId265" Type="http://schemas.openxmlformats.org/officeDocument/2006/relationships/customXml" Target="../ink/ink130.xml"/><Relationship Id="rId472" Type="http://schemas.openxmlformats.org/officeDocument/2006/relationships/customXml" Target="../ink/ink234.xml"/><Relationship Id="rId528" Type="http://schemas.openxmlformats.org/officeDocument/2006/relationships/customXml" Target="../ink/ink262.xml"/><Relationship Id="rId125" Type="http://schemas.openxmlformats.org/officeDocument/2006/relationships/customXml" Target="../ink/ink60.xml"/><Relationship Id="rId167" Type="http://schemas.openxmlformats.org/officeDocument/2006/relationships/customXml" Target="../ink/ink81.xml"/><Relationship Id="rId332" Type="http://schemas.openxmlformats.org/officeDocument/2006/relationships/customXml" Target="../ink/ink164.xml"/><Relationship Id="rId374" Type="http://schemas.openxmlformats.org/officeDocument/2006/relationships/customXml" Target="../ink/ink185.xml"/><Relationship Id="rId581" Type="http://schemas.openxmlformats.org/officeDocument/2006/relationships/image" Target="../media/image300.bin"/><Relationship Id="rId71" Type="http://schemas.openxmlformats.org/officeDocument/2006/relationships/customXml" Target="../ink/ink33.xml"/><Relationship Id="rId234" Type="http://schemas.openxmlformats.org/officeDocument/2006/relationships/image" Target="../media/image127.png"/><Relationship Id="rId637" Type="http://schemas.openxmlformats.org/officeDocument/2006/relationships/image" Target="../media/image328.bin"/><Relationship Id="rId2" Type="http://schemas.openxmlformats.org/officeDocument/2006/relationships/diagramData" Target="../diagrams/data2.xml"/><Relationship Id="rId29" Type="http://schemas.openxmlformats.org/officeDocument/2006/relationships/customXml" Target="../ink/ink12.xml"/><Relationship Id="rId276" Type="http://schemas.openxmlformats.org/officeDocument/2006/relationships/image" Target="../media/image148.png"/><Relationship Id="rId441" Type="http://schemas.openxmlformats.org/officeDocument/2006/relationships/image" Target="../media/image230.bin"/><Relationship Id="rId483" Type="http://schemas.openxmlformats.org/officeDocument/2006/relationships/image" Target="../media/image251.bin"/><Relationship Id="rId539" Type="http://schemas.openxmlformats.org/officeDocument/2006/relationships/image" Target="../media/image279.bin"/><Relationship Id="rId40" Type="http://schemas.openxmlformats.org/officeDocument/2006/relationships/image" Target="../media/image30.png"/><Relationship Id="rId136" Type="http://schemas.openxmlformats.org/officeDocument/2006/relationships/image" Target="../media/image78.png"/><Relationship Id="rId178" Type="http://schemas.openxmlformats.org/officeDocument/2006/relationships/image" Target="../media/image99.png"/><Relationship Id="rId301" Type="http://schemas.openxmlformats.org/officeDocument/2006/relationships/image" Target="../media/image160.png"/><Relationship Id="rId343" Type="http://schemas.openxmlformats.org/officeDocument/2006/relationships/image" Target="../media/image181.png"/><Relationship Id="rId550" Type="http://schemas.openxmlformats.org/officeDocument/2006/relationships/customXml" Target="../ink/ink273.xml"/><Relationship Id="rId82" Type="http://schemas.openxmlformats.org/officeDocument/2006/relationships/image" Target="../media/image51.png"/><Relationship Id="rId203" Type="http://schemas.openxmlformats.org/officeDocument/2006/relationships/customXml" Target="../ink/ink99.xml"/><Relationship Id="rId385" Type="http://schemas.openxmlformats.org/officeDocument/2006/relationships/image" Target="../media/image202.png"/><Relationship Id="rId592" Type="http://schemas.openxmlformats.org/officeDocument/2006/relationships/customXml" Target="../ink/ink294.xml"/><Relationship Id="rId606" Type="http://schemas.openxmlformats.org/officeDocument/2006/relationships/customXml" Target="../ink/ink301.xml"/><Relationship Id="rId648" Type="http://schemas.openxmlformats.org/officeDocument/2006/relationships/customXml" Target="../ink/ink322.xml"/><Relationship Id="rId245" Type="http://schemas.openxmlformats.org/officeDocument/2006/relationships/customXml" Target="../ink/ink120.xml"/><Relationship Id="rId287" Type="http://schemas.openxmlformats.org/officeDocument/2006/relationships/image" Target="../media/image153.png"/><Relationship Id="rId410" Type="http://schemas.openxmlformats.org/officeDocument/2006/relationships/customXml" Target="../ink/ink203.xml"/><Relationship Id="rId452" Type="http://schemas.openxmlformats.org/officeDocument/2006/relationships/customXml" Target="../ink/ink224.xml"/><Relationship Id="rId494" Type="http://schemas.openxmlformats.org/officeDocument/2006/relationships/customXml" Target="../ink/ink245.xml"/><Relationship Id="rId508" Type="http://schemas.openxmlformats.org/officeDocument/2006/relationships/customXml" Target="../ink/ink252.xml"/><Relationship Id="rId105" Type="http://schemas.openxmlformats.org/officeDocument/2006/relationships/customXml" Target="../ink/ink50.xml"/><Relationship Id="rId147" Type="http://schemas.openxmlformats.org/officeDocument/2006/relationships/customXml" Target="../ink/ink71.xml"/><Relationship Id="rId312" Type="http://schemas.openxmlformats.org/officeDocument/2006/relationships/customXml" Target="../ink/ink154.xml"/><Relationship Id="rId354" Type="http://schemas.openxmlformats.org/officeDocument/2006/relationships/customXml" Target="../ink/ink175.xml"/><Relationship Id="rId51" Type="http://schemas.openxmlformats.org/officeDocument/2006/relationships/customXml" Target="../ink/ink23.xml"/><Relationship Id="rId93" Type="http://schemas.openxmlformats.org/officeDocument/2006/relationships/customXml" Target="../ink/ink44.xml"/><Relationship Id="rId189" Type="http://schemas.openxmlformats.org/officeDocument/2006/relationships/customXml" Target="../ink/ink92.xml"/><Relationship Id="rId396" Type="http://schemas.openxmlformats.org/officeDocument/2006/relationships/customXml" Target="../ink/ink196.xml"/><Relationship Id="rId561" Type="http://schemas.openxmlformats.org/officeDocument/2006/relationships/image" Target="../media/image290.bin"/><Relationship Id="rId617" Type="http://schemas.openxmlformats.org/officeDocument/2006/relationships/image" Target="../media/image318.bin"/><Relationship Id="rId214" Type="http://schemas.openxmlformats.org/officeDocument/2006/relationships/image" Target="../media/image117.png"/><Relationship Id="rId256" Type="http://schemas.openxmlformats.org/officeDocument/2006/relationships/image" Target="../media/image138.png"/><Relationship Id="rId298" Type="http://schemas.openxmlformats.org/officeDocument/2006/relationships/customXml" Target="../ink/ink147.xml"/><Relationship Id="rId421" Type="http://schemas.openxmlformats.org/officeDocument/2006/relationships/image" Target="../media/image220.png"/><Relationship Id="rId463" Type="http://schemas.openxmlformats.org/officeDocument/2006/relationships/image" Target="../media/image241.bin"/><Relationship Id="rId519" Type="http://schemas.openxmlformats.org/officeDocument/2006/relationships/image" Target="../media/image269.bin"/><Relationship Id="rId116" Type="http://schemas.openxmlformats.org/officeDocument/2006/relationships/image" Target="../media/image68.png"/><Relationship Id="rId158" Type="http://schemas.openxmlformats.org/officeDocument/2006/relationships/image" Target="../media/image89.png"/><Relationship Id="rId323" Type="http://schemas.openxmlformats.org/officeDocument/2006/relationships/image" Target="../media/image171.png"/><Relationship Id="rId530" Type="http://schemas.openxmlformats.org/officeDocument/2006/relationships/customXml" Target="../ink/ink263.xml"/><Relationship Id="rId20" Type="http://schemas.openxmlformats.org/officeDocument/2006/relationships/image" Target="../media/image20.png"/><Relationship Id="rId62" Type="http://schemas.openxmlformats.org/officeDocument/2006/relationships/image" Target="../media/image41.png"/><Relationship Id="rId365" Type="http://schemas.openxmlformats.org/officeDocument/2006/relationships/image" Target="../media/image192.png"/><Relationship Id="rId572" Type="http://schemas.openxmlformats.org/officeDocument/2006/relationships/customXml" Target="../ink/ink284.xml"/><Relationship Id="rId628" Type="http://schemas.openxmlformats.org/officeDocument/2006/relationships/customXml" Target="../ink/ink312.xml"/><Relationship Id="rId225" Type="http://schemas.openxmlformats.org/officeDocument/2006/relationships/customXml" Target="../ink/ink110.xml"/><Relationship Id="rId267" Type="http://schemas.openxmlformats.org/officeDocument/2006/relationships/customXml" Target="../ink/ink131.xml"/><Relationship Id="rId432" Type="http://schemas.openxmlformats.org/officeDocument/2006/relationships/customXml" Target="../ink/ink214.xml"/><Relationship Id="rId474" Type="http://schemas.openxmlformats.org/officeDocument/2006/relationships/customXml" Target="../ink/ink235.xml"/><Relationship Id="rId127" Type="http://schemas.openxmlformats.org/officeDocument/2006/relationships/customXml" Target="../ink/ink61.xml"/><Relationship Id="rId31" Type="http://schemas.openxmlformats.org/officeDocument/2006/relationships/customXml" Target="../ink/ink13.xml"/><Relationship Id="rId73" Type="http://schemas.openxmlformats.org/officeDocument/2006/relationships/customXml" Target="../ink/ink34.xml"/><Relationship Id="rId169" Type="http://schemas.openxmlformats.org/officeDocument/2006/relationships/customXml" Target="../ink/ink82.xml"/><Relationship Id="rId334" Type="http://schemas.openxmlformats.org/officeDocument/2006/relationships/customXml" Target="../ink/ink165.xml"/><Relationship Id="rId376" Type="http://schemas.openxmlformats.org/officeDocument/2006/relationships/customXml" Target="../ink/ink186.xml"/><Relationship Id="rId541" Type="http://schemas.openxmlformats.org/officeDocument/2006/relationships/image" Target="../media/image280.bin"/><Relationship Id="rId583" Type="http://schemas.openxmlformats.org/officeDocument/2006/relationships/image" Target="../media/image301.bin"/><Relationship Id="rId639" Type="http://schemas.openxmlformats.org/officeDocument/2006/relationships/image" Target="../media/image329.bin"/><Relationship Id="rId4" Type="http://schemas.openxmlformats.org/officeDocument/2006/relationships/diagramQuickStyle" Target="../diagrams/quickStyle2.xml"/><Relationship Id="rId180" Type="http://schemas.openxmlformats.org/officeDocument/2006/relationships/image" Target="../media/image100.png"/><Relationship Id="rId236" Type="http://schemas.openxmlformats.org/officeDocument/2006/relationships/image" Target="../media/image128.png"/><Relationship Id="rId278" Type="http://schemas.openxmlformats.org/officeDocument/2006/relationships/image" Target="../media/image149.png"/><Relationship Id="rId401" Type="http://schemas.openxmlformats.org/officeDocument/2006/relationships/image" Target="../media/image210.png"/><Relationship Id="rId443" Type="http://schemas.openxmlformats.org/officeDocument/2006/relationships/image" Target="../media/image231.bin"/><Relationship Id="rId650" Type="http://schemas.openxmlformats.org/officeDocument/2006/relationships/customXml" Target="../ink/ink323.xml"/><Relationship Id="rId303" Type="http://schemas.openxmlformats.org/officeDocument/2006/relationships/image" Target="../media/image161.png"/><Relationship Id="rId485" Type="http://schemas.openxmlformats.org/officeDocument/2006/relationships/image" Target="../media/image252.bin"/><Relationship Id="rId42" Type="http://schemas.openxmlformats.org/officeDocument/2006/relationships/image" Target="../media/image31.png"/><Relationship Id="rId84" Type="http://schemas.openxmlformats.org/officeDocument/2006/relationships/image" Target="../media/image52.png"/><Relationship Id="rId138" Type="http://schemas.openxmlformats.org/officeDocument/2006/relationships/image" Target="../media/image79.png"/><Relationship Id="rId345" Type="http://schemas.openxmlformats.org/officeDocument/2006/relationships/image" Target="../media/image182.png"/><Relationship Id="rId387" Type="http://schemas.openxmlformats.org/officeDocument/2006/relationships/image" Target="../media/image203.png"/><Relationship Id="rId510" Type="http://schemas.openxmlformats.org/officeDocument/2006/relationships/customXml" Target="../ink/ink253.xml"/><Relationship Id="rId552" Type="http://schemas.openxmlformats.org/officeDocument/2006/relationships/customXml" Target="../ink/ink274.xml"/><Relationship Id="rId594" Type="http://schemas.openxmlformats.org/officeDocument/2006/relationships/customXml" Target="../ink/ink295.xml"/><Relationship Id="rId608" Type="http://schemas.openxmlformats.org/officeDocument/2006/relationships/customXml" Target="../ink/ink302.xml"/><Relationship Id="rId191" Type="http://schemas.openxmlformats.org/officeDocument/2006/relationships/customXml" Target="../ink/ink93.xml"/><Relationship Id="rId205" Type="http://schemas.openxmlformats.org/officeDocument/2006/relationships/customXml" Target="../ink/ink100.xml"/><Relationship Id="rId247" Type="http://schemas.openxmlformats.org/officeDocument/2006/relationships/customXml" Target="../ink/ink121.xml"/><Relationship Id="rId412" Type="http://schemas.openxmlformats.org/officeDocument/2006/relationships/customXml" Target="../ink/ink204.xml"/><Relationship Id="rId107" Type="http://schemas.openxmlformats.org/officeDocument/2006/relationships/customXml" Target="../ink/ink51.xml"/><Relationship Id="rId289" Type="http://schemas.openxmlformats.org/officeDocument/2006/relationships/image" Target="../media/image154.png"/><Relationship Id="rId454" Type="http://schemas.openxmlformats.org/officeDocument/2006/relationships/customXml" Target="../ink/ink225.xml"/><Relationship Id="rId496" Type="http://schemas.openxmlformats.org/officeDocument/2006/relationships/customXml" Target="../ink/ink246.xml"/><Relationship Id="rId11" Type="http://schemas.openxmlformats.org/officeDocument/2006/relationships/customXml" Target="../ink/ink3.xml"/><Relationship Id="rId53" Type="http://schemas.openxmlformats.org/officeDocument/2006/relationships/customXml" Target="../ink/ink24.xml"/><Relationship Id="rId149" Type="http://schemas.openxmlformats.org/officeDocument/2006/relationships/customXml" Target="../ink/ink72.xml"/><Relationship Id="rId314" Type="http://schemas.openxmlformats.org/officeDocument/2006/relationships/customXml" Target="../ink/ink155.xml"/><Relationship Id="rId356" Type="http://schemas.openxmlformats.org/officeDocument/2006/relationships/customXml" Target="../ink/ink176.xml"/><Relationship Id="rId398" Type="http://schemas.openxmlformats.org/officeDocument/2006/relationships/customXml" Target="../ink/ink197.xml"/><Relationship Id="rId521" Type="http://schemas.openxmlformats.org/officeDocument/2006/relationships/image" Target="../media/image270.bin"/><Relationship Id="rId563" Type="http://schemas.openxmlformats.org/officeDocument/2006/relationships/image" Target="../media/image291.bin"/><Relationship Id="rId619" Type="http://schemas.openxmlformats.org/officeDocument/2006/relationships/image" Target="../media/image319.bin"/><Relationship Id="rId95" Type="http://schemas.openxmlformats.org/officeDocument/2006/relationships/customXml" Target="../ink/ink45.xml"/><Relationship Id="rId160" Type="http://schemas.openxmlformats.org/officeDocument/2006/relationships/image" Target="../media/image90.png"/><Relationship Id="rId216" Type="http://schemas.openxmlformats.org/officeDocument/2006/relationships/image" Target="../media/image118.png"/><Relationship Id="rId423" Type="http://schemas.openxmlformats.org/officeDocument/2006/relationships/image" Target="../media/image221.png"/><Relationship Id="rId258" Type="http://schemas.openxmlformats.org/officeDocument/2006/relationships/image" Target="../media/image139.png"/><Relationship Id="rId465" Type="http://schemas.openxmlformats.org/officeDocument/2006/relationships/image" Target="../media/image242.bin"/><Relationship Id="rId630" Type="http://schemas.openxmlformats.org/officeDocument/2006/relationships/customXml" Target="../ink/ink313.xml"/><Relationship Id="rId22" Type="http://schemas.openxmlformats.org/officeDocument/2006/relationships/image" Target="../media/image21.png"/><Relationship Id="rId64" Type="http://schemas.openxmlformats.org/officeDocument/2006/relationships/image" Target="../media/image42.png"/><Relationship Id="rId118" Type="http://schemas.openxmlformats.org/officeDocument/2006/relationships/image" Target="../media/image69.png"/><Relationship Id="rId325" Type="http://schemas.openxmlformats.org/officeDocument/2006/relationships/image" Target="../media/image172.png"/><Relationship Id="rId367" Type="http://schemas.openxmlformats.org/officeDocument/2006/relationships/image" Target="../media/image193.png"/><Relationship Id="rId532" Type="http://schemas.openxmlformats.org/officeDocument/2006/relationships/customXml" Target="../ink/ink264.xml"/><Relationship Id="rId574" Type="http://schemas.openxmlformats.org/officeDocument/2006/relationships/customXml" Target="../ink/ink285.xml"/><Relationship Id="rId171" Type="http://schemas.openxmlformats.org/officeDocument/2006/relationships/customXml" Target="../ink/ink83.xml"/><Relationship Id="rId227" Type="http://schemas.openxmlformats.org/officeDocument/2006/relationships/customXml" Target="../ink/ink111.xml"/><Relationship Id="rId269" Type="http://schemas.openxmlformats.org/officeDocument/2006/relationships/customXml" Target="../ink/ink132.xml"/><Relationship Id="rId434" Type="http://schemas.openxmlformats.org/officeDocument/2006/relationships/customXml" Target="../ink/ink215.xml"/><Relationship Id="rId476" Type="http://schemas.openxmlformats.org/officeDocument/2006/relationships/customXml" Target="../ink/ink236.xml"/><Relationship Id="rId641" Type="http://schemas.openxmlformats.org/officeDocument/2006/relationships/image" Target="../media/image330.bin"/><Relationship Id="rId33" Type="http://schemas.openxmlformats.org/officeDocument/2006/relationships/customXml" Target="../ink/ink14.xml"/><Relationship Id="rId129" Type="http://schemas.openxmlformats.org/officeDocument/2006/relationships/customXml" Target="../ink/ink62.xml"/><Relationship Id="rId280" Type="http://schemas.openxmlformats.org/officeDocument/2006/relationships/customXml" Target="../ink/ink138.xml"/><Relationship Id="rId336" Type="http://schemas.openxmlformats.org/officeDocument/2006/relationships/customXml" Target="../ink/ink166.xml"/><Relationship Id="rId501" Type="http://schemas.openxmlformats.org/officeDocument/2006/relationships/image" Target="../media/image260.bin"/><Relationship Id="rId543" Type="http://schemas.openxmlformats.org/officeDocument/2006/relationships/image" Target="../media/image281.bin"/><Relationship Id="rId75" Type="http://schemas.openxmlformats.org/officeDocument/2006/relationships/customXml" Target="../ink/ink35.xml"/><Relationship Id="rId140" Type="http://schemas.openxmlformats.org/officeDocument/2006/relationships/image" Target="../media/image80.png"/><Relationship Id="rId182" Type="http://schemas.openxmlformats.org/officeDocument/2006/relationships/image" Target="../media/image101.png"/><Relationship Id="rId378" Type="http://schemas.openxmlformats.org/officeDocument/2006/relationships/customXml" Target="../ink/ink187.xml"/><Relationship Id="rId403" Type="http://schemas.openxmlformats.org/officeDocument/2006/relationships/image" Target="../media/image211.png"/><Relationship Id="rId585" Type="http://schemas.openxmlformats.org/officeDocument/2006/relationships/image" Target="../media/image302.bin"/><Relationship Id="rId6" Type="http://schemas.microsoft.com/office/2007/relationships/diagramDrawing" Target="../diagrams/drawing2.xml"/><Relationship Id="rId238" Type="http://schemas.openxmlformats.org/officeDocument/2006/relationships/image" Target="../media/image129.png"/><Relationship Id="rId445" Type="http://schemas.openxmlformats.org/officeDocument/2006/relationships/image" Target="../media/image232.bin"/><Relationship Id="rId487" Type="http://schemas.openxmlformats.org/officeDocument/2006/relationships/image" Target="../media/image253.bin"/><Relationship Id="rId610" Type="http://schemas.openxmlformats.org/officeDocument/2006/relationships/customXml" Target="../ink/ink303.xml"/><Relationship Id="rId652" Type="http://schemas.openxmlformats.org/officeDocument/2006/relationships/customXml" Target="../ink/ink324.xml"/><Relationship Id="rId291" Type="http://schemas.openxmlformats.org/officeDocument/2006/relationships/image" Target="../media/image155.png"/><Relationship Id="rId305" Type="http://schemas.openxmlformats.org/officeDocument/2006/relationships/image" Target="../media/image162.png"/><Relationship Id="rId347" Type="http://schemas.openxmlformats.org/officeDocument/2006/relationships/image" Target="../media/image183.png"/><Relationship Id="rId512" Type="http://schemas.openxmlformats.org/officeDocument/2006/relationships/customXml" Target="../ink/ink254.xml"/><Relationship Id="rId44" Type="http://schemas.openxmlformats.org/officeDocument/2006/relationships/image" Target="../media/image32.png"/><Relationship Id="rId86" Type="http://schemas.openxmlformats.org/officeDocument/2006/relationships/image" Target="../media/image53.png"/><Relationship Id="rId151" Type="http://schemas.openxmlformats.org/officeDocument/2006/relationships/customXml" Target="../ink/ink73.xml"/><Relationship Id="rId389" Type="http://schemas.openxmlformats.org/officeDocument/2006/relationships/image" Target="../media/image204.png"/><Relationship Id="rId554" Type="http://schemas.openxmlformats.org/officeDocument/2006/relationships/customXml" Target="../ink/ink275.xml"/><Relationship Id="rId596" Type="http://schemas.openxmlformats.org/officeDocument/2006/relationships/customXml" Target="../ink/ink296.xml"/><Relationship Id="rId193" Type="http://schemas.openxmlformats.org/officeDocument/2006/relationships/customXml" Target="../ink/ink94.xml"/><Relationship Id="rId207" Type="http://schemas.openxmlformats.org/officeDocument/2006/relationships/customXml" Target="../ink/ink101.xml"/><Relationship Id="rId249" Type="http://schemas.openxmlformats.org/officeDocument/2006/relationships/customXml" Target="../ink/ink122.xml"/><Relationship Id="rId414" Type="http://schemas.openxmlformats.org/officeDocument/2006/relationships/customXml" Target="../ink/ink205.xml"/><Relationship Id="rId456" Type="http://schemas.openxmlformats.org/officeDocument/2006/relationships/customXml" Target="../ink/ink226.xml"/><Relationship Id="rId498" Type="http://schemas.openxmlformats.org/officeDocument/2006/relationships/customXml" Target="../ink/ink247.xml"/><Relationship Id="rId621" Type="http://schemas.openxmlformats.org/officeDocument/2006/relationships/image" Target="../media/image320.bin"/><Relationship Id="rId13" Type="http://schemas.openxmlformats.org/officeDocument/2006/relationships/customXml" Target="../ink/ink4.xml"/><Relationship Id="rId109" Type="http://schemas.openxmlformats.org/officeDocument/2006/relationships/customXml" Target="../ink/ink52.xml"/><Relationship Id="rId260" Type="http://schemas.openxmlformats.org/officeDocument/2006/relationships/image" Target="../media/image140.png"/><Relationship Id="rId316" Type="http://schemas.openxmlformats.org/officeDocument/2006/relationships/customXml" Target="../ink/ink156.xml"/><Relationship Id="rId523" Type="http://schemas.openxmlformats.org/officeDocument/2006/relationships/image" Target="../media/image271.bin"/><Relationship Id="rId55" Type="http://schemas.openxmlformats.org/officeDocument/2006/relationships/customXml" Target="../ink/ink25.xml"/><Relationship Id="rId97" Type="http://schemas.openxmlformats.org/officeDocument/2006/relationships/customXml" Target="../ink/ink46.xml"/><Relationship Id="rId120" Type="http://schemas.openxmlformats.org/officeDocument/2006/relationships/image" Target="../media/image70.png"/><Relationship Id="rId358" Type="http://schemas.openxmlformats.org/officeDocument/2006/relationships/customXml" Target="../ink/ink177.xml"/><Relationship Id="rId565" Type="http://schemas.openxmlformats.org/officeDocument/2006/relationships/image" Target="../media/image292.bin"/><Relationship Id="rId162" Type="http://schemas.openxmlformats.org/officeDocument/2006/relationships/image" Target="../media/image91.png"/><Relationship Id="rId218" Type="http://schemas.openxmlformats.org/officeDocument/2006/relationships/image" Target="../media/image119.png"/><Relationship Id="rId425" Type="http://schemas.openxmlformats.org/officeDocument/2006/relationships/image" Target="../media/image222.png"/><Relationship Id="rId467" Type="http://schemas.openxmlformats.org/officeDocument/2006/relationships/image" Target="../media/image243.bin"/><Relationship Id="rId632" Type="http://schemas.openxmlformats.org/officeDocument/2006/relationships/customXml" Target="../ink/ink314.xml"/><Relationship Id="rId271" Type="http://schemas.openxmlformats.org/officeDocument/2006/relationships/customXml" Target="../ink/ink133.xml"/><Relationship Id="rId24" Type="http://schemas.openxmlformats.org/officeDocument/2006/relationships/image" Target="../media/image22.png"/><Relationship Id="rId66" Type="http://schemas.openxmlformats.org/officeDocument/2006/relationships/image" Target="../media/image43.png"/><Relationship Id="rId131" Type="http://schemas.openxmlformats.org/officeDocument/2006/relationships/customXml" Target="../ink/ink63.xml"/><Relationship Id="rId327" Type="http://schemas.openxmlformats.org/officeDocument/2006/relationships/image" Target="../media/image173.png"/><Relationship Id="rId369" Type="http://schemas.openxmlformats.org/officeDocument/2006/relationships/image" Target="../media/image194.png"/><Relationship Id="rId534" Type="http://schemas.openxmlformats.org/officeDocument/2006/relationships/customXml" Target="../ink/ink265.xml"/><Relationship Id="rId576" Type="http://schemas.openxmlformats.org/officeDocument/2006/relationships/customXml" Target="../ink/ink286.xml"/><Relationship Id="rId173" Type="http://schemas.openxmlformats.org/officeDocument/2006/relationships/customXml" Target="../ink/ink84.xml"/><Relationship Id="rId229" Type="http://schemas.openxmlformats.org/officeDocument/2006/relationships/customXml" Target="../ink/ink112.xml"/><Relationship Id="rId380" Type="http://schemas.openxmlformats.org/officeDocument/2006/relationships/customXml" Target="../ink/ink188.xml"/><Relationship Id="rId436" Type="http://schemas.openxmlformats.org/officeDocument/2006/relationships/customXml" Target="../ink/ink216.xml"/><Relationship Id="rId601" Type="http://schemas.openxmlformats.org/officeDocument/2006/relationships/image" Target="../media/image310.bin"/><Relationship Id="rId643" Type="http://schemas.openxmlformats.org/officeDocument/2006/relationships/image" Target="../media/image331.bin"/><Relationship Id="rId240" Type="http://schemas.openxmlformats.org/officeDocument/2006/relationships/image" Target="../media/image130.png"/><Relationship Id="rId478" Type="http://schemas.openxmlformats.org/officeDocument/2006/relationships/customXml" Target="../ink/ink237.xml"/><Relationship Id="rId35" Type="http://schemas.openxmlformats.org/officeDocument/2006/relationships/customXml" Target="../ink/ink15.xml"/><Relationship Id="rId77" Type="http://schemas.openxmlformats.org/officeDocument/2006/relationships/customXml" Target="../ink/ink36.xml"/><Relationship Id="rId100" Type="http://schemas.openxmlformats.org/officeDocument/2006/relationships/image" Target="../media/image60.png"/><Relationship Id="rId282" Type="http://schemas.openxmlformats.org/officeDocument/2006/relationships/customXml" Target="../ink/ink139.xml"/><Relationship Id="rId338" Type="http://schemas.openxmlformats.org/officeDocument/2006/relationships/customXml" Target="../ink/ink167.xml"/><Relationship Id="rId503" Type="http://schemas.openxmlformats.org/officeDocument/2006/relationships/image" Target="../media/image261.bin"/><Relationship Id="rId545" Type="http://schemas.openxmlformats.org/officeDocument/2006/relationships/image" Target="../media/image282.bin"/><Relationship Id="rId587" Type="http://schemas.openxmlformats.org/officeDocument/2006/relationships/image" Target="../media/image303.bin"/><Relationship Id="rId8" Type="http://schemas.openxmlformats.org/officeDocument/2006/relationships/image" Target="../media/image14.png"/><Relationship Id="rId142" Type="http://schemas.openxmlformats.org/officeDocument/2006/relationships/image" Target="../media/image81.png"/><Relationship Id="rId184" Type="http://schemas.openxmlformats.org/officeDocument/2006/relationships/image" Target="../media/image102.png"/><Relationship Id="rId391" Type="http://schemas.openxmlformats.org/officeDocument/2006/relationships/image" Target="../media/image205.png"/><Relationship Id="rId405" Type="http://schemas.openxmlformats.org/officeDocument/2006/relationships/image" Target="../media/image212.png"/><Relationship Id="rId447" Type="http://schemas.openxmlformats.org/officeDocument/2006/relationships/image" Target="../media/image233.bin"/><Relationship Id="rId612" Type="http://schemas.openxmlformats.org/officeDocument/2006/relationships/customXml" Target="../ink/ink304.xml"/><Relationship Id="rId251" Type="http://schemas.openxmlformats.org/officeDocument/2006/relationships/customXml" Target="../ink/ink123.xml"/><Relationship Id="rId489" Type="http://schemas.openxmlformats.org/officeDocument/2006/relationships/image" Target="../media/image254.bin"/><Relationship Id="rId46" Type="http://schemas.openxmlformats.org/officeDocument/2006/relationships/image" Target="../media/image33.png"/><Relationship Id="rId293" Type="http://schemas.openxmlformats.org/officeDocument/2006/relationships/image" Target="../media/image156.png"/><Relationship Id="rId307" Type="http://schemas.openxmlformats.org/officeDocument/2006/relationships/image" Target="../media/image163.png"/><Relationship Id="rId349" Type="http://schemas.openxmlformats.org/officeDocument/2006/relationships/image" Target="../media/image184.png"/><Relationship Id="rId514" Type="http://schemas.openxmlformats.org/officeDocument/2006/relationships/customXml" Target="../ink/ink255.xml"/><Relationship Id="rId556" Type="http://schemas.openxmlformats.org/officeDocument/2006/relationships/customXml" Target="../ink/ink276.xml"/><Relationship Id="rId88" Type="http://schemas.openxmlformats.org/officeDocument/2006/relationships/image" Target="../media/image54.png"/><Relationship Id="rId111" Type="http://schemas.openxmlformats.org/officeDocument/2006/relationships/customXml" Target="../ink/ink53.xml"/><Relationship Id="rId153" Type="http://schemas.openxmlformats.org/officeDocument/2006/relationships/customXml" Target="../ink/ink74.xml"/><Relationship Id="rId195" Type="http://schemas.openxmlformats.org/officeDocument/2006/relationships/customXml" Target="../ink/ink95.xml"/><Relationship Id="rId209" Type="http://schemas.openxmlformats.org/officeDocument/2006/relationships/customXml" Target="../ink/ink102.xml"/><Relationship Id="rId360" Type="http://schemas.openxmlformats.org/officeDocument/2006/relationships/customXml" Target="../ink/ink178.xml"/><Relationship Id="rId416" Type="http://schemas.openxmlformats.org/officeDocument/2006/relationships/customXml" Target="../ink/ink206.xml"/><Relationship Id="rId598" Type="http://schemas.openxmlformats.org/officeDocument/2006/relationships/customXml" Target="../ink/ink297.xml"/><Relationship Id="rId220" Type="http://schemas.openxmlformats.org/officeDocument/2006/relationships/image" Target="../media/image120.png"/><Relationship Id="rId458" Type="http://schemas.openxmlformats.org/officeDocument/2006/relationships/customXml" Target="../ink/ink227.xml"/><Relationship Id="rId623" Type="http://schemas.openxmlformats.org/officeDocument/2006/relationships/image" Target="../media/image321.bin"/><Relationship Id="rId15" Type="http://schemas.openxmlformats.org/officeDocument/2006/relationships/customXml" Target="../ink/ink5.xml"/><Relationship Id="rId57" Type="http://schemas.openxmlformats.org/officeDocument/2006/relationships/customXml" Target="../ink/ink26.xml"/><Relationship Id="rId262" Type="http://schemas.openxmlformats.org/officeDocument/2006/relationships/image" Target="../media/image141.png"/><Relationship Id="rId318" Type="http://schemas.openxmlformats.org/officeDocument/2006/relationships/customXml" Target="../ink/ink157.xml"/><Relationship Id="rId525" Type="http://schemas.openxmlformats.org/officeDocument/2006/relationships/image" Target="../media/image272.bin"/><Relationship Id="rId567" Type="http://schemas.openxmlformats.org/officeDocument/2006/relationships/image" Target="../media/image293.bin"/><Relationship Id="rId99" Type="http://schemas.openxmlformats.org/officeDocument/2006/relationships/customXml" Target="../ink/ink47.xml"/><Relationship Id="rId122" Type="http://schemas.openxmlformats.org/officeDocument/2006/relationships/image" Target="../media/image71.png"/><Relationship Id="rId164" Type="http://schemas.openxmlformats.org/officeDocument/2006/relationships/image" Target="../media/image92.png"/><Relationship Id="rId371" Type="http://schemas.openxmlformats.org/officeDocument/2006/relationships/image" Target="../media/image195.png"/><Relationship Id="rId427" Type="http://schemas.openxmlformats.org/officeDocument/2006/relationships/image" Target="../media/image223.bin"/><Relationship Id="rId469" Type="http://schemas.openxmlformats.org/officeDocument/2006/relationships/image" Target="../media/image244.bin"/><Relationship Id="rId634" Type="http://schemas.openxmlformats.org/officeDocument/2006/relationships/customXml" Target="../ink/ink315.xml"/><Relationship Id="rId26" Type="http://schemas.openxmlformats.org/officeDocument/2006/relationships/image" Target="../media/image23.png"/><Relationship Id="rId231" Type="http://schemas.openxmlformats.org/officeDocument/2006/relationships/customXml" Target="../ink/ink113.xml"/><Relationship Id="rId273" Type="http://schemas.openxmlformats.org/officeDocument/2006/relationships/customXml" Target="../ink/ink134.xml"/><Relationship Id="rId329" Type="http://schemas.openxmlformats.org/officeDocument/2006/relationships/image" Target="../media/image174.png"/><Relationship Id="rId480" Type="http://schemas.openxmlformats.org/officeDocument/2006/relationships/customXml" Target="../ink/ink238.xml"/><Relationship Id="rId536" Type="http://schemas.openxmlformats.org/officeDocument/2006/relationships/customXml" Target="../ink/ink266.xml"/><Relationship Id="rId68" Type="http://schemas.openxmlformats.org/officeDocument/2006/relationships/image" Target="../media/image44.png"/><Relationship Id="rId133" Type="http://schemas.openxmlformats.org/officeDocument/2006/relationships/customXml" Target="../ink/ink64.xml"/><Relationship Id="rId175" Type="http://schemas.openxmlformats.org/officeDocument/2006/relationships/customXml" Target="../ink/ink85.xml"/><Relationship Id="rId340" Type="http://schemas.openxmlformats.org/officeDocument/2006/relationships/customXml" Target="../ink/ink168.xml"/><Relationship Id="rId578" Type="http://schemas.openxmlformats.org/officeDocument/2006/relationships/customXml" Target="../ink/ink287.xml"/><Relationship Id="rId200" Type="http://schemas.openxmlformats.org/officeDocument/2006/relationships/image" Target="../media/image110.png"/><Relationship Id="rId382" Type="http://schemas.openxmlformats.org/officeDocument/2006/relationships/customXml" Target="../ink/ink189.xml"/><Relationship Id="rId438" Type="http://schemas.openxmlformats.org/officeDocument/2006/relationships/customXml" Target="../ink/ink217.xml"/><Relationship Id="rId603" Type="http://schemas.openxmlformats.org/officeDocument/2006/relationships/image" Target="../media/image311.bin"/><Relationship Id="rId645" Type="http://schemas.openxmlformats.org/officeDocument/2006/relationships/image" Target="../media/image332.bin"/><Relationship Id="rId242" Type="http://schemas.openxmlformats.org/officeDocument/2006/relationships/image" Target="../media/image131.png"/><Relationship Id="rId284" Type="http://schemas.openxmlformats.org/officeDocument/2006/relationships/customXml" Target="../ink/ink140.xml"/><Relationship Id="rId491" Type="http://schemas.openxmlformats.org/officeDocument/2006/relationships/image" Target="../media/image255.bin"/><Relationship Id="rId505" Type="http://schemas.openxmlformats.org/officeDocument/2006/relationships/image" Target="../media/image262.bin"/><Relationship Id="rId37" Type="http://schemas.openxmlformats.org/officeDocument/2006/relationships/customXml" Target="../ink/ink16.xml"/><Relationship Id="rId79" Type="http://schemas.openxmlformats.org/officeDocument/2006/relationships/customXml" Target="../ink/ink37.xml"/><Relationship Id="rId102" Type="http://schemas.openxmlformats.org/officeDocument/2006/relationships/image" Target="../media/image61.png"/><Relationship Id="rId144" Type="http://schemas.openxmlformats.org/officeDocument/2006/relationships/image" Target="../media/image82.png"/><Relationship Id="rId547" Type="http://schemas.openxmlformats.org/officeDocument/2006/relationships/image" Target="../media/image283.bin"/><Relationship Id="rId589" Type="http://schemas.openxmlformats.org/officeDocument/2006/relationships/image" Target="../media/image304.bin"/><Relationship Id="rId90" Type="http://schemas.openxmlformats.org/officeDocument/2006/relationships/image" Target="../media/image55.png"/><Relationship Id="rId186" Type="http://schemas.openxmlformats.org/officeDocument/2006/relationships/image" Target="../media/image103.png"/><Relationship Id="rId351" Type="http://schemas.openxmlformats.org/officeDocument/2006/relationships/image" Target="../media/image185.png"/><Relationship Id="rId393" Type="http://schemas.openxmlformats.org/officeDocument/2006/relationships/image" Target="../media/image206.png"/><Relationship Id="rId407" Type="http://schemas.openxmlformats.org/officeDocument/2006/relationships/image" Target="../media/image213.png"/><Relationship Id="rId449" Type="http://schemas.openxmlformats.org/officeDocument/2006/relationships/image" Target="../media/image234.bin"/><Relationship Id="rId614" Type="http://schemas.openxmlformats.org/officeDocument/2006/relationships/customXml" Target="../ink/ink305.xml"/><Relationship Id="rId211" Type="http://schemas.openxmlformats.org/officeDocument/2006/relationships/customXml" Target="../ink/ink103.xml"/><Relationship Id="rId253" Type="http://schemas.openxmlformats.org/officeDocument/2006/relationships/customXml" Target="../ink/ink124.xml"/><Relationship Id="rId295" Type="http://schemas.openxmlformats.org/officeDocument/2006/relationships/image" Target="../media/image157.png"/><Relationship Id="rId309" Type="http://schemas.openxmlformats.org/officeDocument/2006/relationships/image" Target="../media/image164.png"/><Relationship Id="rId460" Type="http://schemas.openxmlformats.org/officeDocument/2006/relationships/customXml" Target="../ink/ink228.xml"/><Relationship Id="rId516" Type="http://schemas.openxmlformats.org/officeDocument/2006/relationships/customXml" Target="../ink/ink256.xml"/><Relationship Id="rId48" Type="http://schemas.openxmlformats.org/officeDocument/2006/relationships/image" Target="../media/image34.png"/><Relationship Id="rId113" Type="http://schemas.openxmlformats.org/officeDocument/2006/relationships/customXml" Target="../ink/ink54.xml"/><Relationship Id="rId320" Type="http://schemas.openxmlformats.org/officeDocument/2006/relationships/customXml" Target="../ink/ink158.xml"/><Relationship Id="rId558" Type="http://schemas.openxmlformats.org/officeDocument/2006/relationships/customXml" Target="../ink/ink277.xml"/><Relationship Id="rId155" Type="http://schemas.openxmlformats.org/officeDocument/2006/relationships/customXml" Target="../ink/ink75.xml"/><Relationship Id="rId197" Type="http://schemas.openxmlformats.org/officeDocument/2006/relationships/customXml" Target="../ink/ink96.xml"/><Relationship Id="rId362" Type="http://schemas.openxmlformats.org/officeDocument/2006/relationships/customXml" Target="../ink/ink179.xml"/><Relationship Id="rId418" Type="http://schemas.openxmlformats.org/officeDocument/2006/relationships/customXml" Target="../ink/ink207.xml"/><Relationship Id="rId625" Type="http://schemas.openxmlformats.org/officeDocument/2006/relationships/image" Target="../media/image322.bin"/><Relationship Id="rId222" Type="http://schemas.openxmlformats.org/officeDocument/2006/relationships/image" Target="../media/image121.png"/><Relationship Id="rId264" Type="http://schemas.openxmlformats.org/officeDocument/2006/relationships/image" Target="../media/image142.png"/><Relationship Id="rId471" Type="http://schemas.openxmlformats.org/officeDocument/2006/relationships/image" Target="../media/image245.bin"/><Relationship Id="rId17" Type="http://schemas.openxmlformats.org/officeDocument/2006/relationships/customXml" Target="../ink/ink6.xml"/><Relationship Id="rId59" Type="http://schemas.openxmlformats.org/officeDocument/2006/relationships/customXml" Target="../ink/ink27.xml"/><Relationship Id="rId124" Type="http://schemas.openxmlformats.org/officeDocument/2006/relationships/image" Target="../media/image72.png"/><Relationship Id="rId527" Type="http://schemas.openxmlformats.org/officeDocument/2006/relationships/image" Target="../media/image273.bin"/><Relationship Id="rId569" Type="http://schemas.openxmlformats.org/officeDocument/2006/relationships/image" Target="../media/image294.bin"/><Relationship Id="rId70" Type="http://schemas.openxmlformats.org/officeDocument/2006/relationships/image" Target="../media/image45.png"/><Relationship Id="rId166" Type="http://schemas.openxmlformats.org/officeDocument/2006/relationships/image" Target="../media/image93.png"/><Relationship Id="rId331" Type="http://schemas.openxmlformats.org/officeDocument/2006/relationships/image" Target="../media/image175.png"/><Relationship Id="rId373" Type="http://schemas.openxmlformats.org/officeDocument/2006/relationships/image" Target="../media/image196.png"/><Relationship Id="rId429" Type="http://schemas.openxmlformats.org/officeDocument/2006/relationships/image" Target="../media/image224.bin"/><Relationship Id="rId580" Type="http://schemas.openxmlformats.org/officeDocument/2006/relationships/customXml" Target="../ink/ink288.xml"/><Relationship Id="rId636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114.xml"/><Relationship Id="rId440" Type="http://schemas.openxmlformats.org/officeDocument/2006/relationships/customXml" Target="../ink/ink218.xml"/><Relationship Id="rId28" Type="http://schemas.openxmlformats.org/officeDocument/2006/relationships/image" Target="../media/image24.png"/><Relationship Id="rId275" Type="http://schemas.openxmlformats.org/officeDocument/2006/relationships/customXml" Target="../ink/ink135.xml"/><Relationship Id="rId300" Type="http://schemas.openxmlformats.org/officeDocument/2006/relationships/customXml" Target="../ink/ink148.xml"/><Relationship Id="rId482" Type="http://schemas.openxmlformats.org/officeDocument/2006/relationships/customXml" Target="../ink/ink239.xml"/><Relationship Id="rId538" Type="http://schemas.openxmlformats.org/officeDocument/2006/relationships/customXml" Target="../ink/ink267.xml"/><Relationship Id="rId81" Type="http://schemas.openxmlformats.org/officeDocument/2006/relationships/customXml" Target="../ink/ink38.xml"/><Relationship Id="rId135" Type="http://schemas.openxmlformats.org/officeDocument/2006/relationships/customXml" Target="../ink/ink65.xml"/><Relationship Id="rId177" Type="http://schemas.openxmlformats.org/officeDocument/2006/relationships/customXml" Target="../ink/ink86.xml"/><Relationship Id="rId342" Type="http://schemas.openxmlformats.org/officeDocument/2006/relationships/customXml" Target="../ink/ink169.xml"/><Relationship Id="rId384" Type="http://schemas.openxmlformats.org/officeDocument/2006/relationships/customXml" Target="../ink/ink190.xml"/><Relationship Id="rId591" Type="http://schemas.openxmlformats.org/officeDocument/2006/relationships/image" Target="../media/image305.bin"/><Relationship Id="rId605" Type="http://schemas.openxmlformats.org/officeDocument/2006/relationships/image" Target="../media/image312.bin"/><Relationship Id="rId202" Type="http://schemas.openxmlformats.org/officeDocument/2006/relationships/image" Target="../media/image111.png"/><Relationship Id="rId244" Type="http://schemas.openxmlformats.org/officeDocument/2006/relationships/image" Target="../media/image132.png"/><Relationship Id="rId647" Type="http://schemas.openxmlformats.org/officeDocument/2006/relationships/image" Target="../media/image333.bin"/><Relationship Id="rId39" Type="http://schemas.openxmlformats.org/officeDocument/2006/relationships/customXml" Target="../ink/ink17.xml"/><Relationship Id="rId286" Type="http://schemas.openxmlformats.org/officeDocument/2006/relationships/customXml" Target="../ink/ink141.xml"/><Relationship Id="rId451" Type="http://schemas.openxmlformats.org/officeDocument/2006/relationships/image" Target="../media/image235.bin"/><Relationship Id="rId493" Type="http://schemas.openxmlformats.org/officeDocument/2006/relationships/image" Target="../media/image256.bin"/><Relationship Id="rId507" Type="http://schemas.openxmlformats.org/officeDocument/2006/relationships/image" Target="../media/image263.bin"/><Relationship Id="rId549" Type="http://schemas.openxmlformats.org/officeDocument/2006/relationships/image" Target="../media/image284.bin"/><Relationship Id="rId50" Type="http://schemas.openxmlformats.org/officeDocument/2006/relationships/image" Target="../media/image35.png"/><Relationship Id="rId104" Type="http://schemas.openxmlformats.org/officeDocument/2006/relationships/image" Target="../media/image62.png"/><Relationship Id="rId146" Type="http://schemas.openxmlformats.org/officeDocument/2006/relationships/image" Target="../media/image83.png"/><Relationship Id="rId188" Type="http://schemas.openxmlformats.org/officeDocument/2006/relationships/image" Target="../media/image104.png"/><Relationship Id="rId311" Type="http://schemas.openxmlformats.org/officeDocument/2006/relationships/image" Target="../media/image165.png"/><Relationship Id="rId353" Type="http://schemas.openxmlformats.org/officeDocument/2006/relationships/image" Target="../media/image186.png"/><Relationship Id="rId395" Type="http://schemas.openxmlformats.org/officeDocument/2006/relationships/image" Target="../media/image207.png"/><Relationship Id="rId409" Type="http://schemas.openxmlformats.org/officeDocument/2006/relationships/image" Target="../media/image214.png"/><Relationship Id="rId560" Type="http://schemas.openxmlformats.org/officeDocument/2006/relationships/customXml" Target="../ink/ink278.xml"/><Relationship Id="rId92" Type="http://schemas.openxmlformats.org/officeDocument/2006/relationships/image" Target="../media/image56.png"/><Relationship Id="rId213" Type="http://schemas.openxmlformats.org/officeDocument/2006/relationships/customXml" Target="../ink/ink104.xml"/><Relationship Id="rId420" Type="http://schemas.openxmlformats.org/officeDocument/2006/relationships/customXml" Target="../ink/ink208.xml"/><Relationship Id="rId616" Type="http://schemas.openxmlformats.org/officeDocument/2006/relationships/customXml" Target="../ink/ink306.xml"/><Relationship Id="rId255" Type="http://schemas.openxmlformats.org/officeDocument/2006/relationships/customXml" Target="../ink/ink125.xml"/><Relationship Id="rId297" Type="http://schemas.openxmlformats.org/officeDocument/2006/relationships/image" Target="../media/image158.png"/><Relationship Id="rId462" Type="http://schemas.openxmlformats.org/officeDocument/2006/relationships/customXml" Target="../ink/ink229.xml"/><Relationship Id="rId518" Type="http://schemas.openxmlformats.org/officeDocument/2006/relationships/customXml" Target="../ink/ink257.xml"/><Relationship Id="rId115" Type="http://schemas.openxmlformats.org/officeDocument/2006/relationships/customXml" Target="../ink/ink55.xml"/><Relationship Id="rId157" Type="http://schemas.openxmlformats.org/officeDocument/2006/relationships/customXml" Target="../ink/ink76.xml"/><Relationship Id="rId322" Type="http://schemas.openxmlformats.org/officeDocument/2006/relationships/customXml" Target="../ink/ink159.xml"/><Relationship Id="rId364" Type="http://schemas.openxmlformats.org/officeDocument/2006/relationships/customXml" Target="../ink/ink180.xml"/><Relationship Id="rId61" Type="http://schemas.openxmlformats.org/officeDocument/2006/relationships/customXml" Target="../ink/ink28.xml"/><Relationship Id="rId199" Type="http://schemas.openxmlformats.org/officeDocument/2006/relationships/customXml" Target="../ink/ink97.xml"/><Relationship Id="rId571" Type="http://schemas.openxmlformats.org/officeDocument/2006/relationships/image" Target="../media/image295.bin"/><Relationship Id="rId627" Type="http://schemas.openxmlformats.org/officeDocument/2006/relationships/image" Target="../media/image323.bin"/><Relationship Id="rId19" Type="http://schemas.openxmlformats.org/officeDocument/2006/relationships/customXml" Target="../ink/ink7.xml"/><Relationship Id="rId224" Type="http://schemas.openxmlformats.org/officeDocument/2006/relationships/image" Target="../media/image122.png"/><Relationship Id="rId266" Type="http://schemas.openxmlformats.org/officeDocument/2006/relationships/image" Target="../media/image143.png"/><Relationship Id="rId431" Type="http://schemas.openxmlformats.org/officeDocument/2006/relationships/image" Target="../media/image225.bin"/><Relationship Id="rId473" Type="http://schemas.openxmlformats.org/officeDocument/2006/relationships/image" Target="../media/image246.bin"/><Relationship Id="rId529" Type="http://schemas.openxmlformats.org/officeDocument/2006/relationships/image" Target="../media/image274.bin"/><Relationship Id="rId30" Type="http://schemas.openxmlformats.org/officeDocument/2006/relationships/image" Target="../media/image25.png"/><Relationship Id="rId126" Type="http://schemas.openxmlformats.org/officeDocument/2006/relationships/image" Target="../media/image73.png"/><Relationship Id="rId168" Type="http://schemas.openxmlformats.org/officeDocument/2006/relationships/image" Target="../media/image94.png"/><Relationship Id="rId333" Type="http://schemas.openxmlformats.org/officeDocument/2006/relationships/image" Target="../media/image176.png"/><Relationship Id="rId540" Type="http://schemas.openxmlformats.org/officeDocument/2006/relationships/customXml" Target="../ink/ink268.xml"/><Relationship Id="rId72" Type="http://schemas.openxmlformats.org/officeDocument/2006/relationships/image" Target="../media/image46.png"/><Relationship Id="rId375" Type="http://schemas.openxmlformats.org/officeDocument/2006/relationships/image" Target="../media/image197.png"/><Relationship Id="rId582" Type="http://schemas.openxmlformats.org/officeDocument/2006/relationships/customXml" Target="../ink/ink289.xml"/><Relationship Id="rId638" Type="http://schemas.openxmlformats.org/officeDocument/2006/relationships/customXml" Target="../ink/ink317.xml"/><Relationship Id="rId3" Type="http://schemas.openxmlformats.org/officeDocument/2006/relationships/diagramLayout" Target="../diagrams/layout2.xml"/><Relationship Id="rId235" Type="http://schemas.openxmlformats.org/officeDocument/2006/relationships/customXml" Target="../ink/ink115.xml"/><Relationship Id="rId277" Type="http://schemas.openxmlformats.org/officeDocument/2006/relationships/customXml" Target="../ink/ink136.xml"/><Relationship Id="rId400" Type="http://schemas.openxmlformats.org/officeDocument/2006/relationships/customXml" Target="../ink/ink198.xml"/><Relationship Id="rId442" Type="http://schemas.openxmlformats.org/officeDocument/2006/relationships/customXml" Target="../ink/ink219.xml"/><Relationship Id="rId484" Type="http://schemas.openxmlformats.org/officeDocument/2006/relationships/customXml" Target="../ink/ink240.xml"/><Relationship Id="rId137" Type="http://schemas.openxmlformats.org/officeDocument/2006/relationships/customXml" Target="../ink/ink66.xml"/><Relationship Id="rId302" Type="http://schemas.openxmlformats.org/officeDocument/2006/relationships/customXml" Target="../ink/ink149.xml"/><Relationship Id="rId344" Type="http://schemas.openxmlformats.org/officeDocument/2006/relationships/customXml" Target="../ink/ink170.xml"/><Relationship Id="rId41" Type="http://schemas.openxmlformats.org/officeDocument/2006/relationships/customXml" Target="../ink/ink18.xml"/><Relationship Id="rId83" Type="http://schemas.openxmlformats.org/officeDocument/2006/relationships/customXml" Target="../ink/ink39.xml"/><Relationship Id="rId179" Type="http://schemas.openxmlformats.org/officeDocument/2006/relationships/customXml" Target="../ink/ink87.xml"/><Relationship Id="rId386" Type="http://schemas.openxmlformats.org/officeDocument/2006/relationships/customXml" Target="../ink/ink191.xml"/><Relationship Id="rId551" Type="http://schemas.openxmlformats.org/officeDocument/2006/relationships/image" Target="../media/image285.bin"/><Relationship Id="rId593" Type="http://schemas.openxmlformats.org/officeDocument/2006/relationships/image" Target="../media/image306.bin"/><Relationship Id="rId607" Type="http://schemas.openxmlformats.org/officeDocument/2006/relationships/image" Target="../media/image313.bin"/><Relationship Id="rId649" Type="http://schemas.openxmlformats.org/officeDocument/2006/relationships/image" Target="../media/image334.bin"/><Relationship Id="rId190" Type="http://schemas.openxmlformats.org/officeDocument/2006/relationships/image" Target="../media/image105.png"/><Relationship Id="rId204" Type="http://schemas.openxmlformats.org/officeDocument/2006/relationships/image" Target="../media/image112.png"/><Relationship Id="rId246" Type="http://schemas.openxmlformats.org/officeDocument/2006/relationships/image" Target="../media/image133.png"/><Relationship Id="rId288" Type="http://schemas.openxmlformats.org/officeDocument/2006/relationships/customXml" Target="../ink/ink142.xml"/><Relationship Id="rId411" Type="http://schemas.openxmlformats.org/officeDocument/2006/relationships/image" Target="../media/image215.png"/><Relationship Id="rId453" Type="http://schemas.openxmlformats.org/officeDocument/2006/relationships/image" Target="../media/image236.bin"/><Relationship Id="rId509" Type="http://schemas.openxmlformats.org/officeDocument/2006/relationships/image" Target="../media/image264.bin"/><Relationship Id="rId106" Type="http://schemas.openxmlformats.org/officeDocument/2006/relationships/image" Target="../media/image63.png"/><Relationship Id="rId313" Type="http://schemas.openxmlformats.org/officeDocument/2006/relationships/image" Target="../media/image166.png"/><Relationship Id="rId495" Type="http://schemas.openxmlformats.org/officeDocument/2006/relationships/image" Target="../media/image257.bin"/><Relationship Id="rId10" Type="http://schemas.openxmlformats.org/officeDocument/2006/relationships/image" Target="../media/image15.png"/><Relationship Id="rId52" Type="http://schemas.openxmlformats.org/officeDocument/2006/relationships/image" Target="../media/image36.png"/><Relationship Id="rId94" Type="http://schemas.openxmlformats.org/officeDocument/2006/relationships/image" Target="../media/image57.png"/><Relationship Id="rId148" Type="http://schemas.openxmlformats.org/officeDocument/2006/relationships/image" Target="../media/image84.png"/><Relationship Id="rId355" Type="http://schemas.openxmlformats.org/officeDocument/2006/relationships/image" Target="../media/image187.png"/><Relationship Id="rId397" Type="http://schemas.openxmlformats.org/officeDocument/2006/relationships/image" Target="../media/image208.png"/><Relationship Id="rId520" Type="http://schemas.openxmlformats.org/officeDocument/2006/relationships/customXml" Target="../ink/ink258.xml"/><Relationship Id="rId562" Type="http://schemas.openxmlformats.org/officeDocument/2006/relationships/customXml" Target="../ink/ink279.xml"/><Relationship Id="rId618" Type="http://schemas.openxmlformats.org/officeDocument/2006/relationships/customXml" Target="../ink/ink307.xml"/><Relationship Id="rId215" Type="http://schemas.openxmlformats.org/officeDocument/2006/relationships/customXml" Target="../ink/ink105.xml"/><Relationship Id="rId257" Type="http://schemas.openxmlformats.org/officeDocument/2006/relationships/customXml" Target="../ink/ink126.xml"/><Relationship Id="rId422" Type="http://schemas.openxmlformats.org/officeDocument/2006/relationships/customXml" Target="../ink/ink209.xml"/><Relationship Id="rId464" Type="http://schemas.openxmlformats.org/officeDocument/2006/relationships/customXml" Target="../ink/ink230.xml"/><Relationship Id="rId299" Type="http://schemas.openxmlformats.org/officeDocument/2006/relationships/image" Target="../media/image159.png"/><Relationship Id="rId63" Type="http://schemas.openxmlformats.org/officeDocument/2006/relationships/customXml" Target="../ink/ink29.xml"/><Relationship Id="rId159" Type="http://schemas.openxmlformats.org/officeDocument/2006/relationships/customXml" Target="../ink/ink77.xml"/><Relationship Id="rId366" Type="http://schemas.openxmlformats.org/officeDocument/2006/relationships/customXml" Target="../ink/ink181.xml"/><Relationship Id="rId573" Type="http://schemas.openxmlformats.org/officeDocument/2006/relationships/image" Target="../media/image296.bin"/><Relationship Id="rId226" Type="http://schemas.openxmlformats.org/officeDocument/2006/relationships/image" Target="../media/image123.png"/><Relationship Id="rId433" Type="http://schemas.openxmlformats.org/officeDocument/2006/relationships/image" Target="../media/image226.bin"/><Relationship Id="rId640" Type="http://schemas.openxmlformats.org/officeDocument/2006/relationships/customXml" Target="../ink/ink318.xml"/><Relationship Id="rId74" Type="http://schemas.openxmlformats.org/officeDocument/2006/relationships/image" Target="../media/image47.png"/><Relationship Id="rId377" Type="http://schemas.openxmlformats.org/officeDocument/2006/relationships/image" Target="../media/image198.png"/><Relationship Id="rId500" Type="http://schemas.openxmlformats.org/officeDocument/2006/relationships/customXml" Target="../ink/ink248.xml"/><Relationship Id="rId584" Type="http://schemas.openxmlformats.org/officeDocument/2006/relationships/customXml" Target="../ink/ink290.xml"/><Relationship Id="rId5" Type="http://schemas.openxmlformats.org/officeDocument/2006/relationships/diagramColors" Target="../diagrams/colors2.xml"/><Relationship Id="rId237" Type="http://schemas.openxmlformats.org/officeDocument/2006/relationships/customXml" Target="../ink/ink116.xml"/><Relationship Id="rId444" Type="http://schemas.openxmlformats.org/officeDocument/2006/relationships/customXml" Target="../ink/ink220.xml"/><Relationship Id="rId651" Type="http://schemas.openxmlformats.org/officeDocument/2006/relationships/image" Target="../media/image335.bin"/><Relationship Id="rId290" Type="http://schemas.openxmlformats.org/officeDocument/2006/relationships/customXml" Target="../ink/ink143.xml"/><Relationship Id="rId304" Type="http://schemas.openxmlformats.org/officeDocument/2006/relationships/customXml" Target="../ink/ink150.xml"/><Relationship Id="rId388" Type="http://schemas.openxmlformats.org/officeDocument/2006/relationships/customXml" Target="../ink/ink192.xml"/><Relationship Id="rId511" Type="http://schemas.openxmlformats.org/officeDocument/2006/relationships/image" Target="../media/image265.bin"/><Relationship Id="rId609" Type="http://schemas.openxmlformats.org/officeDocument/2006/relationships/image" Target="../media/image314.bin"/><Relationship Id="rId85" Type="http://schemas.openxmlformats.org/officeDocument/2006/relationships/customXml" Target="../ink/ink40.xml"/><Relationship Id="rId150" Type="http://schemas.openxmlformats.org/officeDocument/2006/relationships/image" Target="../media/image85.png"/><Relationship Id="rId595" Type="http://schemas.openxmlformats.org/officeDocument/2006/relationships/image" Target="../media/image307.bin"/><Relationship Id="rId248" Type="http://schemas.openxmlformats.org/officeDocument/2006/relationships/image" Target="../media/image134.png"/><Relationship Id="rId455" Type="http://schemas.openxmlformats.org/officeDocument/2006/relationships/image" Target="../media/image237.bin"/><Relationship Id="rId12" Type="http://schemas.openxmlformats.org/officeDocument/2006/relationships/image" Target="../media/image16.png"/><Relationship Id="rId108" Type="http://schemas.openxmlformats.org/officeDocument/2006/relationships/image" Target="../media/image64.png"/><Relationship Id="rId315" Type="http://schemas.openxmlformats.org/officeDocument/2006/relationships/image" Target="../media/image167.png"/><Relationship Id="rId522" Type="http://schemas.openxmlformats.org/officeDocument/2006/relationships/customXml" Target="../ink/ink259.xml"/><Relationship Id="rId96" Type="http://schemas.openxmlformats.org/officeDocument/2006/relationships/image" Target="../media/image58.png"/><Relationship Id="rId161" Type="http://schemas.openxmlformats.org/officeDocument/2006/relationships/customXml" Target="../ink/ink78.xml"/><Relationship Id="rId399" Type="http://schemas.openxmlformats.org/officeDocument/2006/relationships/image" Target="../media/image209.png"/><Relationship Id="rId259" Type="http://schemas.openxmlformats.org/officeDocument/2006/relationships/customXml" Target="../ink/ink127.xml"/><Relationship Id="rId466" Type="http://schemas.openxmlformats.org/officeDocument/2006/relationships/customXml" Target="../ink/ink231.xml"/><Relationship Id="rId23" Type="http://schemas.openxmlformats.org/officeDocument/2006/relationships/customXml" Target="../ink/ink9.xml"/><Relationship Id="rId119" Type="http://schemas.openxmlformats.org/officeDocument/2006/relationships/customXml" Target="../ink/ink57.xml"/><Relationship Id="rId326" Type="http://schemas.openxmlformats.org/officeDocument/2006/relationships/customXml" Target="../ink/ink161.xml"/><Relationship Id="rId533" Type="http://schemas.openxmlformats.org/officeDocument/2006/relationships/image" Target="../media/image276.bin"/><Relationship Id="rId172" Type="http://schemas.openxmlformats.org/officeDocument/2006/relationships/image" Target="../media/image96.png"/><Relationship Id="rId477" Type="http://schemas.openxmlformats.org/officeDocument/2006/relationships/image" Target="../media/image248.bin"/><Relationship Id="rId600" Type="http://schemas.openxmlformats.org/officeDocument/2006/relationships/customXml" Target="../ink/ink298.xml"/><Relationship Id="rId337" Type="http://schemas.openxmlformats.org/officeDocument/2006/relationships/image" Target="../media/image178.png"/><Relationship Id="rId34" Type="http://schemas.openxmlformats.org/officeDocument/2006/relationships/image" Target="../media/image27.png"/><Relationship Id="rId544" Type="http://schemas.openxmlformats.org/officeDocument/2006/relationships/customXml" Target="../ink/ink270.xml"/><Relationship Id="rId183" Type="http://schemas.openxmlformats.org/officeDocument/2006/relationships/customXml" Target="../ink/ink89.xml"/><Relationship Id="rId390" Type="http://schemas.openxmlformats.org/officeDocument/2006/relationships/customXml" Target="../ink/ink193.xml"/><Relationship Id="rId404" Type="http://schemas.openxmlformats.org/officeDocument/2006/relationships/customXml" Target="../ink/ink200.xml"/><Relationship Id="rId611" Type="http://schemas.openxmlformats.org/officeDocument/2006/relationships/image" Target="../media/image315.bin"/><Relationship Id="rId250" Type="http://schemas.openxmlformats.org/officeDocument/2006/relationships/image" Target="../media/image135.png"/><Relationship Id="rId488" Type="http://schemas.openxmlformats.org/officeDocument/2006/relationships/customXml" Target="../ink/ink242.xml"/><Relationship Id="rId45" Type="http://schemas.openxmlformats.org/officeDocument/2006/relationships/customXml" Target="../ink/ink20.xml"/><Relationship Id="rId110" Type="http://schemas.openxmlformats.org/officeDocument/2006/relationships/image" Target="../media/image65.png"/><Relationship Id="rId348" Type="http://schemas.openxmlformats.org/officeDocument/2006/relationships/customXml" Target="../ink/ink172.xml"/><Relationship Id="rId555" Type="http://schemas.openxmlformats.org/officeDocument/2006/relationships/image" Target="../media/image287.bin"/><Relationship Id="rId194" Type="http://schemas.openxmlformats.org/officeDocument/2006/relationships/image" Target="../media/image107.png"/><Relationship Id="rId208" Type="http://schemas.openxmlformats.org/officeDocument/2006/relationships/image" Target="../media/image114.png"/><Relationship Id="rId415" Type="http://schemas.openxmlformats.org/officeDocument/2006/relationships/image" Target="../media/image217.png"/><Relationship Id="rId622" Type="http://schemas.openxmlformats.org/officeDocument/2006/relationships/customXml" Target="../ink/ink309.xml"/><Relationship Id="rId261" Type="http://schemas.openxmlformats.org/officeDocument/2006/relationships/customXml" Target="../ink/ink128.xml"/><Relationship Id="rId499" Type="http://schemas.openxmlformats.org/officeDocument/2006/relationships/image" Target="../media/image259.bin"/><Relationship Id="rId56" Type="http://schemas.openxmlformats.org/officeDocument/2006/relationships/image" Target="../media/image38.png"/><Relationship Id="rId359" Type="http://schemas.openxmlformats.org/officeDocument/2006/relationships/image" Target="../media/image189.png"/><Relationship Id="rId566" Type="http://schemas.openxmlformats.org/officeDocument/2006/relationships/customXml" Target="../ink/ink281.xml"/><Relationship Id="rId121" Type="http://schemas.openxmlformats.org/officeDocument/2006/relationships/customXml" Target="../ink/ink58.xml"/><Relationship Id="rId219" Type="http://schemas.openxmlformats.org/officeDocument/2006/relationships/customXml" Target="../ink/ink107.xml"/><Relationship Id="rId426" Type="http://schemas.openxmlformats.org/officeDocument/2006/relationships/customXml" Target="../ink/ink211.xml"/><Relationship Id="rId633" Type="http://schemas.openxmlformats.org/officeDocument/2006/relationships/image" Target="../media/image326.bin"/><Relationship Id="rId67" Type="http://schemas.openxmlformats.org/officeDocument/2006/relationships/customXml" Target="../ink/ink31.xml"/><Relationship Id="rId272" Type="http://schemas.openxmlformats.org/officeDocument/2006/relationships/image" Target="../media/image146.png"/><Relationship Id="rId577" Type="http://schemas.openxmlformats.org/officeDocument/2006/relationships/image" Target="../media/image298.bin"/><Relationship Id="rId132" Type="http://schemas.openxmlformats.org/officeDocument/2006/relationships/image" Target="../media/image76.png"/><Relationship Id="rId437" Type="http://schemas.openxmlformats.org/officeDocument/2006/relationships/image" Target="../media/image228.bin"/><Relationship Id="rId644" Type="http://schemas.openxmlformats.org/officeDocument/2006/relationships/customXml" Target="../ink/ink320.xml"/><Relationship Id="rId283" Type="http://schemas.openxmlformats.org/officeDocument/2006/relationships/image" Target="../media/image151.png"/><Relationship Id="rId490" Type="http://schemas.openxmlformats.org/officeDocument/2006/relationships/customXml" Target="../ink/ink243.xml"/><Relationship Id="rId504" Type="http://schemas.openxmlformats.org/officeDocument/2006/relationships/customXml" Target="../ink/ink250.xml"/><Relationship Id="rId78" Type="http://schemas.openxmlformats.org/officeDocument/2006/relationships/image" Target="../media/image49.png"/><Relationship Id="rId143" Type="http://schemas.openxmlformats.org/officeDocument/2006/relationships/customXml" Target="../ink/ink69.xml"/><Relationship Id="rId350" Type="http://schemas.openxmlformats.org/officeDocument/2006/relationships/customXml" Target="../ink/ink173.xml"/><Relationship Id="rId588" Type="http://schemas.openxmlformats.org/officeDocument/2006/relationships/customXml" Target="../ink/ink292.xml"/><Relationship Id="rId9" Type="http://schemas.openxmlformats.org/officeDocument/2006/relationships/customXml" Target="../ink/ink2.xml"/><Relationship Id="rId210" Type="http://schemas.openxmlformats.org/officeDocument/2006/relationships/image" Target="../media/image115.png"/><Relationship Id="rId448" Type="http://schemas.openxmlformats.org/officeDocument/2006/relationships/customXml" Target="../ink/ink222.xml"/><Relationship Id="rId294" Type="http://schemas.openxmlformats.org/officeDocument/2006/relationships/customXml" Target="../ink/ink145.xml"/><Relationship Id="rId308" Type="http://schemas.openxmlformats.org/officeDocument/2006/relationships/customXml" Target="../ink/ink152.xml"/><Relationship Id="rId515" Type="http://schemas.openxmlformats.org/officeDocument/2006/relationships/image" Target="../media/image267.bin"/><Relationship Id="rId89" Type="http://schemas.openxmlformats.org/officeDocument/2006/relationships/customXml" Target="../ink/ink42.xml"/><Relationship Id="rId154" Type="http://schemas.openxmlformats.org/officeDocument/2006/relationships/image" Target="../media/image87.png"/><Relationship Id="rId361" Type="http://schemas.openxmlformats.org/officeDocument/2006/relationships/image" Target="../media/image190.png"/><Relationship Id="rId599" Type="http://schemas.openxmlformats.org/officeDocument/2006/relationships/image" Target="../media/image309.bin"/><Relationship Id="rId459" Type="http://schemas.openxmlformats.org/officeDocument/2006/relationships/image" Target="../media/image239.bin"/><Relationship Id="rId16" Type="http://schemas.openxmlformats.org/officeDocument/2006/relationships/image" Target="../media/image18.png"/><Relationship Id="rId221" Type="http://schemas.openxmlformats.org/officeDocument/2006/relationships/customXml" Target="../ink/ink108.xml"/><Relationship Id="rId319" Type="http://schemas.openxmlformats.org/officeDocument/2006/relationships/image" Target="../media/image169.png"/><Relationship Id="rId526" Type="http://schemas.openxmlformats.org/officeDocument/2006/relationships/customXml" Target="../ink/ink26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png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8.xml"/><Relationship Id="rId13" Type="http://schemas.openxmlformats.org/officeDocument/2006/relationships/customXml" Target="../ink/ink330.xml"/><Relationship Id="rId18" Type="http://schemas.openxmlformats.org/officeDocument/2006/relationships/image" Target="../media/image235.png"/><Relationship Id="rId26" Type="http://schemas.openxmlformats.org/officeDocument/2006/relationships/image" Target="../media/image239.png"/><Relationship Id="rId3" Type="http://schemas.openxmlformats.org/officeDocument/2006/relationships/image" Target="../media/image227.png"/><Relationship Id="rId21" Type="http://schemas.openxmlformats.org/officeDocument/2006/relationships/customXml" Target="../ink/ink334.xml"/><Relationship Id="rId7" Type="http://schemas.openxmlformats.org/officeDocument/2006/relationships/image" Target="../media/image229.png"/><Relationship Id="rId12" Type="http://schemas.openxmlformats.org/officeDocument/2006/relationships/image" Target="../media/image232.png"/><Relationship Id="rId17" Type="http://schemas.openxmlformats.org/officeDocument/2006/relationships/customXml" Target="../ink/ink332.xml"/><Relationship Id="rId25" Type="http://schemas.openxmlformats.org/officeDocument/2006/relationships/customXml" Target="../ink/ink336.xml"/><Relationship Id="rId2" Type="http://schemas.openxmlformats.org/officeDocument/2006/relationships/customXml" Target="../ink/ink325.xml"/><Relationship Id="rId16" Type="http://schemas.openxmlformats.org/officeDocument/2006/relationships/image" Target="../media/image234.png"/><Relationship Id="rId20" Type="http://schemas.openxmlformats.org/officeDocument/2006/relationships/image" Target="../media/image23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7.xml"/><Relationship Id="rId11" Type="http://schemas.openxmlformats.org/officeDocument/2006/relationships/customXml" Target="../ink/ink329.xml"/><Relationship Id="rId24" Type="http://schemas.openxmlformats.org/officeDocument/2006/relationships/image" Target="../media/image238.png"/><Relationship Id="rId5" Type="http://schemas.openxmlformats.org/officeDocument/2006/relationships/image" Target="../media/image228.png"/><Relationship Id="rId15" Type="http://schemas.openxmlformats.org/officeDocument/2006/relationships/customXml" Target="../ink/ink331.xml"/><Relationship Id="rId23" Type="http://schemas.openxmlformats.org/officeDocument/2006/relationships/customXml" Target="../ink/ink335.xml"/><Relationship Id="rId28" Type="http://schemas.openxmlformats.org/officeDocument/2006/relationships/image" Target="../media/image240.png"/><Relationship Id="rId10" Type="http://schemas.openxmlformats.org/officeDocument/2006/relationships/image" Target="../media/image231.png"/><Relationship Id="rId19" Type="http://schemas.openxmlformats.org/officeDocument/2006/relationships/customXml" Target="../ink/ink333.xml"/><Relationship Id="rId4" Type="http://schemas.openxmlformats.org/officeDocument/2006/relationships/customXml" Target="../ink/ink326.xml"/><Relationship Id="rId9" Type="http://schemas.openxmlformats.org/officeDocument/2006/relationships/image" Target="../media/image230.png"/><Relationship Id="rId14" Type="http://schemas.openxmlformats.org/officeDocument/2006/relationships/image" Target="../media/image233.png"/><Relationship Id="rId22" Type="http://schemas.openxmlformats.org/officeDocument/2006/relationships/image" Target="../media/image237.png"/><Relationship Id="rId27" Type="http://schemas.openxmlformats.org/officeDocument/2006/relationships/customXml" Target="../ink/ink33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png"/><Relationship Id="rId13" Type="http://schemas.openxmlformats.org/officeDocument/2006/relationships/customXml" Target="../ink/ink342.xml"/><Relationship Id="rId18" Type="http://schemas.openxmlformats.org/officeDocument/2006/relationships/image" Target="../media/image250.png"/><Relationship Id="rId3" Type="http://schemas.openxmlformats.org/officeDocument/2006/relationships/image" Target="../media/image242.png"/><Relationship Id="rId7" Type="http://schemas.openxmlformats.org/officeDocument/2006/relationships/customXml" Target="../ink/ink339.xml"/><Relationship Id="rId12" Type="http://schemas.openxmlformats.org/officeDocument/2006/relationships/image" Target="../media/image247.png"/><Relationship Id="rId17" Type="http://schemas.openxmlformats.org/officeDocument/2006/relationships/customXml" Target="../ink/ink344.xml"/><Relationship Id="rId2" Type="http://schemas.openxmlformats.org/officeDocument/2006/relationships/image" Target="../media/image241.png"/><Relationship Id="rId16" Type="http://schemas.openxmlformats.org/officeDocument/2006/relationships/image" Target="../media/image249.png"/><Relationship Id="rId20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4.png"/><Relationship Id="rId11" Type="http://schemas.openxmlformats.org/officeDocument/2006/relationships/customXml" Target="../ink/ink341.xml"/><Relationship Id="rId5" Type="http://schemas.openxmlformats.org/officeDocument/2006/relationships/customXml" Target="../ink/ink338.xml"/><Relationship Id="rId15" Type="http://schemas.openxmlformats.org/officeDocument/2006/relationships/customXml" Target="../ink/ink343.xml"/><Relationship Id="rId10" Type="http://schemas.openxmlformats.org/officeDocument/2006/relationships/image" Target="../media/image246.png"/><Relationship Id="rId19" Type="http://schemas.openxmlformats.org/officeDocument/2006/relationships/customXml" Target="../ink/ink345.xml"/><Relationship Id="rId4" Type="http://schemas.openxmlformats.org/officeDocument/2006/relationships/image" Target="../media/image243.png"/><Relationship Id="rId9" Type="http://schemas.openxmlformats.org/officeDocument/2006/relationships/customXml" Target="../ink/ink340.xml"/><Relationship Id="rId14" Type="http://schemas.openxmlformats.org/officeDocument/2006/relationships/image" Target="../media/image24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E22D2-6E05-952B-DF52-96B01815A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s-ES" err="1">
                <a:latin typeface="Courier New" panose="02070309020205020404" pitchFamily="49" charset="0"/>
                <a:cs typeface="Courier New" panose="02070309020205020404" pitchFamily="49" charset="0"/>
              </a:rPr>
              <a:t>Hierarchical</a:t>
            </a:r>
            <a:r>
              <a:rPr lang="es-E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err="1">
                <a:latin typeface="Courier New" panose="02070309020205020404" pitchFamily="49" charset="0"/>
                <a:cs typeface="Courier New" panose="02070309020205020404" pitchFamily="49" charset="0"/>
              </a:rPr>
              <a:t>Agglomerative</a:t>
            </a:r>
            <a:r>
              <a:rPr lang="es-E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err="1">
                <a:latin typeface="Courier New" panose="02070309020205020404" pitchFamily="49" charset="0"/>
                <a:cs typeface="Courier New" panose="02070309020205020404" pitchFamily="49" charset="0"/>
              </a:rPr>
              <a:t>Clustering</a:t>
            </a:r>
            <a:r>
              <a:rPr lang="es-ES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err="1">
                <a:latin typeface="Courier New" panose="02070309020205020404" pitchFamily="49" charset="0"/>
                <a:cs typeface="Courier New" panose="02070309020205020404" pitchFamily="49" charset="0"/>
              </a:rPr>
              <a:t>HAC</a:t>
            </a:r>
            <a:r>
              <a:rPr lang="es-ES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20E168-C49A-5C68-729D-44B7E34C3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8438"/>
            <a:ext cx="9144000" cy="1655762"/>
          </a:xfrm>
        </p:spPr>
        <p:txBody>
          <a:bodyPr/>
          <a:lstStyle/>
          <a:p>
            <a:r>
              <a:rPr lang="es-ES" err="1">
                <a:latin typeface="Courier New" panose="02070309020205020404" pitchFamily="49" charset="0"/>
                <a:cs typeface="Courier New" panose="02070309020205020404" pitchFamily="49" charset="0"/>
              </a:rPr>
              <a:t>proximity</a:t>
            </a:r>
            <a:r>
              <a:rPr lang="es-ES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err="1">
                <a:latin typeface="Courier New" panose="02070309020205020404" pitchFamily="49" charset="0"/>
                <a:cs typeface="Courier New" panose="02070309020205020404" pitchFamily="49" charset="0"/>
              </a:rPr>
              <a:t>dissimilarity</a:t>
            </a:r>
            <a:endParaRPr lang="es-E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err="1">
                <a:latin typeface="Courier New" panose="02070309020205020404" pitchFamily="49" charset="0"/>
                <a:cs typeface="Courier New" panose="02070309020205020404" pitchFamily="49" charset="0"/>
              </a:rPr>
              <a:t>clustering</a:t>
            </a:r>
            <a:r>
              <a:rPr lang="es-E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err="1"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endParaRPr lang="es-E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err="1">
                <a:latin typeface="Courier New" panose="02070309020205020404" pitchFamily="49" charset="0"/>
                <a:cs typeface="Courier New" panose="02070309020205020404" pitchFamily="49" charset="0"/>
              </a:rPr>
              <a:t>intercluster</a:t>
            </a:r>
            <a:r>
              <a:rPr lang="es-E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err="1">
                <a:latin typeface="Courier New" panose="02070309020205020404" pitchFamily="49" charset="0"/>
                <a:cs typeface="Courier New" panose="02070309020205020404" pitchFamily="49" charset="0"/>
              </a:rPr>
              <a:t>distance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246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EB7142-2E0C-2096-464C-998C8C029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9" name="Título 3">
            <a:extLst>
              <a:ext uri="{FF2B5EF4-FFF2-40B4-BE49-F238E27FC236}">
                <a16:creationId xmlns:a16="http://schemas.microsoft.com/office/drawing/2014/main" id="{33D23EF0-C4B6-2957-2089-3A91A1C2D95E}"/>
              </a:ext>
            </a:extLst>
          </p:cNvPr>
          <p:cNvSpPr txBox="1">
            <a:spLocks/>
          </p:cNvSpPr>
          <p:nvPr/>
        </p:nvSpPr>
        <p:spPr>
          <a:xfrm>
            <a:off x="815232" y="787955"/>
            <a:ext cx="2939030" cy="557106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000" b="0" i="0" u="none" strike="noStrike" kern="1200" cap="all" spc="-150" normalizeH="0" baseline="0" noProof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Tw Cen MT Condensed" panose="020B0606020104020203"/>
                <a:ea typeface="+mj-ea"/>
                <a:cs typeface="+mj-cs"/>
              </a:rPr>
              <a:t>WGCNA</a:t>
            </a:r>
            <a:endParaRPr kumimoji="0" lang="es-ES" sz="5000" b="0" i="0" u="none" strike="noStrike" kern="1200" cap="all" spc="-150" normalizeH="0" baseline="0" noProof="0" dirty="0">
              <a:ln>
                <a:noFill/>
              </a:ln>
              <a:solidFill>
                <a:sysClr val="windowText" lastClr="000000">
                  <a:lumMod val="95000"/>
                  <a:lumOff val="5000"/>
                </a:sysClr>
              </a:solidFill>
              <a:effectLst/>
              <a:uLnTx/>
              <a:uFillTx/>
              <a:latin typeface="Tw Cen MT Condensed" panose="020B0606020104020203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36271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FBCC44-93A3-271D-25CD-071DD3A3F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182" y="204927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Clustering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muestras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outliers</a:t>
            </a:r>
          </a:p>
        </p:txBody>
      </p:sp>
    </p:spTree>
    <p:extLst>
      <p:ext uri="{BB962C8B-B14F-4D97-AF65-F5344CB8AC3E}">
        <p14:creationId xmlns:p14="http://schemas.microsoft.com/office/powerpoint/2010/main" val="1905814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2690459-75DF-C502-F937-B11CEAE968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2297179"/>
              </p:ext>
            </p:extLst>
          </p:nvPr>
        </p:nvGraphicFramePr>
        <p:xfrm>
          <a:off x="506587" y="155435"/>
          <a:ext cx="11080579" cy="2955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C7DBB170-7EAC-7D7F-671A-3C51B96D22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944" y="2249663"/>
            <a:ext cx="4074767" cy="8592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323E0AE-C6E8-0297-8DEB-750E9ADD8C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3327" y="3174227"/>
            <a:ext cx="3834675" cy="94219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3E1E3D6-9DCC-0D7B-3A2C-F85FBFBC13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1303" y="4179461"/>
            <a:ext cx="929394" cy="603627"/>
          </a:xfrm>
          <a:prstGeom prst="rect">
            <a:avLst/>
          </a:prstGeom>
        </p:spPr>
      </p:pic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754BA556-704B-E944-F9BA-336065E9C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44" y="417227"/>
            <a:ext cx="9923318" cy="859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Clustering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muestras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outliers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317A9A2-3827-9D3F-9F97-5A5A8A8640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78611" y="4338536"/>
            <a:ext cx="5562512" cy="278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2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054952-128F-28A7-EDF5-F0B5AA53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200">
                <a:latin typeface="Courier New" panose="02070309020205020404" pitchFamily="49" charset="0"/>
                <a:cs typeface="Courier New" panose="02070309020205020404" pitchFamily="49" charset="0"/>
              </a:rPr>
              <a:t>¿Qué método de </a:t>
            </a:r>
            <a:r>
              <a:rPr lang="es-ES" sz="3200" err="1">
                <a:latin typeface="Courier New" panose="02070309020205020404" pitchFamily="49" charset="0"/>
                <a:cs typeface="Courier New" panose="02070309020205020404" pitchFamily="49" charset="0"/>
              </a:rPr>
              <a:t>clustering</a:t>
            </a:r>
            <a:r>
              <a:rPr lang="es-ES" sz="3200">
                <a:latin typeface="Courier New" panose="02070309020205020404" pitchFamily="49" charset="0"/>
                <a:cs typeface="Courier New" panose="02070309020205020404" pitchFamily="49" charset="0"/>
              </a:rPr>
              <a:t> es “mejor”?</a:t>
            </a:r>
            <a:endParaRPr lang="en-US" sz="3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FBCC44-93A3-271D-25CD-071DD3A3F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>
                <a:latin typeface="Courier New" panose="02070309020205020404" pitchFamily="49" charset="0"/>
                <a:cs typeface="Courier New" panose="02070309020205020404" pitchFamily="49" charset="0"/>
              </a:rPr>
              <a:t>No hay un criterio único</a:t>
            </a:r>
          </a:p>
          <a:p>
            <a:pPr>
              <a:buFontTx/>
              <a:buChar char="-"/>
            </a:pPr>
            <a:endParaRPr lang="es-E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s-ES">
                <a:latin typeface="Courier New" panose="02070309020205020404" pitchFamily="49" charset="0"/>
                <a:cs typeface="Courier New" panose="02070309020205020404" pitchFamily="49" charset="0"/>
              </a:rPr>
              <a:t>Validación interna</a:t>
            </a:r>
          </a:p>
          <a:p>
            <a:pPr>
              <a:buFontTx/>
              <a:buChar char="-"/>
            </a:pPr>
            <a:r>
              <a:rPr lang="es-ES">
                <a:latin typeface="Courier New" panose="02070309020205020404" pitchFamily="49" charset="0"/>
                <a:cs typeface="Courier New" panose="02070309020205020404" pitchFamily="49" charset="0"/>
              </a:rPr>
              <a:t>Validación externa</a:t>
            </a:r>
          </a:p>
          <a:p>
            <a:pPr>
              <a:buFontTx/>
              <a:buChar char="-"/>
            </a:pPr>
            <a:r>
              <a:rPr lang="es-ES">
                <a:latin typeface="Courier New" panose="02070309020205020404" pitchFamily="49" charset="0"/>
                <a:cs typeface="Courier New" panose="02070309020205020404" pitchFamily="49" charset="0"/>
              </a:rPr>
              <a:t>Validación cruzada</a:t>
            </a:r>
          </a:p>
          <a:p>
            <a:pPr>
              <a:buFontTx/>
              <a:buChar char="-"/>
            </a:pPr>
            <a:endParaRPr lang="es-E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es-E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https://stats.stackexchange.com/questions/195446/choosing-the-right-linkage-method-for-hierarchical-clustering/217742#217742</a:t>
            </a:r>
            <a:endParaRPr lang="es-E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https://stats.stackexchange.com/questions/195456/how-to-select-a-clustering-method-how-to-validate-a-cluster-solution-to-warran</a:t>
            </a:r>
            <a:endParaRPr lang="es-E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E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E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384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054952-128F-28A7-EDF5-F0B5AA53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>
                <a:latin typeface="Courier New" panose="02070309020205020404" pitchFamily="49" charset="0"/>
                <a:cs typeface="Courier New" panose="02070309020205020404" pitchFamily="49" charset="0"/>
              </a:rPr>
              <a:t>Comparación entre métodos de </a:t>
            </a:r>
            <a:r>
              <a:rPr lang="es-ES" err="1">
                <a:latin typeface="Courier New" panose="02070309020205020404" pitchFamily="49" charset="0"/>
                <a:cs typeface="Courier New" panose="02070309020205020404" pitchFamily="49" charset="0"/>
              </a:rPr>
              <a:t>clustering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DFB1705-679A-56E1-0C72-9E11F26CA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593" y="1975162"/>
            <a:ext cx="5832774" cy="4420785"/>
          </a:xfr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6B47C0E8-F35B-8CB6-45BD-5385D6162061}"/>
              </a:ext>
            </a:extLst>
          </p:cNvPr>
          <p:cNvSpPr txBox="1">
            <a:spLocks/>
          </p:cNvSpPr>
          <p:nvPr/>
        </p:nvSpPr>
        <p:spPr>
          <a:xfrm>
            <a:off x="123631" y="6474716"/>
            <a:ext cx="5832774" cy="3747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https://rpubs.com/arsilva87/cluster</a:t>
            </a:r>
            <a:endParaRPr lang="es-E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E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2371AE52-ED59-2A6B-7325-557090635DBF}"/>
              </a:ext>
            </a:extLst>
          </p:cNvPr>
          <p:cNvSpPr txBox="1">
            <a:spLocks/>
          </p:cNvSpPr>
          <p:nvPr/>
        </p:nvSpPr>
        <p:spPr>
          <a:xfrm>
            <a:off x="7281049" y="1690688"/>
            <a:ext cx="43552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828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6A78C3-6BD9-FFE4-3A07-5FB8A1E398E7}"/>
              </a:ext>
            </a:extLst>
          </p:cNvPr>
          <p:cNvSpPr txBox="1">
            <a:spLocks/>
          </p:cNvSpPr>
          <p:nvPr/>
        </p:nvSpPr>
        <p:spPr>
          <a:xfrm>
            <a:off x="838200" y="204927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Clustering de genes:</a:t>
            </a:r>
            <a:r>
              <a:rPr lang="es-ES">
                <a:latin typeface="Courier New" panose="02070309020205020404" pitchFamily="49" charset="0"/>
                <a:cs typeface="Courier New" panose="02070309020205020404" pitchFamily="49" charset="0"/>
              </a:rPr>
              <a:t> construcción de una red de co-expresión para detectar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patrones de expresión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8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1173A75-A45B-FB6B-B9E3-7C1BBFF40DD2}"/>
              </a:ext>
            </a:extLst>
          </p:cNvPr>
          <p:cNvSpPr txBox="1">
            <a:spLocks/>
          </p:cNvSpPr>
          <p:nvPr/>
        </p:nvSpPr>
        <p:spPr>
          <a:xfrm>
            <a:off x="838200" y="258704"/>
            <a:ext cx="10505561" cy="1804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s-E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Clustering de genes: </a:t>
            </a:r>
            <a:r>
              <a:rPr lang="es-ES">
                <a:latin typeface="Courier New" panose="02070309020205020404" pitchFamily="49" charset="0"/>
                <a:cs typeface="Courier New" panose="02070309020205020404" pitchFamily="49" charset="0"/>
              </a:rPr>
              <a:t>red de co-expresión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Diagrama 1">
            <a:extLst>
              <a:ext uri="{FF2B5EF4-FFF2-40B4-BE49-F238E27FC236}">
                <a16:creationId xmlns:a16="http://schemas.microsoft.com/office/drawing/2014/main" id="{BD01D6D4-8274-D38C-3B85-D2FB2E5AA4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814962"/>
              </p:ext>
            </p:extLst>
          </p:nvPr>
        </p:nvGraphicFramePr>
        <p:xfrm>
          <a:off x="555710" y="3454770"/>
          <a:ext cx="11350752" cy="3523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3A4CCCD-07E0-FB1A-830F-B0533A592A59}"/>
                  </a:ext>
                </a:extLst>
              </p14:cNvPr>
              <p14:cNvContentPartPr/>
              <p14:nvPr/>
            </p14:nvContentPartPr>
            <p14:xfrm>
              <a:off x="4242797" y="8065441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3A4CCCD-07E0-FB1A-830F-B0533A592A5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33797" y="80568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543E51F-2B83-1F00-03E3-BA30C04764EE}"/>
                  </a:ext>
                </a:extLst>
              </p14:cNvPr>
              <p14:cNvContentPartPr/>
              <p14:nvPr/>
            </p14:nvContentPartPr>
            <p14:xfrm>
              <a:off x="592639" y="2680278"/>
              <a:ext cx="102240" cy="185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543E51F-2B83-1F00-03E3-BA30C04764E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7519" y="2665158"/>
                <a:ext cx="132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5139272-C723-6E4D-9A12-9903DA7E7693}"/>
                  </a:ext>
                </a:extLst>
              </p14:cNvPr>
              <p14:cNvContentPartPr/>
              <p14:nvPr/>
            </p14:nvContentPartPr>
            <p14:xfrm>
              <a:off x="735919" y="2735447"/>
              <a:ext cx="77040" cy="127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5139272-C723-6E4D-9A12-9903DA7E769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0439" y="2719967"/>
                <a:ext cx="10728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06C57D-47F2-94C9-9519-CDE05A55A2DC}"/>
                  </a:ext>
                </a:extLst>
              </p14:cNvPr>
              <p14:cNvContentPartPr/>
              <p14:nvPr/>
            </p14:nvContentPartPr>
            <p14:xfrm>
              <a:off x="753199" y="2817167"/>
              <a:ext cx="25560" cy="6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06C57D-47F2-94C9-9519-CDE05A55A2D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7719" y="2802047"/>
                <a:ext cx="561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072759D-BAA9-14B7-82BC-4AEC83332821}"/>
                  </a:ext>
                </a:extLst>
              </p14:cNvPr>
              <p14:cNvContentPartPr/>
              <p14:nvPr/>
            </p14:nvContentPartPr>
            <p14:xfrm>
              <a:off x="815119" y="2737967"/>
              <a:ext cx="102240" cy="28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072759D-BAA9-14B7-82BC-4AEC8333282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99999" y="2722487"/>
                <a:ext cx="13284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BF4942B-F13A-D332-DD50-7E4D861C4E9D}"/>
                  </a:ext>
                </a:extLst>
              </p14:cNvPr>
              <p14:cNvContentPartPr/>
              <p14:nvPr/>
            </p14:nvContentPartPr>
            <p14:xfrm>
              <a:off x="886039" y="2752007"/>
              <a:ext cx="37080" cy="124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BF4942B-F13A-D332-DD50-7E4D861C4E9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0559" y="2736887"/>
                <a:ext cx="676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5045C0B-B03F-8D32-4282-D999AB3F9C23}"/>
                  </a:ext>
                </a:extLst>
              </p14:cNvPr>
              <p14:cNvContentPartPr/>
              <p14:nvPr/>
            </p14:nvContentPartPr>
            <p14:xfrm>
              <a:off x="959479" y="2732927"/>
              <a:ext cx="133560" cy="1227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5045C0B-B03F-8D32-4282-D999AB3F9C2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44359" y="2717447"/>
                <a:ext cx="1641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6A3799F-988D-B8F6-ABB6-01C6BB63AF07}"/>
                  </a:ext>
                </a:extLst>
              </p14:cNvPr>
              <p14:cNvContentPartPr/>
              <p14:nvPr/>
            </p14:nvContentPartPr>
            <p14:xfrm>
              <a:off x="1053079" y="2706647"/>
              <a:ext cx="612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6A3799F-988D-B8F6-ABB6-01C6BB63AF0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37959" y="2691527"/>
                <a:ext cx="363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ADE0EED-D5F1-D7BC-D4C4-22848EE23025}"/>
                  </a:ext>
                </a:extLst>
              </p14:cNvPr>
              <p14:cNvContentPartPr/>
              <p14:nvPr/>
            </p14:nvContentPartPr>
            <p14:xfrm>
              <a:off x="1107079" y="2718167"/>
              <a:ext cx="68400" cy="96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ADE0EED-D5F1-D7BC-D4C4-22848EE2302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91599" y="2702687"/>
                <a:ext cx="990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9A74CA5-6FCA-CE59-EE9F-45CD83D5847A}"/>
                  </a:ext>
                </a:extLst>
              </p14:cNvPr>
              <p14:cNvContentPartPr/>
              <p14:nvPr/>
            </p14:nvContentPartPr>
            <p14:xfrm>
              <a:off x="1129759" y="2763527"/>
              <a:ext cx="59760" cy="115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9A74CA5-6FCA-CE59-EE9F-45CD83D5847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14279" y="2748047"/>
                <a:ext cx="903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D0AC081-A775-9057-5E12-E40EEB4FBDD3}"/>
                  </a:ext>
                </a:extLst>
              </p14:cNvPr>
              <p14:cNvContentPartPr/>
              <p14:nvPr/>
            </p14:nvContentPartPr>
            <p14:xfrm>
              <a:off x="1291039" y="2709887"/>
              <a:ext cx="104760" cy="1386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D0AC081-A775-9057-5E12-E40EEB4FBDD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275919" y="2694767"/>
                <a:ext cx="1353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B3A5FEE-2A83-705D-CDB8-95C4DA738F32}"/>
                  </a:ext>
                </a:extLst>
              </p14:cNvPr>
              <p14:cNvContentPartPr/>
              <p14:nvPr/>
            </p14:nvContentPartPr>
            <p14:xfrm>
              <a:off x="1404439" y="2737967"/>
              <a:ext cx="113760" cy="820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B3A5FEE-2A83-705D-CDB8-95C4DA738F3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389319" y="2722487"/>
                <a:ext cx="14436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B88FD29-062D-F1D5-9DE9-BB42907E8717}"/>
                  </a:ext>
                </a:extLst>
              </p14:cNvPr>
              <p14:cNvContentPartPr/>
              <p14:nvPr/>
            </p14:nvContentPartPr>
            <p14:xfrm>
              <a:off x="1427119" y="2689727"/>
              <a:ext cx="48600" cy="259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B88FD29-062D-F1D5-9DE9-BB42907E871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411999" y="2674607"/>
                <a:ext cx="7920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EFE83DA-BCE5-7371-97AE-BA72C3E8049A}"/>
                  </a:ext>
                </a:extLst>
              </p14:cNvPr>
              <p14:cNvContentPartPr/>
              <p14:nvPr/>
            </p14:nvContentPartPr>
            <p14:xfrm>
              <a:off x="1413079" y="2735087"/>
              <a:ext cx="79560" cy="172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EFE83DA-BCE5-7371-97AE-BA72C3E8049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397599" y="2719967"/>
                <a:ext cx="1101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2CDFF48-5FF2-4009-05BF-F9470A5BA54E}"/>
                  </a:ext>
                </a:extLst>
              </p14:cNvPr>
              <p14:cNvContentPartPr/>
              <p14:nvPr/>
            </p14:nvContentPartPr>
            <p14:xfrm>
              <a:off x="636559" y="3032807"/>
              <a:ext cx="68400" cy="124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2CDFF48-5FF2-4009-05BF-F9470A5BA54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21439" y="3017687"/>
                <a:ext cx="990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BFD43BD-A39C-95A5-6A8C-CD94F8698D11}"/>
                  </a:ext>
                </a:extLst>
              </p14:cNvPr>
              <p14:cNvContentPartPr/>
              <p14:nvPr/>
            </p14:nvContentPartPr>
            <p14:xfrm>
              <a:off x="738439" y="3038927"/>
              <a:ext cx="68400" cy="1245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BFD43BD-A39C-95A5-6A8C-CD94F8698D1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23319" y="3023807"/>
                <a:ext cx="990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C0F2EFB-8212-D45A-D619-DFEB18F3F488}"/>
                  </a:ext>
                </a:extLst>
              </p14:cNvPr>
              <p14:cNvContentPartPr/>
              <p14:nvPr/>
            </p14:nvContentPartPr>
            <p14:xfrm>
              <a:off x="763999" y="3086447"/>
              <a:ext cx="54360" cy="259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C0F2EFB-8212-D45A-D619-DFEB18F3F48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48879" y="3071327"/>
                <a:ext cx="8460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98A7F98-A3D6-CE47-B658-6838CA51D932}"/>
                  </a:ext>
                </a:extLst>
              </p14:cNvPr>
              <p14:cNvContentPartPr/>
              <p14:nvPr/>
            </p14:nvContentPartPr>
            <p14:xfrm>
              <a:off x="834919" y="3015527"/>
              <a:ext cx="77040" cy="230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98A7F98-A3D6-CE47-B658-6838CA51D93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19799" y="3000407"/>
                <a:ext cx="1072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A4C1CB1-5DAF-F9F0-E975-FCF24102ABEA}"/>
                  </a:ext>
                </a:extLst>
              </p14:cNvPr>
              <p14:cNvContentPartPr/>
              <p14:nvPr/>
            </p14:nvContentPartPr>
            <p14:xfrm>
              <a:off x="894319" y="3029567"/>
              <a:ext cx="9000" cy="1051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A4C1CB1-5DAF-F9F0-E975-FCF24102ABE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79199" y="3014447"/>
                <a:ext cx="3924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159E0A5-4CF9-552F-5FF2-BE7E7A282A5E}"/>
                  </a:ext>
                </a:extLst>
              </p14:cNvPr>
              <p14:cNvContentPartPr/>
              <p14:nvPr/>
            </p14:nvContentPartPr>
            <p14:xfrm>
              <a:off x="934279" y="3038207"/>
              <a:ext cx="56880" cy="986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159E0A5-4CF9-552F-5FF2-BE7E7A282A5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18799" y="3023087"/>
                <a:ext cx="8748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709FE70-7F97-D8AD-FD2E-77F147E9FF11}"/>
                  </a:ext>
                </a:extLst>
              </p14:cNvPr>
              <p14:cNvContentPartPr/>
              <p14:nvPr/>
            </p14:nvContentPartPr>
            <p14:xfrm>
              <a:off x="999439" y="3021287"/>
              <a:ext cx="39960" cy="968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709FE70-7F97-D8AD-FD2E-77F147E9FF1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83959" y="3006167"/>
                <a:ext cx="705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19FB92B-8686-C918-495A-4666E4A6D9AA}"/>
                  </a:ext>
                </a:extLst>
              </p14:cNvPr>
              <p14:cNvContentPartPr/>
              <p14:nvPr/>
            </p14:nvContentPartPr>
            <p14:xfrm>
              <a:off x="1225879" y="2984567"/>
              <a:ext cx="77040" cy="1299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19FB92B-8686-C918-495A-4666E4A6D9A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210759" y="2969447"/>
                <a:ext cx="1072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63AC6AF-690B-AA7C-B35F-246D6C872394}"/>
                  </a:ext>
                </a:extLst>
              </p14:cNvPr>
              <p14:cNvContentPartPr/>
              <p14:nvPr/>
            </p14:nvContentPartPr>
            <p14:xfrm>
              <a:off x="1353679" y="3004367"/>
              <a:ext cx="65520" cy="77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63AC6AF-690B-AA7C-B35F-246D6C87239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338199" y="2988887"/>
                <a:ext cx="9612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7FE57C9-A3B0-6E67-7CAA-310E94D61E7F}"/>
                  </a:ext>
                </a:extLst>
              </p14:cNvPr>
              <p14:cNvContentPartPr/>
              <p14:nvPr/>
            </p14:nvContentPartPr>
            <p14:xfrm>
              <a:off x="1353679" y="2975927"/>
              <a:ext cx="39600" cy="61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7FE57C9-A3B0-6E67-7CAA-310E94D61E7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338559" y="2960807"/>
                <a:ext cx="702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161DDDE-E9D9-0064-A896-662699228595}"/>
                  </a:ext>
                </a:extLst>
              </p14:cNvPr>
              <p14:cNvContentPartPr/>
              <p14:nvPr/>
            </p14:nvContentPartPr>
            <p14:xfrm>
              <a:off x="1359079" y="3004367"/>
              <a:ext cx="71280" cy="172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161DDDE-E9D9-0064-A896-66269922859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343959" y="2988887"/>
                <a:ext cx="1018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A220154-A213-47BF-F61E-4A2CAA191933}"/>
                  </a:ext>
                </a:extLst>
              </p14:cNvPr>
              <p14:cNvContentPartPr/>
              <p14:nvPr/>
            </p14:nvContentPartPr>
            <p14:xfrm>
              <a:off x="622519" y="3304607"/>
              <a:ext cx="39960" cy="1332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A220154-A213-47BF-F61E-4A2CAA19193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07039" y="3289487"/>
                <a:ext cx="705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9FA976F-798D-57A1-1A62-35536EE39DB0}"/>
                  </a:ext>
                </a:extLst>
              </p14:cNvPr>
              <p14:cNvContentPartPr/>
              <p14:nvPr/>
            </p14:nvContentPartPr>
            <p14:xfrm>
              <a:off x="616759" y="3369767"/>
              <a:ext cx="62640" cy="230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9FA976F-798D-57A1-1A62-35536EE39DB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01639" y="3354647"/>
                <a:ext cx="932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E91A58A-708D-6C39-62EC-CF8B04197DE0}"/>
                  </a:ext>
                </a:extLst>
              </p14:cNvPr>
              <p14:cNvContentPartPr/>
              <p14:nvPr/>
            </p14:nvContentPartPr>
            <p14:xfrm>
              <a:off x="698839" y="3318647"/>
              <a:ext cx="42840" cy="910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E91A58A-708D-6C39-62EC-CF8B04197DE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83719" y="3303527"/>
                <a:ext cx="734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B1DCB61-1B1C-B52C-D373-ECE48C7AACF7}"/>
                  </a:ext>
                </a:extLst>
              </p14:cNvPr>
              <p14:cNvContentPartPr/>
              <p14:nvPr/>
            </p14:nvContentPartPr>
            <p14:xfrm>
              <a:off x="699199" y="3338087"/>
              <a:ext cx="73800" cy="831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B1DCB61-1B1C-B52C-D373-ECE48C7AACF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84079" y="3322607"/>
                <a:ext cx="1040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624555D-3133-CEB3-608C-70E3DB5EE440}"/>
                  </a:ext>
                </a:extLst>
              </p14:cNvPr>
              <p14:cNvContentPartPr/>
              <p14:nvPr/>
            </p14:nvContentPartPr>
            <p14:xfrm>
              <a:off x="803599" y="3279407"/>
              <a:ext cx="28800" cy="1411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624555D-3133-CEB3-608C-70E3DB5EE44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88479" y="3264287"/>
                <a:ext cx="590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02E9843-42E1-BB5E-BBA5-B7562A9C2578}"/>
                  </a:ext>
                </a:extLst>
              </p14:cNvPr>
              <p14:cNvContentPartPr/>
              <p14:nvPr/>
            </p14:nvContentPartPr>
            <p14:xfrm>
              <a:off x="880279" y="3290567"/>
              <a:ext cx="159120" cy="1220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02E9843-42E1-BB5E-BBA5-B7562A9C257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65159" y="3275087"/>
                <a:ext cx="1897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94A536B-1D70-3CA4-EDD0-E8F5B5C55A05}"/>
                  </a:ext>
                </a:extLst>
              </p14:cNvPr>
              <p14:cNvContentPartPr/>
              <p14:nvPr/>
            </p14:nvContentPartPr>
            <p14:xfrm>
              <a:off x="970999" y="3273287"/>
              <a:ext cx="65520" cy="259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94A536B-1D70-3CA4-EDD0-E8F5B5C55A05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55879" y="3258167"/>
                <a:ext cx="9612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BB9DB49-E9BC-EC14-105E-3CCEB22AB419}"/>
                  </a:ext>
                </a:extLst>
              </p14:cNvPr>
              <p14:cNvContentPartPr/>
              <p14:nvPr/>
            </p14:nvContentPartPr>
            <p14:xfrm>
              <a:off x="996559" y="3318647"/>
              <a:ext cx="68400" cy="201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BB9DB49-E9BC-EC14-105E-3CCEB22AB419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81079" y="3303527"/>
                <a:ext cx="9900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4D3FB3F-EE96-49ED-E1E3-0649AFEE4AC2}"/>
                  </a:ext>
                </a:extLst>
              </p14:cNvPr>
              <p14:cNvContentPartPr/>
              <p14:nvPr/>
            </p14:nvContentPartPr>
            <p14:xfrm>
              <a:off x="1089799" y="3287687"/>
              <a:ext cx="102240" cy="1051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4D3FB3F-EE96-49ED-E1E3-0649AFEE4AC2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74679" y="3272207"/>
                <a:ext cx="13284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D34FA7B-BCA7-BBE5-7F85-CBAEF501CFD1}"/>
                  </a:ext>
                </a:extLst>
              </p14:cNvPr>
              <p14:cNvContentPartPr/>
              <p14:nvPr/>
            </p14:nvContentPartPr>
            <p14:xfrm>
              <a:off x="1172239" y="3270767"/>
              <a:ext cx="6120" cy="90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D34FA7B-BCA7-BBE5-7F85-CBAEF501CFD1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156759" y="3255287"/>
                <a:ext cx="363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F2D75F4-A0DE-305D-36CB-6C429F975EE9}"/>
                  </a:ext>
                </a:extLst>
              </p14:cNvPr>
              <p14:cNvContentPartPr/>
              <p14:nvPr/>
            </p14:nvContentPartPr>
            <p14:xfrm>
              <a:off x="1225879" y="3293447"/>
              <a:ext cx="54360" cy="795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F2D75F4-A0DE-305D-36CB-6C429F975E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210759" y="3277967"/>
                <a:ext cx="8460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06C6284-1FD9-1702-4B52-206B2157DB6B}"/>
                  </a:ext>
                </a:extLst>
              </p14:cNvPr>
              <p14:cNvContentPartPr/>
              <p14:nvPr/>
            </p14:nvContentPartPr>
            <p14:xfrm>
              <a:off x="1265839" y="3233687"/>
              <a:ext cx="3240" cy="230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06C6284-1FD9-1702-4B52-206B2157DB6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250359" y="3218567"/>
                <a:ext cx="338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25B28A8-67D1-50A4-80B7-23F3F0CFB44C}"/>
                  </a:ext>
                </a:extLst>
              </p14:cNvPr>
              <p14:cNvContentPartPr/>
              <p14:nvPr/>
            </p14:nvContentPartPr>
            <p14:xfrm>
              <a:off x="1325239" y="3248087"/>
              <a:ext cx="77040" cy="103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25B28A8-67D1-50A4-80B7-23F3F0CFB44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309759" y="3232607"/>
                <a:ext cx="1072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F3042A0-8485-67D3-1533-A7967DBB36A0}"/>
                  </a:ext>
                </a:extLst>
              </p14:cNvPr>
              <p14:cNvContentPartPr/>
              <p14:nvPr/>
            </p14:nvContentPartPr>
            <p14:xfrm>
              <a:off x="421279" y="2522687"/>
              <a:ext cx="1255680" cy="10033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F3042A0-8485-67D3-1533-A7967DBB36A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05799" y="2507207"/>
                <a:ext cx="1286280" cy="10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168177C-A987-4901-F54F-2F03098738E2}"/>
                  </a:ext>
                </a:extLst>
              </p14:cNvPr>
              <p14:cNvContentPartPr/>
              <p14:nvPr/>
            </p14:nvContentPartPr>
            <p14:xfrm>
              <a:off x="1789781" y="2936245"/>
              <a:ext cx="939600" cy="770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168177C-A987-4901-F54F-2F03098738E2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774661" y="2921125"/>
                <a:ext cx="97020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580D12A-7C97-7BEB-CFB7-46AB3F21E3BA}"/>
                  </a:ext>
                </a:extLst>
              </p14:cNvPr>
              <p14:cNvContentPartPr/>
              <p14:nvPr/>
            </p14:nvContentPartPr>
            <p14:xfrm>
              <a:off x="2988429" y="2679772"/>
              <a:ext cx="77040" cy="921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580D12A-7C97-7BEB-CFB7-46AB3F21E3BA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973309" y="2664652"/>
                <a:ext cx="10728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410C106-9AEC-A88E-3807-55A1E80F967C}"/>
                  </a:ext>
                </a:extLst>
              </p14:cNvPr>
              <p14:cNvContentPartPr/>
              <p14:nvPr/>
            </p14:nvContentPartPr>
            <p14:xfrm>
              <a:off x="3116229" y="2666092"/>
              <a:ext cx="74160" cy="1112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410C106-9AEC-A88E-3807-55A1E80F967C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100749" y="2650972"/>
                <a:ext cx="1044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B5D9FA5-67F0-D3C1-6BEC-2211716FD6A9}"/>
                  </a:ext>
                </a:extLst>
              </p14:cNvPr>
              <p14:cNvContentPartPr/>
              <p14:nvPr/>
            </p14:nvContentPartPr>
            <p14:xfrm>
              <a:off x="3127389" y="2729452"/>
              <a:ext cx="42840" cy="115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B5D9FA5-67F0-D3C1-6BEC-2211716FD6A9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112269" y="2713972"/>
                <a:ext cx="734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69C2F845-C21F-B2D4-1E78-5F495EDE1714}"/>
                  </a:ext>
                </a:extLst>
              </p14:cNvPr>
              <p14:cNvContentPartPr/>
              <p14:nvPr/>
            </p14:nvContentPartPr>
            <p14:xfrm>
              <a:off x="3201189" y="2667172"/>
              <a:ext cx="68400" cy="230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69C2F845-C21F-B2D4-1E78-5F495EDE1714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185709" y="2651692"/>
                <a:ext cx="9900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23A3BB14-8461-3760-0644-DCFF2EC1828C}"/>
                  </a:ext>
                </a:extLst>
              </p14:cNvPr>
              <p14:cNvContentPartPr/>
              <p14:nvPr/>
            </p14:nvContentPartPr>
            <p14:xfrm>
              <a:off x="3240789" y="2678332"/>
              <a:ext cx="31680" cy="997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23A3BB14-8461-3760-0644-DCFF2EC1828C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225669" y="2663212"/>
                <a:ext cx="6192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F545AF4-0575-51BF-B697-E64FE20C4835}"/>
                  </a:ext>
                </a:extLst>
              </p14:cNvPr>
              <p14:cNvContentPartPr/>
              <p14:nvPr/>
            </p14:nvContentPartPr>
            <p14:xfrm>
              <a:off x="3317109" y="2658532"/>
              <a:ext cx="147600" cy="1191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F545AF4-0575-51BF-B697-E64FE20C4835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301989" y="2643412"/>
                <a:ext cx="17820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B7C8F18-2380-EB44-F0B8-31F7643F1619}"/>
                  </a:ext>
                </a:extLst>
              </p14:cNvPr>
              <p14:cNvContentPartPr/>
              <p14:nvPr/>
            </p14:nvContentPartPr>
            <p14:xfrm>
              <a:off x="3416109" y="2635852"/>
              <a:ext cx="9000" cy="61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B7C8F18-2380-EB44-F0B8-31F7643F1619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400989" y="2620732"/>
                <a:ext cx="396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DABC928-5946-3A20-1EE5-EDAC47AC2F13}"/>
                  </a:ext>
                </a:extLst>
              </p14:cNvPr>
              <p14:cNvContentPartPr/>
              <p14:nvPr/>
            </p14:nvContentPartPr>
            <p14:xfrm>
              <a:off x="3478749" y="2635852"/>
              <a:ext cx="62640" cy="795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DABC928-5946-3A20-1EE5-EDAC47AC2F13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463629" y="2620732"/>
                <a:ext cx="932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60F9D22A-A5B0-2E95-D01E-6AA3A24DEBFF}"/>
                  </a:ext>
                </a:extLst>
              </p14:cNvPr>
              <p14:cNvContentPartPr/>
              <p14:nvPr/>
            </p14:nvContentPartPr>
            <p14:xfrm>
              <a:off x="3487389" y="2675452"/>
              <a:ext cx="62640" cy="32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60F9D22A-A5B0-2E95-D01E-6AA3A24DEBFF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471909" y="2660332"/>
                <a:ext cx="932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9579DBE-6382-B244-D067-C4A40351F4E3}"/>
                  </a:ext>
                </a:extLst>
              </p14:cNvPr>
              <p14:cNvContentPartPr/>
              <p14:nvPr/>
            </p14:nvContentPartPr>
            <p14:xfrm>
              <a:off x="3668829" y="2655652"/>
              <a:ext cx="25920" cy="543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9579DBE-6382-B244-D067-C4A40351F4E3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653349" y="2640532"/>
                <a:ext cx="565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5457825-1193-DE5A-9357-CFC4EFB4BC13}"/>
                  </a:ext>
                </a:extLst>
              </p14:cNvPr>
              <p14:cNvContentPartPr/>
              <p14:nvPr/>
            </p14:nvContentPartPr>
            <p14:xfrm>
              <a:off x="3665949" y="2641612"/>
              <a:ext cx="84960" cy="770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5457825-1193-DE5A-9357-CFC4EFB4BC13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650469" y="2626132"/>
                <a:ext cx="11556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BA9AC9A-139F-21EA-BDDD-6C686EA4FD14}"/>
                  </a:ext>
                </a:extLst>
              </p14:cNvPr>
              <p14:cNvContentPartPr/>
              <p14:nvPr/>
            </p14:nvContentPartPr>
            <p14:xfrm>
              <a:off x="3796269" y="2644492"/>
              <a:ext cx="79560" cy="626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BA9AC9A-139F-21EA-BDDD-6C686EA4FD14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780789" y="2629012"/>
                <a:ext cx="11016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9023A33-EE33-82A9-D1D2-5328E7B2ED40}"/>
                  </a:ext>
                </a:extLst>
              </p14:cNvPr>
              <p14:cNvContentPartPr/>
              <p14:nvPr/>
            </p14:nvContentPartPr>
            <p14:xfrm>
              <a:off x="3773589" y="2593372"/>
              <a:ext cx="82440" cy="201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9023A33-EE33-82A9-D1D2-5328E7B2ED40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758109" y="2578252"/>
                <a:ext cx="1130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FF6553A5-3BD3-5A7D-EA9F-794FD2B3FF6C}"/>
                  </a:ext>
                </a:extLst>
              </p14:cNvPr>
              <p14:cNvContentPartPr/>
              <p14:nvPr/>
            </p14:nvContentPartPr>
            <p14:xfrm>
              <a:off x="3790509" y="2627212"/>
              <a:ext cx="85320" cy="115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FF6553A5-3BD3-5A7D-EA9F-794FD2B3FF6C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775389" y="2612092"/>
                <a:ext cx="1159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E5567E00-6480-85A1-E8E9-6B5360FD129A}"/>
                  </a:ext>
                </a:extLst>
              </p14:cNvPr>
              <p14:cNvContentPartPr/>
              <p14:nvPr/>
            </p14:nvContentPartPr>
            <p14:xfrm>
              <a:off x="3033789" y="2900092"/>
              <a:ext cx="65520" cy="946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E5567E00-6480-85A1-E8E9-6B5360FD129A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018669" y="2884612"/>
                <a:ext cx="9612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5A17EF2-C309-9EC6-6662-BEB62D754DAC}"/>
                  </a:ext>
                </a:extLst>
              </p14:cNvPr>
              <p14:cNvContentPartPr/>
              <p14:nvPr/>
            </p14:nvContentPartPr>
            <p14:xfrm>
              <a:off x="3035589" y="2941852"/>
              <a:ext cx="64080" cy="115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5A17EF2-C309-9EC6-6662-BEB62D754DAC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3020109" y="2926732"/>
                <a:ext cx="943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97C00359-5B4C-42F2-EFD6-4BF7BA015E9B}"/>
                  </a:ext>
                </a:extLst>
              </p14:cNvPr>
              <p14:cNvContentPartPr/>
              <p14:nvPr/>
            </p14:nvContentPartPr>
            <p14:xfrm>
              <a:off x="3133149" y="2902252"/>
              <a:ext cx="68400" cy="10512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97C00359-5B4C-42F2-EFD6-4BF7BA015E9B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3117669" y="2887132"/>
                <a:ext cx="990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2F01C0D4-165C-AE8F-53D0-335DD53E576B}"/>
                  </a:ext>
                </a:extLst>
              </p14:cNvPr>
              <p14:cNvContentPartPr/>
              <p14:nvPr/>
            </p14:nvContentPartPr>
            <p14:xfrm>
              <a:off x="3226749" y="2900812"/>
              <a:ext cx="71280" cy="126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2F01C0D4-165C-AE8F-53D0-335DD53E576B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3211269" y="2885692"/>
                <a:ext cx="10188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3C77D52-2739-3397-0733-9783E33C9513}"/>
                  </a:ext>
                </a:extLst>
              </p14:cNvPr>
              <p14:cNvContentPartPr/>
              <p14:nvPr/>
            </p14:nvContentPartPr>
            <p14:xfrm>
              <a:off x="3368229" y="2909452"/>
              <a:ext cx="54360" cy="1094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3C77D52-2739-3397-0733-9783E33C9513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353109" y="2894332"/>
                <a:ext cx="846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C69B8C53-301C-8067-F423-22762DEDA62B}"/>
                  </a:ext>
                </a:extLst>
              </p14:cNvPr>
              <p14:cNvContentPartPr/>
              <p14:nvPr/>
            </p14:nvContentPartPr>
            <p14:xfrm>
              <a:off x="3376869" y="2970292"/>
              <a:ext cx="25920" cy="32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C69B8C53-301C-8067-F423-22762DEDA62B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361389" y="2954812"/>
                <a:ext cx="5652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0585A20-6C3D-DCB1-59B2-A77E76A97A3F}"/>
                  </a:ext>
                </a:extLst>
              </p14:cNvPr>
              <p14:cNvContentPartPr/>
              <p14:nvPr/>
            </p14:nvContentPartPr>
            <p14:xfrm>
              <a:off x="3467949" y="2922412"/>
              <a:ext cx="133200" cy="993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0585A20-6C3D-DCB1-59B2-A77E76A97A3F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452469" y="2907292"/>
                <a:ext cx="1638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923C9B4-AE2A-9282-8853-BD8E4F327FF1}"/>
                  </a:ext>
                </a:extLst>
              </p14:cNvPr>
              <p14:cNvContentPartPr/>
              <p14:nvPr/>
            </p14:nvContentPartPr>
            <p14:xfrm>
              <a:off x="3519069" y="2913412"/>
              <a:ext cx="61920" cy="115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923C9B4-AE2A-9282-8853-BD8E4F327FF1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503949" y="2898292"/>
                <a:ext cx="925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109F7FB-7723-BA17-AE55-E56921767A2B}"/>
                  </a:ext>
                </a:extLst>
              </p14:cNvPr>
              <p14:cNvContentPartPr/>
              <p14:nvPr/>
            </p14:nvContentPartPr>
            <p14:xfrm>
              <a:off x="3529869" y="2950492"/>
              <a:ext cx="65520" cy="259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109F7FB-7723-BA17-AE55-E56921767A2B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514389" y="2935012"/>
                <a:ext cx="9612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E645279-064A-5DBC-5F58-78B7A1C5B585}"/>
                  </a:ext>
                </a:extLst>
              </p14:cNvPr>
              <p14:cNvContentPartPr/>
              <p14:nvPr/>
            </p14:nvContentPartPr>
            <p14:xfrm>
              <a:off x="3637509" y="2927812"/>
              <a:ext cx="77040" cy="795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E645279-064A-5DBC-5F58-78B7A1C5B585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622389" y="2912332"/>
                <a:ext cx="10728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6C9ED39-A049-D10C-5ADC-7C11C16F4FF7}"/>
                  </a:ext>
                </a:extLst>
              </p14:cNvPr>
              <p14:cNvContentPartPr/>
              <p14:nvPr/>
            </p14:nvContentPartPr>
            <p14:xfrm>
              <a:off x="3770709" y="2915212"/>
              <a:ext cx="122040" cy="752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6C9ED39-A049-D10C-5ADC-7C11C16F4FF7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3755589" y="2899732"/>
                <a:ext cx="1526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7B0AEFF-DDDB-D072-FE14-D9E856255F34}"/>
                  </a:ext>
                </a:extLst>
              </p14:cNvPr>
              <p14:cNvContentPartPr/>
              <p14:nvPr/>
            </p14:nvContentPartPr>
            <p14:xfrm>
              <a:off x="3854589" y="2882452"/>
              <a:ext cx="15840" cy="144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7B0AEFF-DDDB-D072-FE14-D9E856255F34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3839109" y="2866972"/>
                <a:ext cx="464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12C0EBEC-76D3-B7BF-808C-DEA7C6AB30FF}"/>
                  </a:ext>
                </a:extLst>
              </p14:cNvPr>
              <p14:cNvContentPartPr/>
              <p14:nvPr/>
            </p14:nvContentPartPr>
            <p14:xfrm>
              <a:off x="3946389" y="2881012"/>
              <a:ext cx="51480" cy="964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12C0EBEC-76D3-B7BF-808C-DEA7C6AB30FF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3931269" y="2865892"/>
                <a:ext cx="817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91B2DDA-2A4C-3682-D2A5-965F115F8081}"/>
                  </a:ext>
                </a:extLst>
              </p14:cNvPr>
              <p14:cNvContentPartPr/>
              <p14:nvPr/>
            </p14:nvContentPartPr>
            <p14:xfrm>
              <a:off x="3952149" y="2941852"/>
              <a:ext cx="2592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91B2DDA-2A4C-3682-D2A5-965F115F8081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3936669" y="2926732"/>
                <a:ext cx="5652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C013C9A-AE20-359D-83DB-C570EB36D129}"/>
                  </a:ext>
                </a:extLst>
              </p14:cNvPr>
              <p14:cNvContentPartPr/>
              <p14:nvPr/>
            </p14:nvContentPartPr>
            <p14:xfrm>
              <a:off x="2844069" y="2502652"/>
              <a:ext cx="1326600" cy="6267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C013C9A-AE20-359D-83DB-C570EB36D129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2828949" y="2487532"/>
                <a:ext cx="1357200" cy="65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A0F461A0-493A-8483-6793-045F2E03DEBD}"/>
                  </a:ext>
                </a:extLst>
              </p14:cNvPr>
              <p14:cNvContentPartPr/>
              <p14:nvPr/>
            </p14:nvContentPartPr>
            <p14:xfrm>
              <a:off x="2948829" y="3250732"/>
              <a:ext cx="31680" cy="230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A0F461A0-493A-8483-6793-045F2E03DEBD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933709" y="3235612"/>
                <a:ext cx="6192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CD994E9-35D2-FFCF-B59C-A235760CEAC4}"/>
                  </a:ext>
                </a:extLst>
              </p14:cNvPr>
              <p14:cNvContentPartPr/>
              <p14:nvPr/>
            </p14:nvContentPartPr>
            <p14:xfrm>
              <a:off x="3005709" y="3233812"/>
              <a:ext cx="17280" cy="370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CD994E9-35D2-FFCF-B59C-A235760CEAC4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2990229" y="3218692"/>
                <a:ext cx="478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93717EE-1766-BDDE-DBF4-1E8144732B27}"/>
                  </a:ext>
                </a:extLst>
              </p14:cNvPr>
              <p14:cNvContentPartPr/>
              <p14:nvPr/>
            </p14:nvContentPartPr>
            <p14:xfrm>
              <a:off x="3096429" y="3248212"/>
              <a:ext cx="133200" cy="1047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93717EE-1766-BDDE-DBF4-1E8144732B27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081309" y="3233092"/>
                <a:ext cx="16380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A6F38F5-0228-F1B9-FA3D-2BF3AE0774FB}"/>
                  </a:ext>
                </a:extLst>
              </p14:cNvPr>
              <p14:cNvContentPartPr/>
              <p14:nvPr/>
            </p14:nvContentPartPr>
            <p14:xfrm>
              <a:off x="3198309" y="3247852"/>
              <a:ext cx="6120" cy="6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A6F38F5-0228-F1B9-FA3D-2BF3AE0774FB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3183189" y="3232732"/>
                <a:ext cx="363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1FC10E68-BF53-9B85-5BC7-52E8ABE92441}"/>
                  </a:ext>
                </a:extLst>
              </p14:cNvPr>
              <p14:cNvContentPartPr/>
              <p14:nvPr/>
            </p14:nvContentPartPr>
            <p14:xfrm>
              <a:off x="3263469" y="3256492"/>
              <a:ext cx="51480" cy="939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1FC10E68-BF53-9B85-5BC7-52E8ABE92441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3248349" y="3241372"/>
                <a:ext cx="8172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4BDC581C-9089-54CB-A41F-AD4A0FF085D4}"/>
                  </a:ext>
                </a:extLst>
              </p14:cNvPr>
              <p14:cNvContentPartPr/>
              <p14:nvPr/>
            </p14:nvContentPartPr>
            <p14:xfrm>
              <a:off x="3325749" y="3216892"/>
              <a:ext cx="48600" cy="1306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4BDC581C-9089-54CB-A41F-AD4A0FF085D4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3310629" y="3201412"/>
                <a:ext cx="792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E8425C1E-71B7-9681-B03A-D7A7CA985597}"/>
                  </a:ext>
                </a:extLst>
              </p14:cNvPr>
              <p14:cNvContentPartPr/>
              <p14:nvPr/>
            </p14:nvContentPartPr>
            <p14:xfrm>
              <a:off x="3345549" y="3287452"/>
              <a:ext cx="39960" cy="61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E8425C1E-71B7-9681-B03A-D7A7CA985597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3330429" y="3272332"/>
                <a:ext cx="705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84E4DADA-C96F-9819-113B-317E196427EE}"/>
                  </a:ext>
                </a:extLst>
              </p14:cNvPr>
              <p14:cNvContentPartPr/>
              <p14:nvPr/>
            </p14:nvContentPartPr>
            <p14:xfrm>
              <a:off x="3396669" y="3273412"/>
              <a:ext cx="91080" cy="6552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84E4DADA-C96F-9819-113B-317E196427EE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3381549" y="3258292"/>
                <a:ext cx="12168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D8771B29-807D-0DA9-0DDC-4F39422D03E5}"/>
                  </a:ext>
                </a:extLst>
              </p14:cNvPr>
              <p14:cNvContentPartPr/>
              <p14:nvPr/>
            </p14:nvContentPartPr>
            <p14:xfrm>
              <a:off x="3493149" y="3259372"/>
              <a:ext cx="108000" cy="712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D8771B29-807D-0DA9-0DDC-4F39422D03E5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3477669" y="3243892"/>
                <a:ext cx="13860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1A1171C2-D83D-5010-FB34-4C6E316BEE5B}"/>
                  </a:ext>
                </a:extLst>
              </p14:cNvPr>
              <p14:cNvContentPartPr/>
              <p14:nvPr/>
            </p14:nvContentPartPr>
            <p14:xfrm>
              <a:off x="3628869" y="3251092"/>
              <a:ext cx="71280" cy="651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1A1171C2-D83D-5010-FB34-4C6E316BEE5B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3613749" y="3235972"/>
                <a:ext cx="101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6837872C-FF2F-E6AC-84DA-A76DF14F0870}"/>
                  </a:ext>
                </a:extLst>
              </p14:cNvPr>
              <p14:cNvContentPartPr/>
              <p14:nvPr/>
            </p14:nvContentPartPr>
            <p14:xfrm>
              <a:off x="3674229" y="3222292"/>
              <a:ext cx="3240" cy="61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6837872C-FF2F-E6AC-84DA-A76DF14F0870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3659109" y="3207172"/>
                <a:ext cx="338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83C54CA-808C-A990-98CF-290042BF6801}"/>
                  </a:ext>
                </a:extLst>
              </p14:cNvPr>
              <p14:cNvContentPartPr/>
              <p14:nvPr/>
            </p14:nvContentPartPr>
            <p14:xfrm>
              <a:off x="3733989" y="3239572"/>
              <a:ext cx="82440" cy="741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83C54CA-808C-A990-98CF-290042BF6801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3718509" y="3224092"/>
                <a:ext cx="11304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E1501A78-886D-B729-4336-34156C922929}"/>
                  </a:ext>
                </a:extLst>
              </p14:cNvPr>
              <p14:cNvContentPartPr/>
              <p14:nvPr/>
            </p14:nvContentPartPr>
            <p14:xfrm>
              <a:off x="3847029" y="3211132"/>
              <a:ext cx="3240" cy="316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E1501A78-886D-B729-4336-34156C922929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3831909" y="3196012"/>
                <a:ext cx="3384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C603B6F-80F1-FA4B-1456-98ECC9351FD1}"/>
                  </a:ext>
                </a:extLst>
              </p14:cNvPr>
              <p14:cNvContentPartPr/>
              <p14:nvPr/>
            </p14:nvContentPartPr>
            <p14:xfrm>
              <a:off x="3881229" y="3219772"/>
              <a:ext cx="3240" cy="342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C603B6F-80F1-FA4B-1456-98ECC9351FD1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3866109" y="3204292"/>
                <a:ext cx="3384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1BFA558-6B32-F044-39FC-69B5AE3318A0}"/>
                  </a:ext>
                </a:extLst>
              </p14:cNvPr>
              <p14:cNvContentPartPr/>
              <p14:nvPr/>
            </p14:nvContentPartPr>
            <p14:xfrm>
              <a:off x="2856265" y="3493193"/>
              <a:ext cx="42480" cy="954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1BFA558-6B32-F044-39FC-69B5AE3318A0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2840785" y="3477713"/>
                <a:ext cx="7308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F5C160B-5F3F-C0BA-FF1C-1ABD60F5BB34}"/>
                  </a:ext>
                </a:extLst>
              </p14:cNvPr>
              <p14:cNvContentPartPr/>
              <p14:nvPr/>
            </p14:nvContentPartPr>
            <p14:xfrm>
              <a:off x="2974705" y="3511913"/>
              <a:ext cx="37440" cy="1522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F5C160B-5F3F-C0BA-FF1C-1ABD60F5BB34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959585" y="3496433"/>
                <a:ext cx="676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12D18118-3BF0-52F1-1524-1045337E06EC}"/>
                  </a:ext>
                </a:extLst>
              </p14:cNvPr>
              <p14:cNvContentPartPr/>
              <p14:nvPr/>
            </p14:nvContentPartPr>
            <p14:xfrm>
              <a:off x="3035545" y="3527393"/>
              <a:ext cx="84600" cy="658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12D18118-3BF0-52F1-1524-1045337E06EC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3020065" y="3511913"/>
                <a:ext cx="1152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6751809E-5D3A-F146-75C7-1DB857FF0128}"/>
                  </a:ext>
                </a:extLst>
              </p14:cNvPr>
              <p14:cNvContentPartPr/>
              <p14:nvPr/>
            </p14:nvContentPartPr>
            <p14:xfrm>
              <a:off x="3114385" y="3511553"/>
              <a:ext cx="42120" cy="741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6751809E-5D3A-F146-75C7-1DB857FF0128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3099265" y="3496073"/>
                <a:ext cx="7272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E35DD4A8-DD6B-75EC-5AB0-DF88E4F592D4}"/>
                  </a:ext>
                </a:extLst>
              </p14:cNvPr>
              <p14:cNvContentPartPr/>
              <p14:nvPr/>
            </p14:nvContentPartPr>
            <p14:xfrm>
              <a:off x="3172705" y="3517313"/>
              <a:ext cx="50400" cy="709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E35DD4A8-DD6B-75EC-5AB0-DF88E4F592D4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3157225" y="3502193"/>
                <a:ext cx="810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070FE7BF-6B5B-6DD4-CE1F-82BAF91E99A1}"/>
                  </a:ext>
                </a:extLst>
              </p14:cNvPr>
              <p14:cNvContentPartPr/>
              <p14:nvPr/>
            </p14:nvContentPartPr>
            <p14:xfrm>
              <a:off x="2975065" y="3627473"/>
              <a:ext cx="200520" cy="320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070FE7BF-6B5B-6DD4-CE1F-82BAF91E99A1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2959945" y="3612353"/>
                <a:ext cx="23076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D6B601A0-1096-ACBD-3400-7685187B86C9}"/>
                  </a:ext>
                </a:extLst>
              </p14:cNvPr>
              <p14:cNvContentPartPr/>
              <p14:nvPr/>
            </p14:nvContentPartPr>
            <p14:xfrm>
              <a:off x="3014305" y="3667073"/>
              <a:ext cx="163800" cy="216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D6B601A0-1096-ACBD-3400-7685187B86C9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2999185" y="3651953"/>
                <a:ext cx="19440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319E8E15-1A51-22D2-D6AB-2A170C6758E2}"/>
                  </a:ext>
                </a:extLst>
              </p14:cNvPr>
              <p14:cNvContentPartPr/>
              <p14:nvPr/>
            </p14:nvContentPartPr>
            <p14:xfrm>
              <a:off x="3344065" y="3473393"/>
              <a:ext cx="135000" cy="990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319E8E15-1A51-22D2-D6AB-2A170C6758E2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3328585" y="3458273"/>
                <a:ext cx="16524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EF090EF1-59D2-A0B0-029D-68C44536ADA6}"/>
                  </a:ext>
                </a:extLst>
              </p14:cNvPr>
              <p14:cNvContentPartPr/>
              <p14:nvPr/>
            </p14:nvContentPartPr>
            <p14:xfrm>
              <a:off x="3567985" y="3436313"/>
              <a:ext cx="155880" cy="1231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EF090EF1-59D2-A0B0-029D-68C44536ADA6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3552865" y="3420833"/>
                <a:ext cx="18648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C6B2C51D-C5FE-3080-20ED-4FF63652332B}"/>
                  </a:ext>
                </a:extLst>
              </p14:cNvPr>
              <p14:cNvContentPartPr/>
              <p14:nvPr/>
            </p14:nvContentPartPr>
            <p14:xfrm>
              <a:off x="3802705" y="3461513"/>
              <a:ext cx="110880" cy="7344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C6B2C51D-C5FE-3080-20ED-4FF63652332B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3787585" y="3446033"/>
                <a:ext cx="14112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82F2847-5057-7AB2-66C4-E51623EDC5FA}"/>
                  </a:ext>
                </a:extLst>
              </p14:cNvPr>
              <p14:cNvContentPartPr/>
              <p14:nvPr/>
            </p14:nvContentPartPr>
            <p14:xfrm>
              <a:off x="3926545" y="3466913"/>
              <a:ext cx="71640" cy="608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82F2847-5057-7AB2-66C4-E51623EDC5FA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3911425" y="3451793"/>
                <a:ext cx="10188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A6D3925C-4D11-1BFC-C49C-08D6E36E419A}"/>
                  </a:ext>
                </a:extLst>
              </p14:cNvPr>
              <p14:cNvContentPartPr/>
              <p14:nvPr/>
            </p14:nvContentPartPr>
            <p14:xfrm>
              <a:off x="4008265" y="3456113"/>
              <a:ext cx="79560" cy="716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6D3925C-4D11-1BFC-C49C-08D6E36E419A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3993145" y="3440993"/>
                <a:ext cx="10980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A6B4D64-E4FD-29F4-B1C2-1A14D52F7146}"/>
                  </a:ext>
                </a:extLst>
              </p14:cNvPr>
              <p14:cNvContentPartPr/>
              <p14:nvPr/>
            </p14:nvContentPartPr>
            <p14:xfrm>
              <a:off x="4100785" y="3449633"/>
              <a:ext cx="37440" cy="8604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A6B4D64-E4FD-29F4-B1C2-1A14D52F7146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4085305" y="3434513"/>
                <a:ext cx="676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8D402E72-6088-1BEF-8DB4-77648DDAC469}"/>
                  </a:ext>
                </a:extLst>
              </p14:cNvPr>
              <p14:cNvContentPartPr/>
              <p14:nvPr/>
            </p14:nvContentPartPr>
            <p14:xfrm>
              <a:off x="4105825" y="3465113"/>
              <a:ext cx="100440" cy="702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8D402E72-6088-1BEF-8DB4-77648DDAC469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4090705" y="3449993"/>
                <a:ext cx="1310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510506C-86CC-FA11-4B1F-8C8ED2C7A4FB}"/>
                  </a:ext>
                </a:extLst>
              </p14:cNvPr>
              <p14:cNvContentPartPr/>
              <p14:nvPr/>
            </p14:nvContentPartPr>
            <p14:xfrm>
              <a:off x="4180705" y="3432353"/>
              <a:ext cx="4320" cy="28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510506C-86CC-FA11-4B1F-8C8ED2C7A4FB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4165585" y="3417233"/>
                <a:ext cx="3492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628032D2-D8B4-9F18-5BF8-72A154AD0348}"/>
                  </a:ext>
                </a:extLst>
              </p14:cNvPr>
              <p14:cNvContentPartPr/>
              <p14:nvPr/>
            </p14:nvContentPartPr>
            <p14:xfrm>
              <a:off x="4232545" y="3453953"/>
              <a:ext cx="127080" cy="630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628032D2-D8B4-9F18-5BF8-72A154AD0348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4217065" y="3438833"/>
                <a:ext cx="15732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A1AB52D5-06AD-2B81-FAE5-DBA81E134ED3}"/>
                  </a:ext>
                </a:extLst>
              </p14:cNvPr>
              <p14:cNvContentPartPr/>
              <p14:nvPr/>
            </p14:nvContentPartPr>
            <p14:xfrm>
              <a:off x="4274665" y="3384833"/>
              <a:ext cx="37440" cy="374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A1AB52D5-06AD-2B81-FAE5-DBA81E134ED3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4259545" y="3369713"/>
                <a:ext cx="676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6C37DC91-19D2-87EF-3FE6-B4D1FAFE8FDB}"/>
                  </a:ext>
                </a:extLst>
              </p14:cNvPr>
              <p14:cNvContentPartPr/>
              <p14:nvPr/>
            </p14:nvContentPartPr>
            <p14:xfrm>
              <a:off x="3001345" y="3751673"/>
              <a:ext cx="63720" cy="554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6C37DC91-19D2-87EF-3FE6-B4D1FAFE8FDB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2985865" y="3736553"/>
                <a:ext cx="939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CC1919BA-687B-EC81-97BD-6DC884C25915}"/>
                  </a:ext>
                </a:extLst>
              </p14:cNvPr>
              <p14:cNvContentPartPr/>
              <p14:nvPr/>
            </p14:nvContentPartPr>
            <p14:xfrm>
              <a:off x="3080185" y="3740873"/>
              <a:ext cx="52920" cy="662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CC1919BA-687B-EC81-97BD-6DC884C25915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065065" y="3725753"/>
                <a:ext cx="8352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492CF78D-6168-02B3-453B-FA4DCD7B393F}"/>
                  </a:ext>
                </a:extLst>
              </p14:cNvPr>
              <p14:cNvContentPartPr/>
              <p14:nvPr/>
            </p14:nvContentPartPr>
            <p14:xfrm>
              <a:off x="3148945" y="3707393"/>
              <a:ext cx="39960" cy="1051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492CF78D-6168-02B3-453B-FA4DCD7B393F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3133465" y="3692273"/>
                <a:ext cx="7056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AE66F6A7-2C8F-FEC9-1358-D93C79DFAB3F}"/>
                  </a:ext>
                </a:extLst>
              </p14:cNvPr>
              <p14:cNvContentPartPr/>
              <p14:nvPr/>
            </p14:nvContentPartPr>
            <p14:xfrm>
              <a:off x="3148945" y="3748793"/>
              <a:ext cx="63720" cy="57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AE66F6A7-2C8F-FEC9-1358-D93C79DFAB3F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3133465" y="3733673"/>
                <a:ext cx="939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50B1A41-99F9-D32F-811E-CFBEBC8C0639}"/>
                  </a:ext>
                </a:extLst>
              </p14:cNvPr>
              <p14:cNvContentPartPr/>
              <p14:nvPr/>
            </p14:nvContentPartPr>
            <p14:xfrm>
              <a:off x="3241105" y="3754193"/>
              <a:ext cx="45360" cy="662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50B1A41-99F9-D32F-811E-CFBEBC8C0639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3225985" y="3738713"/>
                <a:ext cx="7560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77B942E7-698F-8CC5-AECF-0AA9CB86BC62}"/>
                  </a:ext>
                </a:extLst>
              </p14:cNvPr>
              <p14:cNvContentPartPr/>
              <p14:nvPr/>
            </p14:nvContentPartPr>
            <p14:xfrm>
              <a:off x="3320305" y="3759233"/>
              <a:ext cx="90000" cy="5580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77B942E7-698F-8CC5-AECF-0AA9CB86BC62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3304825" y="3744113"/>
                <a:ext cx="1206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81E4AE30-91A3-124A-C9AA-3E78CE9B6F9A}"/>
                  </a:ext>
                </a:extLst>
              </p14:cNvPr>
              <p14:cNvContentPartPr/>
              <p14:nvPr/>
            </p14:nvContentPartPr>
            <p14:xfrm>
              <a:off x="3531265" y="3743393"/>
              <a:ext cx="79200" cy="1717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81E4AE30-91A3-124A-C9AA-3E78CE9B6F9A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3516145" y="3728273"/>
                <a:ext cx="10980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821AFFF3-9449-A30E-3521-6E7D12401FC4}"/>
                  </a:ext>
                </a:extLst>
              </p14:cNvPr>
              <p14:cNvContentPartPr/>
              <p14:nvPr/>
            </p14:nvContentPartPr>
            <p14:xfrm>
              <a:off x="3597145" y="3734033"/>
              <a:ext cx="195480" cy="572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821AFFF3-9449-A30E-3521-6E7D12401FC4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3581665" y="3718913"/>
                <a:ext cx="2260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D2792413-2872-AA5C-7F94-B3464FE5CDA2}"/>
                  </a:ext>
                </a:extLst>
              </p14:cNvPr>
              <p14:cNvContentPartPr/>
              <p14:nvPr/>
            </p14:nvContentPartPr>
            <p14:xfrm>
              <a:off x="3786865" y="3722513"/>
              <a:ext cx="100440" cy="529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D2792413-2872-AA5C-7F94-B3464FE5CDA2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3771745" y="3707033"/>
                <a:ext cx="1310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E618920C-902D-92B4-BB85-1F9D61D1B3D3}"/>
                  </a:ext>
                </a:extLst>
              </p14:cNvPr>
              <p14:cNvContentPartPr/>
              <p14:nvPr/>
            </p14:nvContentPartPr>
            <p14:xfrm>
              <a:off x="3897745" y="3699113"/>
              <a:ext cx="34560" cy="6588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E618920C-902D-92B4-BB85-1F9D61D1B3D3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3882265" y="3683633"/>
                <a:ext cx="6516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FF255C6D-C8FC-CB54-86B8-8E22FFE0DD3E}"/>
                  </a:ext>
                </a:extLst>
              </p14:cNvPr>
              <p14:cNvContentPartPr/>
              <p14:nvPr/>
            </p14:nvContentPartPr>
            <p14:xfrm>
              <a:off x="3920065" y="3664553"/>
              <a:ext cx="96480" cy="15048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FF255C6D-C8FC-CB54-86B8-8E22FFE0DD3E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3904945" y="3649073"/>
                <a:ext cx="12708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00057E69-9175-FC96-DA6F-23112F6F6EC8}"/>
                  </a:ext>
                </a:extLst>
              </p14:cNvPr>
              <p14:cNvContentPartPr/>
              <p14:nvPr/>
            </p14:nvContentPartPr>
            <p14:xfrm>
              <a:off x="4411546" y="2812790"/>
              <a:ext cx="948960" cy="842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00057E69-9175-FC96-DA6F-23112F6F6EC8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4396066" y="2797670"/>
                <a:ext cx="97956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79339B1D-F500-AF30-3DAE-896C51F487A3}"/>
                  </a:ext>
                </a:extLst>
              </p14:cNvPr>
              <p14:cNvContentPartPr/>
              <p14:nvPr/>
            </p14:nvContentPartPr>
            <p14:xfrm>
              <a:off x="5724895" y="2487261"/>
              <a:ext cx="127440" cy="648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79339B1D-F500-AF30-3DAE-896C51F487A3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5709775" y="2471781"/>
                <a:ext cx="15804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16E72C71-956C-52FC-A66A-1B83A8307EBB}"/>
                  </a:ext>
                </a:extLst>
              </p14:cNvPr>
              <p14:cNvContentPartPr/>
              <p14:nvPr/>
            </p14:nvContentPartPr>
            <p14:xfrm>
              <a:off x="5808775" y="2487261"/>
              <a:ext cx="31320" cy="993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16E72C71-956C-52FC-A66A-1B83A8307EBB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5793295" y="2471781"/>
                <a:ext cx="6192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D0DE61F5-5982-F6FD-A344-E1714A30D682}"/>
                  </a:ext>
                </a:extLst>
              </p14:cNvPr>
              <p14:cNvContentPartPr/>
              <p14:nvPr/>
            </p14:nvContentPartPr>
            <p14:xfrm>
              <a:off x="5901655" y="2499501"/>
              <a:ext cx="83880" cy="8712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D0DE61F5-5982-F6FD-A344-E1714A30D682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5886175" y="2484381"/>
                <a:ext cx="1144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78677D32-DA63-0C4A-85EC-91E193AE1485}"/>
                  </a:ext>
                </a:extLst>
              </p14:cNvPr>
              <p14:cNvContentPartPr/>
              <p14:nvPr/>
            </p14:nvContentPartPr>
            <p14:xfrm>
              <a:off x="6084535" y="2479701"/>
              <a:ext cx="133560" cy="10980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78677D32-DA63-0C4A-85EC-91E193AE1485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6069055" y="2464221"/>
                <a:ext cx="16416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D1E85C2B-7D29-A7AF-53AD-DDAA19BCBB5C}"/>
                  </a:ext>
                </a:extLst>
              </p14:cNvPr>
              <p14:cNvContentPartPr/>
              <p14:nvPr/>
            </p14:nvContentPartPr>
            <p14:xfrm>
              <a:off x="6260935" y="2545941"/>
              <a:ext cx="6480" cy="1584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D1E85C2B-7D29-A7AF-53AD-DDAA19BCBB5C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6245815" y="2530821"/>
                <a:ext cx="370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7CA37EE4-CD57-CBEC-E879-9F4DF82F2CD1}"/>
                  </a:ext>
                </a:extLst>
              </p14:cNvPr>
              <p14:cNvContentPartPr/>
              <p14:nvPr/>
            </p14:nvContentPartPr>
            <p14:xfrm>
              <a:off x="6267055" y="2601741"/>
              <a:ext cx="3600" cy="126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7CA37EE4-CD57-CBEC-E879-9F4DF82F2CD1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6251935" y="2586621"/>
                <a:ext cx="338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D0677982-D04C-CA89-00DD-E1CD6FB990CE}"/>
                  </a:ext>
                </a:extLst>
              </p14:cNvPr>
              <p14:cNvContentPartPr/>
              <p14:nvPr/>
            </p14:nvContentPartPr>
            <p14:xfrm>
              <a:off x="5551375" y="2781381"/>
              <a:ext cx="93240" cy="1584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D0677982-D04C-CA89-00DD-E1CD6FB990CE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5536255" y="2766261"/>
                <a:ext cx="1238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C090DC90-90B3-FD68-5408-BFC4951C1DED}"/>
                  </a:ext>
                </a:extLst>
              </p14:cNvPr>
              <p14:cNvContentPartPr/>
              <p14:nvPr/>
            </p14:nvContentPartPr>
            <p14:xfrm>
              <a:off x="5610415" y="2790741"/>
              <a:ext cx="28080" cy="9648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C090DC90-90B3-FD68-5408-BFC4951C1DED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5594935" y="2775621"/>
                <a:ext cx="58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B4B43D2A-C727-142E-F3E8-4C644128A9F6}"/>
                  </a:ext>
                </a:extLst>
              </p14:cNvPr>
              <p14:cNvContentPartPr/>
              <p14:nvPr/>
            </p14:nvContentPartPr>
            <p14:xfrm>
              <a:off x="5666215" y="2815581"/>
              <a:ext cx="62280" cy="6228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B4B43D2A-C727-142E-F3E8-4C644128A9F6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5650735" y="2800461"/>
                <a:ext cx="928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920FCD0E-B2BE-45E1-9C62-D0C1D5BFA5E5}"/>
                  </a:ext>
                </a:extLst>
              </p14:cNvPr>
              <p14:cNvContentPartPr/>
              <p14:nvPr/>
            </p14:nvContentPartPr>
            <p14:xfrm>
              <a:off x="5761975" y="2803341"/>
              <a:ext cx="50040" cy="13968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920FCD0E-B2BE-45E1-9C62-D0C1D5BFA5E5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5746855" y="2787861"/>
                <a:ext cx="8028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42D62E0A-B283-A044-2592-5DD5B31CA13E}"/>
                  </a:ext>
                </a:extLst>
              </p14:cNvPr>
              <p14:cNvContentPartPr/>
              <p14:nvPr/>
            </p14:nvContentPartPr>
            <p14:xfrm>
              <a:off x="5839735" y="2809461"/>
              <a:ext cx="52920" cy="5940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42D62E0A-B283-A044-2592-5DD5B31CA13E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5824255" y="2794341"/>
                <a:ext cx="835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E01E0C0E-09DD-8BC4-D11E-FF872E85CF30}"/>
                  </a:ext>
                </a:extLst>
              </p14:cNvPr>
              <p14:cNvContentPartPr/>
              <p14:nvPr/>
            </p14:nvContentPartPr>
            <p14:xfrm>
              <a:off x="5926495" y="2744661"/>
              <a:ext cx="102600" cy="12384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E01E0C0E-09DD-8BC4-D11E-FF872E85CF30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5911015" y="2729541"/>
                <a:ext cx="1332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61636BE-3082-CA18-6029-525657BD5386}"/>
                  </a:ext>
                </a:extLst>
              </p14:cNvPr>
              <p14:cNvContentPartPr/>
              <p14:nvPr/>
            </p14:nvContentPartPr>
            <p14:xfrm>
              <a:off x="6034855" y="2809461"/>
              <a:ext cx="111960" cy="1792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61636BE-3082-CA18-6029-525657BD5386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6019735" y="2794341"/>
                <a:ext cx="1425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55E0274A-C1CD-3941-442D-8C5C0568CB03}"/>
                  </a:ext>
                </a:extLst>
              </p14:cNvPr>
              <p14:cNvContentPartPr/>
              <p14:nvPr/>
            </p14:nvContentPartPr>
            <p14:xfrm>
              <a:off x="6133855" y="2785341"/>
              <a:ext cx="12600" cy="900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55E0274A-C1CD-3941-442D-8C5C0568CB03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6118735" y="2770221"/>
                <a:ext cx="432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7468389F-DC3C-21AA-6321-6B58639D9584}"/>
                  </a:ext>
                </a:extLst>
              </p14:cNvPr>
              <p14:cNvContentPartPr/>
              <p14:nvPr/>
            </p14:nvContentPartPr>
            <p14:xfrm>
              <a:off x="6189655" y="2793981"/>
              <a:ext cx="180000" cy="7452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7468389F-DC3C-21AA-6321-6B58639D9584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6174535" y="2778861"/>
                <a:ext cx="21060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2907C1A2-A3B4-14C0-F958-A8277BE79862}"/>
                  </a:ext>
                </a:extLst>
              </p14:cNvPr>
              <p14:cNvContentPartPr/>
              <p14:nvPr/>
            </p14:nvContentPartPr>
            <p14:xfrm>
              <a:off x="6372535" y="2732421"/>
              <a:ext cx="90360" cy="11484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2907C1A2-A3B4-14C0-F958-A8277BE79862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6357415" y="2716941"/>
                <a:ext cx="1206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9FF065F9-B133-FEB9-80C1-CC11771B72C8}"/>
                  </a:ext>
                </a:extLst>
              </p14:cNvPr>
              <p14:cNvContentPartPr/>
              <p14:nvPr/>
            </p14:nvContentPartPr>
            <p14:xfrm>
              <a:off x="5628775" y="3026181"/>
              <a:ext cx="81000" cy="867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9FF065F9-B133-FEB9-80C1-CC11771B72C8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5613655" y="3011061"/>
                <a:ext cx="1116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23435DDB-8DE9-EA67-AEC9-5E753EFE9D5B}"/>
                  </a:ext>
                </a:extLst>
              </p14:cNvPr>
              <p14:cNvContentPartPr/>
              <p14:nvPr/>
            </p14:nvContentPartPr>
            <p14:xfrm>
              <a:off x="5737495" y="3029781"/>
              <a:ext cx="81000" cy="8352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23435DDB-8DE9-EA67-AEC9-5E753EFE9D5B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5722015" y="3014661"/>
                <a:ext cx="11160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748CAC76-6306-21A5-7D71-9A746DABDC1E}"/>
                  </a:ext>
                </a:extLst>
              </p14:cNvPr>
              <p14:cNvContentPartPr/>
              <p14:nvPr/>
            </p14:nvContentPartPr>
            <p14:xfrm>
              <a:off x="5842615" y="2989461"/>
              <a:ext cx="353520" cy="1173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748CAC76-6306-21A5-7D71-9A746DABDC1E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5827495" y="2974341"/>
                <a:ext cx="38412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1D3DC348-A700-83A2-B231-03D6051C4643}"/>
                  </a:ext>
                </a:extLst>
              </p14:cNvPr>
              <p14:cNvContentPartPr/>
              <p14:nvPr/>
            </p14:nvContentPartPr>
            <p14:xfrm>
              <a:off x="6239335" y="3014661"/>
              <a:ext cx="43920" cy="16092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1D3DC348-A700-83A2-B231-03D6051C4643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6224215" y="2999541"/>
                <a:ext cx="7416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3B754134-4099-8AFB-B999-B460C6B604CB}"/>
                  </a:ext>
                </a:extLst>
              </p14:cNvPr>
              <p14:cNvContentPartPr/>
              <p14:nvPr/>
            </p14:nvContentPartPr>
            <p14:xfrm>
              <a:off x="5662975" y="3225981"/>
              <a:ext cx="239040" cy="10404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3B754134-4099-8AFB-B999-B460C6B604CB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5647855" y="3210861"/>
                <a:ext cx="2692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A7CC0667-D129-3E67-7F51-0451C769234E}"/>
                  </a:ext>
                </a:extLst>
              </p14:cNvPr>
              <p14:cNvContentPartPr/>
              <p14:nvPr/>
            </p14:nvContentPartPr>
            <p14:xfrm>
              <a:off x="5929375" y="3190701"/>
              <a:ext cx="68400" cy="13068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A7CC0667-D129-3E67-7F51-0451C769234E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5914255" y="3175221"/>
                <a:ext cx="990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B487EE4C-F3B4-037C-8A81-3D3AB3759BF5}"/>
                  </a:ext>
                </a:extLst>
              </p14:cNvPr>
              <p14:cNvContentPartPr/>
              <p14:nvPr/>
            </p14:nvContentPartPr>
            <p14:xfrm>
              <a:off x="5920093" y="3231021"/>
              <a:ext cx="71640" cy="972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B487EE4C-F3B4-037C-8A81-3D3AB3759BF5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5904973" y="3215541"/>
                <a:ext cx="1022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6F4385B9-2E73-8607-5395-5EB80C4758A3}"/>
                  </a:ext>
                </a:extLst>
              </p14:cNvPr>
              <p14:cNvContentPartPr/>
              <p14:nvPr/>
            </p14:nvContentPartPr>
            <p14:xfrm>
              <a:off x="6041053" y="3243261"/>
              <a:ext cx="93240" cy="622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6F4385B9-2E73-8607-5395-5EB80C4758A3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6025933" y="3228141"/>
                <a:ext cx="12384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730521D7-1056-C7BE-E200-F9B8BA2E1818}"/>
                  </a:ext>
                </a:extLst>
              </p14:cNvPr>
              <p14:cNvContentPartPr/>
              <p14:nvPr/>
            </p14:nvContentPartPr>
            <p14:xfrm>
              <a:off x="6112333" y="3224541"/>
              <a:ext cx="3600" cy="64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730521D7-1056-C7BE-E200-F9B8BA2E1818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6096853" y="3209421"/>
                <a:ext cx="3384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16DC8F53-F038-1198-D1F6-3BD8EE10401C}"/>
                  </a:ext>
                </a:extLst>
              </p14:cNvPr>
              <p14:cNvContentPartPr/>
              <p14:nvPr/>
            </p14:nvContentPartPr>
            <p14:xfrm>
              <a:off x="6168133" y="3249381"/>
              <a:ext cx="40680" cy="6228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16DC8F53-F038-1198-D1F6-3BD8EE10401C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6152653" y="3234261"/>
                <a:ext cx="712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25FFAF62-D2D6-9E41-57FC-2AB7B52EB7D4}"/>
                  </a:ext>
                </a:extLst>
              </p14:cNvPr>
              <p14:cNvContentPartPr/>
              <p14:nvPr/>
            </p14:nvContentPartPr>
            <p14:xfrm>
              <a:off x="6164893" y="3261981"/>
              <a:ext cx="81000" cy="622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25FFAF62-D2D6-9E41-57FC-2AB7B52EB7D4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6149773" y="3246501"/>
                <a:ext cx="11160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9569AAD7-6778-76EF-CCD4-8EC93BD3A85C}"/>
                  </a:ext>
                </a:extLst>
              </p14:cNvPr>
              <p14:cNvContentPartPr/>
              <p14:nvPr/>
            </p14:nvContentPartPr>
            <p14:xfrm>
              <a:off x="5416464" y="2217485"/>
              <a:ext cx="1171800" cy="129888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9569AAD7-6778-76EF-CCD4-8EC93BD3A85C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5401344" y="2202005"/>
                <a:ext cx="1202040" cy="13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20745411-3ADC-4F63-EA1D-EF247A687B3E}"/>
                  </a:ext>
                </a:extLst>
              </p14:cNvPr>
              <p14:cNvContentPartPr/>
              <p14:nvPr/>
            </p14:nvContentPartPr>
            <p14:xfrm>
              <a:off x="421279" y="3840407"/>
              <a:ext cx="48240" cy="867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20745411-3ADC-4F63-EA1D-EF247A687B3E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413719" y="3832847"/>
                <a:ext cx="6336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F84C5815-6282-FDEC-6597-2106EE9FF4D9}"/>
                  </a:ext>
                </a:extLst>
              </p14:cNvPr>
              <p14:cNvContentPartPr/>
              <p14:nvPr/>
            </p14:nvContentPartPr>
            <p14:xfrm>
              <a:off x="475639" y="3837167"/>
              <a:ext cx="38880" cy="8028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F84C5815-6282-FDEC-6597-2106EE9FF4D9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468079" y="3829607"/>
                <a:ext cx="5364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7006D45F-5FB1-377B-BCD6-14D8748ADD07}"/>
                  </a:ext>
                </a:extLst>
              </p14:cNvPr>
              <p14:cNvContentPartPr/>
              <p14:nvPr/>
            </p14:nvContentPartPr>
            <p14:xfrm>
              <a:off x="501199" y="3793967"/>
              <a:ext cx="90000" cy="30420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7006D45F-5FB1-377B-BCD6-14D8748ADD07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493639" y="3786407"/>
                <a:ext cx="10512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35F834A3-0C45-BE63-D03F-C183E79432C5}"/>
                  </a:ext>
                </a:extLst>
              </p14:cNvPr>
              <p14:cNvContentPartPr/>
              <p14:nvPr/>
            </p14:nvContentPartPr>
            <p14:xfrm>
              <a:off x="549439" y="3843647"/>
              <a:ext cx="57600" cy="2268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35F834A3-0C45-BE63-D03F-C183E79432C5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41879" y="3836087"/>
                <a:ext cx="727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888F0789-E850-148F-E8EA-D36CD1E6A39E}"/>
                  </a:ext>
                </a:extLst>
              </p14:cNvPr>
              <p14:cNvContentPartPr/>
              <p14:nvPr/>
            </p14:nvContentPartPr>
            <p14:xfrm>
              <a:off x="664639" y="3786047"/>
              <a:ext cx="41760" cy="14400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888F0789-E850-148F-E8EA-D36CD1E6A39E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657079" y="3778487"/>
                <a:ext cx="5652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BA0D19E1-2795-0CF3-BBB7-2F26D0BDAFC6}"/>
                  </a:ext>
                </a:extLst>
              </p14:cNvPr>
              <p14:cNvContentPartPr/>
              <p14:nvPr/>
            </p14:nvContentPartPr>
            <p14:xfrm>
              <a:off x="662839" y="3856607"/>
              <a:ext cx="46440" cy="1332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BA0D19E1-2795-0CF3-BBB7-2F26D0BDAFC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655279" y="3849047"/>
                <a:ext cx="615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9668FCEF-EA70-CA96-9549-4B8F9FAA49B5}"/>
                  </a:ext>
                </a:extLst>
              </p14:cNvPr>
              <p14:cNvContentPartPr/>
              <p14:nvPr/>
            </p14:nvContentPartPr>
            <p14:xfrm>
              <a:off x="715399" y="3786047"/>
              <a:ext cx="64440" cy="13140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9668FCEF-EA70-CA96-9549-4B8F9FAA49B5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07839" y="3778487"/>
                <a:ext cx="795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2F7518CF-C796-8AD8-29B1-50D35B8DB268}"/>
                  </a:ext>
                </a:extLst>
              </p14:cNvPr>
              <p14:cNvContentPartPr/>
              <p14:nvPr/>
            </p14:nvContentPartPr>
            <p14:xfrm>
              <a:off x="795679" y="3846887"/>
              <a:ext cx="125280" cy="7200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2F7518CF-C796-8AD8-29B1-50D35B8DB26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788119" y="3839327"/>
                <a:ext cx="14004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77456428-0A07-90ED-A0A3-2FD82307BF38}"/>
                  </a:ext>
                </a:extLst>
              </p14:cNvPr>
              <p14:cNvContentPartPr/>
              <p14:nvPr/>
            </p14:nvContentPartPr>
            <p14:xfrm>
              <a:off x="926719" y="3765527"/>
              <a:ext cx="141120" cy="13572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77456428-0A07-90ED-A0A3-2FD82307BF38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919159" y="3757967"/>
                <a:ext cx="1562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7CD51624-B65F-317B-F815-3366AB4A9FDF}"/>
                  </a:ext>
                </a:extLst>
              </p14:cNvPr>
              <p14:cNvContentPartPr/>
              <p14:nvPr/>
            </p14:nvContentPartPr>
            <p14:xfrm>
              <a:off x="1077199" y="3760487"/>
              <a:ext cx="67680" cy="13752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7CD51624-B65F-317B-F815-3366AB4A9FDF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1069639" y="3752927"/>
                <a:ext cx="824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78508AC6-2EB8-CE90-6F22-D7ED14789E86}"/>
                  </a:ext>
                </a:extLst>
              </p14:cNvPr>
              <p14:cNvContentPartPr/>
              <p14:nvPr/>
            </p14:nvContentPartPr>
            <p14:xfrm>
              <a:off x="1147399" y="3772007"/>
              <a:ext cx="99360" cy="13752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78508AC6-2EB8-CE90-6F22-D7ED14789E86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1139839" y="3764447"/>
                <a:ext cx="1144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EC3281D9-32D2-E1F9-4BE3-5F6FDCF0D2D0}"/>
                  </a:ext>
                </a:extLst>
              </p14:cNvPr>
              <p14:cNvContentPartPr/>
              <p14:nvPr/>
            </p14:nvContentPartPr>
            <p14:xfrm>
              <a:off x="1216519" y="3802247"/>
              <a:ext cx="14400" cy="36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EC3281D9-32D2-E1F9-4BE3-5F6FDCF0D2D0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1208959" y="3794687"/>
                <a:ext cx="2952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1717E056-3FFC-442C-EDB1-9D5AA6A15435}"/>
                  </a:ext>
                </a:extLst>
              </p14:cNvPr>
              <p14:cNvContentPartPr/>
              <p14:nvPr/>
            </p14:nvContentPartPr>
            <p14:xfrm>
              <a:off x="1265839" y="3805487"/>
              <a:ext cx="249840" cy="22536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1717E056-3FFC-442C-EDB1-9D5AA6A15435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1258279" y="3797927"/>
                <a:ext cx="2649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72E9F69B-4008-7418-9F2D-9B61C50BA37B}"/>
                  </a:ext>
                </a:extLst>
              </p14:cNvPr>
              <p14:cNvContentPartPr/>
              <p14:nvPr/>
            </p14:nvContentPartPr>
            <p14:xfrm>
              <a:off x="696319" y="4052807"/>
              <a:ext cx="35640" cy="14292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72E9F69B-4008-7418-9F2D-9B61C50BA37B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688759" y="4045247"/>
                <a:ext cx="5076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741D019F-73BD-8519-3D9A-3C252E39B545}"/>
                  </a:ext>
                </a:extLst>
              </p14:cNvPr>
              <p14:cNvContentPartPr/>
              <p14:nvPr/>
            </p14:nvContentPartPr>
            <p14:xfrm>
              <a:off x="757159" y="4054967"/>
              <a:ext cx="32400" cy="802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741D019F-73BD-8519-3D9A-3C252E39B545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749599" y="4047407"/>
                <a:ext cx="4752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7F8E3D63-0178-C0BE-FF37-20B41E3B50A1}"/>
                  </a:ext>
                </a:extLst>
              </p14:cNvPr>
              <p14:cNvContentPartPr/>
              <p14:nvPr/>
            </p14:nvContentPartPr>
            <p14:xfrm>
              <a:off x="805039" y="4029767"/>
              <a:ext cx="243360" cy="10512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7F8E3D63-0178-C0BE-FF37-20B41E3B50A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797479" y="4022207"/>
                <a:ext cx="2584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14903907-9F4D-239D-02B4-A772EF9FCA48}"/>
                  </a:ext>
                </a:extLst>
              </p14:cNvPr>
              <p14:cNvContentPartPr/>
              <p14:nvPr/>
            </p14:nvContentPartPr>
            <p14:xfrm>
              <a:off x="1086559" y="3997367"/>
              <a:ext cx="35640" cy="18288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14903907-9F4D-239D-02B4-A772EF9FCA4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1078999" y="3989807"/>
                <a:ext cx="507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0DB35C48-B5BA-F753-0CFF-92B5A8AB0B9F}"/>
                  </a:ext>
                </a:extLst>
              </p14:cNvPr>
              <p14:cNvContentPartPr/>
              <p14:nvPr/>
            </p14:nvContentPartPr>
            <p14:xfrm>
              <a:off x="1166784" y="4011840"/>
              <a:ext cx="73440" cy="24768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0DB35C48-B5BA-F753-0CFF-92B5A8AB0B9F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1159224" y="4004280"/>
                <a:ext cx="8856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B03B50E9-B261-B7B3-330A-99D206D3255A}"/>
                  </a:ext>
                </a:extLst>
              </p14:cNvPr>
              <p14:cNvContentPartPr/>
              <p14:nvPr/>
            </p14:nvContentPartPr>
            <p14:xfrm>
              <a:off x="1262544" y="3987720"/>
              <a:ext cx="54720" cy="1760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B03B50E9-B261-B7B3-330A-99D206D3255A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1254984" y="3980160"/>
                <a:ext cx="6984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5B9E93CF-1F7C-EFAE-07F3-AC20549A22C7}"/>
                  </a:ext>
                </a:extLst>
              </p14:cNvPr>
              <p14:cNvContentPartPr/>
              <p14:nvPr/>
            </p14:nvContentPartPr>
            <p14:xfrm>
              <a:off x="1940758" y="3956173"/>
              <a:ext cx="11880" cy="9720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5B9E93CF-1F7C-EFAE-07F3-AC20549A22C7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1933198" y="3948613"/>
                <a:ext cx="270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C294C389-58C8-F434-649E-9AB47AB1FB1E}"/>
                  </a:ext>
                </a:extLst>
              </p14:cNvPr>
              <p14:cNvContentPartPr/>
              <p14:nvPr/>
            </p14:nvContentPartPr>
            <p14:xfrm>
              <a:off x="1923118" y="3940693"/>
              <a:ext cx="68400" cy="1584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C294C389-58C8-F434-649E-9AB47AB1FB1E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1915558" y="3933133"/>
                <a:ext cx="8352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0CC31E77-97E5-DE9C-206B-9C17DA7857FB}"/>
                  </a:ext>
                </a:extLst>
              </p14:cNvPr>
              <p14:cNvContentPartPr/>
              <p14:nvPr/>
            </p14:nvContentPartPr>
            <p14:xfrm>
              <a:off x="1920958" y="3987133"/>
              <a:ext cx="78120" cy="2268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0CC31E77-97E5-DE9C-206B-9C17DA7857FB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1913398" y="3979573"/>
                <a:ext cx="932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C72BB79A-ABFD-C171-6951-D994CAB66F15}"/>
                  </a:ext>
                </a:extLst>
              </p14:cNvPr>
              <p14:cNvContentPartPr/>
              <p14:nvPr/>
            </p14:nvContentPartPr>
            <p14:xfrm>
              <a:off x="2002678" y="3956173"/>
              <a:ext cx="50760" cy="10836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C72BB79A-ABFD-C171-6951-D994CAB66F15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1995118" y="3948613"/>
                <a:ext cx="658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B7AB3CF9-F6CD-C792-21F3-006484DC463B}"/>
                  </a:ext>
                </a:extLst>
              </p14:cNvPr>
              <p14:cNvContentPartPr/>
              <p14:nvPr/>
            </p14:nvContentPartPr>
            <p14:xfrm>
              <a:off x="2103118" y="3940693"/>
              <a:ext cx="93240" cy="11952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B7AB3CF9-F6CD-C792-21F3-006484DC463B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2095558" y="3933133"/>
                <a:ext cx="10836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F9A5BE7D-174C-3C8F-3A46-4896A57E0EC1}"/>
                  </a:ext>
                </a:extLst>
              </p14:cNvPr>
              <p14:cNvContentPartPr/>
              <p14:nvPr/>
            </p14:nvContentPartPr>
            <p14:xfrm>
              <a:off x="2246398" y="3948973"/>
              <a:ext cx="93240" cy="7740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F9A5BE7D-174C-3C8F-3A46-4896A57E0EC1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2238838" y="3941413"/>
                <a:ext cx="10836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3D9F94C8-2080-52F4-0D4B-028B7E12A3D5}"/>
                  </a:ext>
                </a:extLst>
              </p14:cNvPr>
              <p14:cNvContentPartPr/>
              <p14:nvPr/>
            </p14:nvContentPartPr>
            <p14:xfrm>
              <a:off x="2294638" y="3892093"/>
              <a:ext cx="21960" cy="648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3D9F94C8-2080-52F4-0D4B-028B7E12A3D5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2287078" y="3884533"/>
                <a:ext cx="370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8B10817B-6935-F91D-8AB0-25227BAEABE9}"/>
                  </a:ext>
                </a:extLst>
              </p14:cNvPr>
              <p14:cNvContentPartPr/>
              <p14:nvPr/>
            </p14:nvContentPartPr>
            <p14:xfrm>
              <a:off x="2370238" y="3940693"/>
              <a:ext cx="54360" cy="8532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8B10817B-6935-F91D-8AB0-25227BAEABE9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2362678" y="3933133"/>
                <a:ext cx="6948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459D1953-E1A8-5590-FC73-3FBDB0F02D7F}"/>
                  </a:ext>
                </a:extLst>
              </p14:cNvPr>
              <p14:cNvContentPartPr/>
              <p14:nvPr/>
            </p14:nvContentPartPr>
            <p14:xfrm>
              <a:off x="2416678" y="3864373"/>
              <a:ext cx="11880" cy="3816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459D1953-E1A8-5590-FC73-3FBDB0F02D7F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2409118" y="3856813"/>
                <a:ext cx="270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296BF355-4B12-E613-2594-5251C3256BE8}"/>
                  </a:ext>
                </a:extLst>
              </p14:cNvPr>
              <p14:cNvContentPartPr/>
              <p14:nvPr/>
            </p14:nvContentPartPr>
            <p14:xfrm>
              <a:off x="2470678" y="3940693"/>
              <a:ext cx="93240" cy="10008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296BF355-4B12-E613-2594-5251C3256BE8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2463118" y="3933133"/>
                <a:ext cx="10836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775AFC2E-6E81-126C-5EA7-FFD7C367A19B}"/>
                  </a:ext>
                </a:extLst>
              </p14:cNvPr>
              <p14:cNvContentPartPr/>
              <p14:nvPr/>
            </p14:nvContentPartPr>
            <p14:xfrm>
              <a:off x="2652478" y="3933133"/>
              <a:ext cx="100800" cy="10872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775AFC2E-6E81-126C-5EA7-FFD7C367A19B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2644918" y="3925573"/>
                <a:ext cx="11592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B1355552-F420-7E8B-7BF5-00CAD402152B}"/>
                  </a:ext>
                </a:extLst>
              </p14:cNvPr>
              <p14:cNvContentPartPr/>
              <p14:nvPr/>
            </p14:nvContentPartPr>
            <p14:xfrm>
              <a:off x="2706838" y="3921253"/>
              <a:ext cx="38880" cy="432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B1355552-F420-7E8B-7BF5-00CAD402152B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2699278" y="3913693"/>
                <a:ext cx="54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5C85AEB8-4548-2602-B444-6C8E60117179}"/>
                  </a:ext>
                </a:extLst>
              </p14:cNvPr>
              <p14:cNvContentPartPr/>
              <p14:nvPr/>
            </p14:nvContentPartPr>
            <p14:xfrm>
              <a:off x="2711158" y="3956173"/>
              <a:ext cx="30960" cy="432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5C85AEB8-4548-2602-B444-6C8E60117179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2703598" y="3948613"/>
                <a:ext cx="4608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DEF71E9E-ECC7-84ED-0A1A-B838D6E9D3C7}"/>
                  </a:ext>
                </a:extLst>
              </p14:cNvPr>
              <p14:cNvContentPartPr/>
              <p14:nvPr/>
            </p14:nvContentPartPr>
            <p14:xfrm>
              <a:off x="1820878" y="4184413"/>
              <a:ext cx="42840" cy="11844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DEF71E9E-ECC7-84ED-0A1A-B838D6E9D3C7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1813318" y="4176853"/>
                <a:ext cx="579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A756C6F4-F622-CBB2-AF16-42943181FBBB}"/>
                  </a:ext>
                </a:extLst>
              </p14:cNvPr>
              <p14:cNvContentPartPr/>
              <p14:nvPr/>
            </p14:nvContentPartPr>
            <p14:xfrm>
              <a:off x="1817278" y="4234813"/>
              <a:ext cx="61920" cy="2340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A756C6F4-F622-CBB2-AF16-42943181FBBB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1809718" y="4227253"/>
                <a:ext cx="770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33707D42-B112-7EB0-737B-2741FB51C83F}"/>
                  </a:ext>
                </a:extLst>
              </p14:cNvPr>
              <p14:cNvContentPartPr/>
              <p14:nvPr/>
            </p14:nvContentPartPr>
            <p14:xfrm>
              <a:off x="1898278" y="4188733"/>
              <a:ext cx="69840" cy="10044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33707D42-B112-7EB0-737B-2741FB51C83F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1890718" y="4181173"/>
                <a:ext cx="8496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6C25F39C-00CD-D7A6-F143-192CC48A4879}"/>
                  </a:ext>
                </a:extLst>
              </p14:cNvPr>
              <p14:cNvContentPartPr/>
              <p14:nvPr/>
            </p14:nvContentPartPr>
            <p14:xfrm>
              <a:off x="1979278" y="4188373"/>
              <a:ext cx="89280" cy="9144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6C25F39C-00CD-D7A6-F143-192CC48A4879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1971718" y="4180813"/>
                <a:ext cx="10440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8C00DE76-93EA-4D61-D6F6-531D2836C227}"/>
                  </a:ext>
                </a:extLst>
              </p14:cNvPr>
              <p14:cNvContentPartPr/>
              <p14:nvPr/>
            </p14:nvContentPartPr>
            <p14:xfrm>
              <a:off x="2099158" y="4175053"/>
              <a:ext cx="62280" cy="9828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8C00DE76-93EA-4D61-D6F6-531D2836C227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2091598" y="4167493"/>
                <a:ext cx="7740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A85AAEB5-8FCE-13EB-6F94-F5166C74987E}"/>
                  </a:ext>
                </a:extLst>
              </p14:cNvPr>
              <p14:cNvContentPartPr/>
              <p14:nvPr/>
            </p14:nvContentPartPr>
            <p14:xfrm>
              <a:off x="2111038" y="4172893"/>
              <a:ext cx="228600" cy="8928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A85AAEB5-8FCE-13EB-6F94-F5166C74987E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2103478" y="4165333"/>
                <a:ext cx="24372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01A948FF-EEEA-AE88-FAC9-73135ED00A8F}"/>
                  </a:ext>
                </a:extLst>
              </p14:cNvPr>
              <p14:cNvContentPartPr/>
              <p14:nvPr/>
            </p14:nvContentPartPr>
            <p14:xfrm>
              <a:off x="2267278" y="4157413"/>
              <a:ext cx="48960" cy="1584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01A948FF-EEEA-AE88-FAC9-73135ED00A8F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2259718" y="4149853"/>
                <a:ext cx="640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3105EAC5-64CB-98E7-3826-63CD8B356F11}"/>
                  </a:ext>
                </a:extLst>
              </p14:cNvPr>
              <p14:cNvContentPartPr/>
              <p14:nvPr/>
            </p14:nvContentPartPr>
            <p14:xfrm>
              <a:off x="2283478" y="4153453"/>
              <a:ext cx="160200" cy="8712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3105EAC5-64CB-98E7-3826-63CD8B356F11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2275918" y="4145893"/>
                <a:ext cx="1753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47E7BA60-53D0-1930-40EB-318BD5969672}"/>
                  </a:ext>
                </a:extLst>
              </p14:cNvPr>
              <p14:cNvContentPartPr/>
              <p14:nvPr/>
            </p14:nvContentPartPr>
            <p14:xfrm>
              <a:off x="2494078" y="4175053"/>
              <a:ext cx="104760" cy="6768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47E7BA60-53D0-1930-40EB-318BD596967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2486518" y="4167493"/>
                <a:ext cx="11988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53B6EF27-4944-A974-674E-6CB99C93F184}"/>
                  </a:ext>
                </a:extLst>
              </p14:cNvPr>
              <p14:cNvContentPartPr/>
              <p14:nvPr/>
            </p14:nvContentPartPr>
            <p14:xfrm>
              <a:off x="2554198" y="4134013"/>
              <a:ext cx="17640" cy="432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53B6EF27-4944-A974-674E-6CB99C93F184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2546638" y="4126813"/>
                <a:ext cx="3276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D2575A1A-5093-B13E-8C88-11214D76201F}"/>
                  </a:ext>
                </a:extLst>
              </p14:cNvPr>
              <p14:cNvContentPartPr/>
              <p14:nvPr/>
            </p14:nvContentPartPr>
            <p14:xfrm>
              <a:off x="2644918" y="4122853"/>
              <a:ext cx="77760" cy="12168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D2575A1A-5093-B13E-8C88-11214D76201F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2637358" y="4115293"/>
                <a:ext cx="928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CC8F97B9-C015-E973-4861-8E5ACBF34DAC}"/>
                  </a:ext>
                </a:extLst>
              </p14:cNvPr>
              <p14:cNvContentPartPr/>
              <p14:nvPr/>
            </p14:nvContentPartPr>
            <p14:xfrm>
              <a:off x="2652838" y="4164973"/>
              <a:ext cx="96480" cy="1980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CC8F97B9-C015-E973-4861-8E5ACBF34DAC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2645638" y="4157773"/>
                <a:ext cx="11160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ED1BAC5C-059F-26B1-08D6-6BC8761F1833}"/>
                  </a:ext>
                </a:extLst>
              </p14:cNvPr>
              <p14:cNvContentPartPr/>
              <p14:nvPr/>
            </p14:nvContentPartPr>
            <p14:xfrm>
              <a:off x="2126518" y="3101173"/>
              <a:ext cx="360360" cy="68904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ED1BAC5C-059F-26B1-08D6-6BC8761F1833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2095558" y="3070573"/>
                <a:ext cx="421560" cy="75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8BE613AB-F1D3-3251-919E-5829B30929C3}"/>
                  </a:ext>
                </a:extLst>
              </p14:cNvPr>
              <p14:cNvContentPartPr/>
              <p14:nvPr/>
            </p14:nvContentPartPr>
            <p14:xfrm>
              <a:off x="1329478" y="3557653"/>
              <a:ext cx="166680" cy="17064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8BE613AB-F1D3-3251-919E-5829B30929C3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1313998" y="3542533"/>
                <a:ext cx="1972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1978FE39-57EB-49BE-9F7F-4A47511D4DC0}"/>
                  </a:ext>
                </a:extLst>
              </p14:cNvPr>
              <p14:cNvContentPartPr/>
              <p14:nvPr/>
            </p14:nvContentPartPr>
            <p14:xfrm>
              <a:off x="1731598" y="3178573"/>
              <a:ext cx="538200" cy="24012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1978FE39-57EB-49BE-9F7F-4A47511D4DC0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1716478" y="3163093"/>
                <a:ext cx="56880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FCB9E14D-D0E1-5A11-19CE-FFB15BA3804A}"/>
                  </a:ext>
                </a:extLst>
              </p14:cNvPr>
              <p14:cNvContentPartPr/>
              <p14:nvPr/>
            </p14:nvContentPartPr>
            <p14:xfrm>
              <a:off x="1890718" y="3271453"/>
              <a:ext cx="135000" cy="7776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FCB9E14D-D0E1-5A11-19CE-FFB15BA3804A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875598" y="3255973"/>
                <a:ext cx="1652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990C01BD-8E49-36F5-A214-56ECF297AB1E}"/>
                  </a:ext>
                </a:extLst>
              </p14:cNvPr>
              <p14:cNvContentPartPr/>
              <p14:nvPr/>
            </p14:nvContentPartPr>
            <p14:xfrm>
              <a:off x="2246398" y="3101173"/>
              <a:ext cx="182160" cy="8928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990C01BD-8E49-36F5-A214-56ECF297AB1E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2230918" y="3086053"/>
                <a:ext cx="21276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1678F684-1175-12F1-0B88-8A44142EE171}"/>
                  </a:ext>
                </a:extLst>
              </p14:cNvPr>
              <p14:cNvContentPartPr/>
              <p14:nvPr/>
            </p14:nvContentPartPr>
            <p14:xfrm>
              <a:off x="2253958" y="3081733"/>
              <a:ext cx="228240" cy="13176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1678F684-1175-12F1-0B88-8A44142EE171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2238838" y="3066613"/>
                <a:ext cx="25884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A7A917FF-5FAD-7C1B-1BC8-3751767A1939}"/>
                  </a:ext>
                </a:extLst>
              </p14:cNvPr>
              <p14:cNvContentPartPr/>
              <p14:nvPr/>
            </p14:nvContentPartPr>
            <p14:xfrm>
              <a:off x="2247118" y="3101173"/>
              <a:ext cx="227880" cy="8172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A7A917FF-5FAD-7C1B-1BC8-3751767A1939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2231998" y="3086053"/>
                <a:ext cx="258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32246220-2D70-82FE-827A-3B6FCB74BD66}"/>
                  </a:ext>
                </a:extLst>
              </p14:cNvPr>
              <p14:cNvContentPartPr/>
              <p14:nvPr/>
            </p14:nvContentPartPr>
            <p14:xfrm>
              <a:off x="6776186" y="2861195"/>
              <a:ext cx="955800" cy="9396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32246220-2D70-82FE-827A-3B6FCB74BD66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6760706" y="2846075"/>
                <a:ext cx="9864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2D9C59C6-E5C7-8A4F-4D6B-12A6C74ECB76}"/>
                  </a:ext>
                </a:extLst>
              </p14:cNvPr>
              <p14:cNvContentPartPr/>
              <p14:nvPr/>
            </p14:nvContentPartPr>
            <p14:xfrm>
              <a:off x="6879506" y="3087995"/>
              <a:ext cx="88920" cy="17712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2D9C59C6-E5C7-8A4F-4D6B-12A6C74ECB76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6864386" y="3072515"/>
                <a:ext cx="1195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20A8FAD5-589B-D037-DF8B-17C53A118F8F}"/>
                  </a:ext>
                </a:extLst>
              </p14:cNvPr>
              <p14:cNvContentPartPr/>
              <p14:nvPr/>
            </p14:nvContentPartPr>
            <p14:xfrm>
              <a:off x="7027466" y="3073595"/>
              <a:ext cx="281160" cy="19656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20A8FAD5-589B-D037-DF8B-17C53A118F8F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7011986" y="3058475"/>
                <a:ext cx="3117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35314DED-C10D-EF4B-845C-69CF99664626}"/>
                  </a:ext>
                </a:extLst>
              </p14:cNvPr>
              <p14:cNvContentPartPr/>
              <p14:nvPr/>
            </p14:nvContentPartPr>
            <p14:xfrm>
              <a:off x="7333106" y="3134435"/>
              <a:ext cx="39960" cy="13608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35314DED-C10D-EF4B-845C-69CF99664626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7317626" y="3119315"/>
                <a:ext cx="702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210DA86F-FE66-03AE-9680-3DA6B8DEF237}"/>
                  </a:ext>
                </a:extLst>
              </p14:cNvPr>
              <p14:cNvContentPartPr/>
              <p14:nvPr/>
            </p14:nvContentPartPr>
            <p14:xfrm>
              <a:off x="7397186" y="3074315"/>
              <a:ext cx="54720" cy="18432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210DA86F-FE66-03AE-9680-3DA6B8DEF237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7381706" y="3058835"/>
                <a:ext cx="8496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1A0FF7DB-1DE1-9AE2-10F4-789A5688F10F}"/>
                  </a:ext>
                </a:extLst>
              </p14:cNvPr>
              <p14:cNvContentPartPr/>
              <p14:nvPr/>
            </p14:nvContentPartPr>
            <p14:xfrm>
              <a:off x="7373066" y="3152075"/>
              <a:ext cx="118080" cy="2016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1A0FF7DB-1DE1-9AE2-10F4-789A5688F10F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7357586" y="3136595"/>
                <a:ext cx="1486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8FD0436E-0EFC-6101-6368-E6CE1C242424}"/>
                  </a:ext>
                </a:extLst>
              </p14:cNvPr>
              <p14:cNvContentPartPr/>
              <p14:nvPr/>
            </p14:nvContentPartPr>
            <p14:xfrm>
              <a:off x="7983626" y="2644835"/>
              <a:ext cx="93960" cy="16452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8FD0436E-0EFC-6101-6368-E6CE1C242424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7968146" y="2629715"/>
                <a:ext cx="1245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0B6A2912-7CBE-BB73-AE88-D5D2DC1B673C}"/>
                  </a:ext>
                </a:extLst>
              </p14:cNvPr>
              <p14:cNvContentPartPr/>
              <p14:nvPr/>
            </p14:nvContentPartPr>
            <p14:xfrm>
              <a:off x="8126546" y="2703515"/>
              <a:ext cx="79200" cy="8892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0B6A2912-7CBE-BB73-AE88-D5D2DC1B673C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8111066" y="2688395"/>
                <a:ext cx="10980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3F8B506E-B705-1C88-054F-19CC5ABF24D7}"/>
                  </a:ext>
                </a:extLst>
              </p14:cNvPr>
              <p14:cNvContentPartPr/>
              <p14:nvPr/>
            </p14:nvContentPartPr>
            <p14:xfrm>
              <a:off x="8239946" y="2612435"/>
              <a:ext cx="39960" cy="18756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3F8B506E-B705-1C88-054F-19CC5ABF24D7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8224466" y="2597315"/>
                <a:ext cx="7020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ED4CFA89-9568-056B-41E9-CFCD7A4B6248}"/>
                  </a:ext>
                </a:extLst>
              </p14:cNvPr>
              <p14:cNvContentPartPr/>
              <p14:nvPr/>
            </p14:nvContentPartPr>
            <p14:xfrm>
              <a:off x="8244626" y="2698475"/>
              <a:ext cx="74160" cy="2484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ED4CFA89-9568-056B-41E9-CFCD7A4B6248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8229506" y="2683355"/>
                <a:ext cx="10476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0D9B7DEC-ECD3-6A7D-3C49-27FC104352F1}"/>
                  </a:ext>
                </a:extLst>
              </p14:cNvPr>
              <p14:cNvContentPartPr/>
              <p14:nvPr/>
            </p14:nvContentPartPr>
            <p14:xfrm>
              <a:off x="8323466" y="2683715"/>
              <a:ext cx="207360" cy="10620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0D9B7DEC-ECD3-6A7D-3C49-27FC104352F1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8308346" y="2668595"/>
                <a:ext cx="23796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19C38653-24FD-5F7A-FC6B-2D44469611E7}"/>
                  </a:ext>
                </a:extLst>
              </p14:cNvPr>
              <p14:cNvContentPartPr/>
              <p14:nvPr/>
            </p14:nvContentPartPr>
            <p14:xfrm>
              <a:off x="8575106" y="2663915"/>
              <a:ext cx="69480" cy="10332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19C38653-24FD-5F7A-FC6B-2D44469611E7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8559626" y="2648795"/>
                <a:ext cx="997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9BB2D630-879C-FE27-DBA5-185946DEBC23}"/>
                  </a:ext>
                </a:extLst>
              </p14:cNvPr>
              <p14:cNvContentPartPr/>
              <p14:nvPr/>
            </p14:nvContentPartPr>
            <p14:xfrm>
              <a:off x="8643866" y="2597675"/>
              <a:ext cx="104040" cy="16128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9BB2D630-879C-FE27-DBA5-185946DEBC23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8628746" y="2582555"/>
                <a:ext cx="13428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D3B79C4A-1D81-A608-5569-C60CF2695EDD}"/>
                  </a:ext>
                </a:extLst>
              </p14:cNvPr>
              <p14:cNvContentPartPr/>
              <p14:nvPr/>
            </p14:nvContentPartPr>
            <p14:xfrm>
              <a:off x="8688506" y="2624675"/>
              <a:ext cx="44640" cy="9900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D3B79C4A-1D81-A608-5569-C60CF2695EDD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8673026" y="2609555"/>
                <a:ext cx="7524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657E9101-4D5A-4F1F-6D75-05941CD75D29}"/>
                  </a:ext>
                </a:extLst>
              </p14:cNvPr>
              <p14:cNvContentPartPr/>
              <p14:nvPr/>
            </p14:nvContentPartPr>
            <p14:xfrm>
              <a:off x="8101706" y="2917715"/>
              <a:ext cx="227160" cy="16452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657E9101-4D5A-4F1F-6D75-05941CD75D29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8086586" y="2902235"/>
                <a:ext cx="2574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AA1E9B96-E594-D610-1F66-262FDA8FBE2A}"/>
                  </a:ext>
                </a:extLst>
              </p14:cNvPr>
              <p14:cNvContentPartPr/>
              <p14:nvPr/>
            </p14:nvContentPartPr>
            <p14:xfrm>
              <a:off x="8348306" y="2964875"/>
              <a:ext cx="59400" cy="14724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AA1E9B96-E594-D610-1F66-262FDA8FBE2A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8333186" y="2949395"/>
                <a:ext cx="9000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B12886F6-A652-0B6E-94A7-EB78BFEB3212}"/>
                  </a:ext>
                </a:extLst>
              </p14:cNvPr>
              <p14:cNvContentPartPr/>
              <p14:nvPr/>
            </p14:nvContentPartPr>
            <p14:xfrm>
              <a:off x="8417426" y="2905475"/>
              <a:ext cx="54720" cy="17784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B12886F6-A652-0B6E-94A7-EB78BFEB3212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8401946" y="2890355"/>
                <a:ext cx="849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2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291D8D7F-96BC-1F7E-A173-693172D54138}"/>
                  </a:ext>
                </a:extLst>
              </p14:cNvPr>
              <p14:cNvContentPartPr/>
              <p14:nvPr/>
            </p14:nvContentPartPr>
            <p14:xfrm>
              <a:off x="8427146" y="2969555"/>
              <a:ext cx="192600" cy="9900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291D8D7F-96BC-1F7E-A173-693172D54138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8412026" y="2954435"/>
                <a:ext cx="2232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4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3ED67877-D515-B33C-3F1F-65AA33C39581}"/>
                  </a:ext>
                </a:extLst>
              </p14:cNvPr>
              <p14:cNvContentPartPr/>
              <p14:nvPr/>
            </p14:nvContentPartPr>
            <p14:xfrm>
              <a:off x="8614346" y="2949755"/>
              <a:ext cx="79200" cy="10332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3ED67877-D515-B33C-3F1F-65AA33C39581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8599226" y="2934635"/>
                <a:ext cx="1098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6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56F85ACF-F039-4D3B-9530-51979D309EE5}"/>
                  </a:ext>
                </a:extLst>
              </p14:cNvPr>
              <p14:cNvContentPartPr/>
              <p14:nvPr/>
            </p14:nvContentPartPr>
            <p14:xfrm>
              <a:off x="8732786" y="2954795"/>
              <a:ext cx="34200" cy="15300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56F85ACF-F039-4D3B-9530-51979D309EE5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8717306" y="2939675"/>
                <a:ext cx="648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48031FEB-5297-7C3E-8E8E-F1BBBA158AF2}"/>
                  </a:ext>
                </a:extLst>
              </p14:cNvPr>
              <p14:cNvContentPartPr/>
              <p14:nvPr/>
            </p14:nvContentPartPr>
            <p14:xfrm>
              <a:off x="7811186" y="2373395"/>
              <a:ext cx="1163520" cy="95652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48031FEB-5297-7C3E-8E8E-F1BBBA158AF2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7795706" y="2357915"/>
                <a:ext cx="1194120" cy="9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0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8CF877FF-2BE9-0D92-7059-CB82BE95BA86}"/>
                  </a:ext>
                </a:extLst>
              </p14:cNvPr>
              <p14:cNvContentPartPr/>
              <p14:nvPr/>
            </p14:nvContentPartPr>
            <p14:xfrm>
              <a:off x="8699599" y="3674892"/>
              <a:ext cx="37440" cy="3996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8CF877FF-2BE9-0D92-7059-CB82BE95BA86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8684119" y="3659412"/>
                <a:ext cx="680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2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707ED083-2D45-BC3E-E356-29E1B6ED6E43}"/>
                  </a:ext>
                </a:extLst>
              </p14:cNvPr>
              <p14:cNvContentPartPr/>
              <p14:nvPr/>
            </p14:nvContentPartPr>
            <p14:xfrm>
              <a:off x="8862319" y="3651492"/>
              <a:ext cx="20520" cy="8316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707ED083-2D45-BC3E-E356-29E1B6ED6E43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8847199" y="3636372"/>
                <a:ext cx="5076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4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E1097BA3-3D38-0A1E-463D-4384CAAA0E74}"/>
                  </a:ext>
                </a:extLst>
              </p14:cNvPr>
              <p14:cNvContentPartPr/>
              <p14:nvPr/>
            </p14:nvContentPartPr>
            <p14:xfrm>
              <a:off x="8842519" y="3597492"/>
              <a:ext cx="17280" cy="2016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E1097BA3-3D38-0A1E-463D-4384CAAA0E74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8827399" y="3582372"/>
                <a:ext cx="475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6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04ACA19F-8110-67F7-63BF-0D24FDA615BF}"/>
                  </a:ext>
                </a:extLst>
              </p14:cNvPr>
              <p14:cNvContentPartPr/>
              <p14:nvPr/>
            </p14:nvContentPartPr>
            <p14:xfrm>
              <a:off x="8942239" y="3598212"/>
              <a:ext cx="248760" cy="13356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04ACA19F-8110-67F7-63BF-0D24FDA615BF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8927119" y="3583092"/>
                <a:ext cx="2793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8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9600F92E-BD9D-AB9D-1AF2-87DE925CFF4C}"/>
                  </a:ext>
                </a:extLst>
              </p14:cNvPr>
              <p14:cNvContentPartPr/>
              <p14:nvPr/>
            </p14:nvContentPartPr>
            <p14:xfrm>
              <a:off x="9202159" y="3583092"/>
              <a:ext cx="43200" cy="15156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9600F92E-BD9D-AB9D-1AF2-87DE925CFF4C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9186679" y="3567972"/>
                <a:ext cx="738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0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7CC59668-767F-698A-4947-5F381388EAD6}"/>
                  </a:ext>
                </a:extLst>
              </p14:cNvPr>
              <p14:cNvContentPartPr/>
              <p14:nvPr/>
            </p14:nvContentPartPr>
            <p14:xfrm>
              <a:off x="9210439" y="3648612"/>
              <a:ext cx="88920" cy="6300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7CC59668-767F-698A-4947-5F381388EAD6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9195319" y="3633492"/>
                <a:ext cx="11952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2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64EC71C9-A66C-90B3-41F5-5311D1A56BF5}"/>
                  </a:ext>
                </a:extLst>
              </p14:cNvPr>
              <p14:cNvContentPartPr/>
              <p14:nvPr/>
            </p14:nvContentPartPr>
            <p14:xfrm>
              <a:off x="9264799" y="3585972"/>
              <a:ext cx="6120" cy="1764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64EC71C9-A66C-90B3-41F5-5311D1A56BF5}"/>
                  </a:ext>
                </a:extLst>
              </p:cNvPr>
              <p:cNvPicPr/>
              <p:nvPr/>
            </p:nvPicPr>
            <p:blipFill>
              <a:blip r:embed="rId443"/>
              <a:stretch>
                <a:fillRect/>
              </a:stretch>
            </p:blipFill>
            <p:spPr>
              <a:xfrm>
                <a:off x="9249679" y="3570492"/>
                <a:ext cx="367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4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9B9CF907-8600-3A6E-785E-DDE13BF8C420}"/>
                  </a:ext>
                </a:extLst>
              </p14:cNvPr>
              <p14:cNvContentPartPr/>
              <p14:nvPr/>
            </p14:nvContentPartPr>
            <p14:xfrm>
              <a:off x="9333199" y="3527652"/>
              <a:ext cx="123120" cy="47304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9B9CF907-8600-3A6E-785E-DDE13BF8C420}"/>
                  </a:ext>
                </a:extLst>
              </p:cNvPr>
              <p:cNvPicPr/>
              <p:nvPr/>
            </p:nvPicPr>
            <p:blipFill>
              <a:blip r:embed="rId445"/>
              <a:stretch>
                <a:fillRect/>
              </a:stretch>
            </p:blipFill>
            <p:spPr>
              <a:xfrm>
                <a:off x="9318079" y="3512172"/>
                <a:ext cx="15372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6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E44077D9-9F69-D333-1B7C-87119B52BFFF}"/>
                  </a:ext>
                </a:extLst>
              </p14:cNvPr>
              <p14:cNvContentPartPr/>
              <p14:nvPr/>
            </p14:nvContentPartPr>
            <p14:xfrm>
              <a:off x="9430759" y="3594612"/>
              <a:ext cx="5760" cy="324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E44077D9-9F69-D333-1B7C-87119B52BFFF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9415639" y="3579132"/>
                <a:ext cx="3636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8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E4C62EAF-2DC8-7084-3E34-1EEC69F428D8}"/>
                  </a:ext>
                </a:extLst>
              </p14:cNvPr>
              <p14:cNvContentPartPr/>
              <p14:nvPr/>
            </p14:nvContentPartPr>
            <p14:xfrm>
              <a:off x="9504559" y="3609372"/>
              <a:ext cx="163080" cy="9972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E4C62EAF-2DC8-7084-3E34-1EEC69F428D8}"/>
                  </a:ext>
                </a:extLst>
              </p:cNvPr>
              <p:cNvPicPr/>
              <p:nvPr/>
            </p:nvPicPr>
            <p:blipFill>
              <a:blip r:embed="rId449"/>
              <a:stretch>
                <a:fillRect/>
              </a:stretch>
            </p:blipFill>
            <p:spPr>
              <a:xfrm>
                <a:off x="9489439" y="3594252"/>
                <a:ext cx="1936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0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3B4184D8-2FEB-2FCE-4305-AA88E138506E}"/>
                  </a:ext>
                </a:extLst>
              </p14:cNvPr>
              <p14:cNvContentPartPr/>
              <p14:nvPr/>
            </p14:nvContentPartPr>
            <p14:xfrm>
              <a:off x="9693199" y="3601812"/>
              <a:ext cx="97560" cy="9756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3B4184D8-2FEB-2FCE-4305-AA88E138506E}"/>
                  </a:ext>
                </a:extLst>
              </p:cNvPr>
              <p:cNvPicPr/>
              <p:nvPr/>
            </p:nvPicPr>
            <p:blipFill>
              <a:blip r:embed="rId451"/>
              <a:stretch>
                <a:fillRect/>
              </a:stretch>
            </p:blipFill>
            <p:spPr>
              <a:xfrm>
                <a:off x="9677719" y="3586332"/>
                <a:ext cx="12780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2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21AE8C6C-CABB-DDA8-77CA-D45772E60BE4}"/>
                  </a:ext>
                </a:extLst>
              </p14:cNvPr>
              <p14:cNvContentPartPr/>
              <p14:nvPr/>
            </p14:nvContentPartPr>
            <p14:xfrm>
              <a:off x="9746119" y="3562932"/>
              <a:ext cx="4320" cy="900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21AE8C6C-CABB-DDA8-77CA-D45772E60BE4}"/>
                  </a:ext>
                </a:extLst>
              </p:cNvPr>
              <p:cNvPicPr/>
              <p:nvPr/>
            </p:nvPicPr>
            <p:blipFill>
              <a:blip r:embed="rId453"/>
              <a:stretch>
                <a:fillRect/>
              </a:stretch>
            </p:blipFill>
            <p:spPr>
              <a:xfrm>
                <a:off x="9730999" y="3547812"/>
                <a:ext cx="349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4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C0CCD9E3-9376-9B79-C48A-45BBA93E2473}"/>
                  </a:ext>
                </a:extLst>
              </p14:cNvPr>
              <p14:cNvContentPartPr/>
              <p14:nvPr/>
            </p14:nvContentPartPr>
            <p14:xfrm>
              <a:off x="9824599" y="3597492"/>
              <a:ext cx="148680" cy="8316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C0CCD9E3-9376-9B79-C48A-45BBA93E2473}"/>
                  </a:ext>
                </a:extLst>
              </p:cNvPr>
              <p:cNvPicPr/>
              <p:nvPr/>
            </p:nvPicPr>
            <p:blipFill>
              <a:blip r:embed="rId455"/>
              <a:stretch>
                <a:fillRect/>
              </a:stretch>
            </p:blipFill>
            <p:spPr>
              <a:xfrm>
                <a:off x="9809119" y="3582012"/>
                <a:ext cx="179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6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40F3D645-BE0D-7022-2DD1-05ABB68F0F4A}"/>
                  </a:ext>
                </a:extLst>
              </p14:cNvPr>
              <p14:cNvContentPartPr/>
              <p14:nvPr/>
            </p14:nvContentPartPr>
            <p14:xfrm>
              <a:off x="9875719" y="3520092"/>
              <a:ext cx="23040" cy="324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40F3D645-BE0D-7022-2DD1-05ABB68F0F4A}"/>
                  </a:ext>
                </a:extLst>
              </p:cNvPr>
              <p:cNvPicPr/>
              <p:nvPr/>
            </p:nvPicPr>
            <p:blipFill>
              <a:blip r:embed="rId457"/>
              <a:stretch>
                <a:fillRect/>
              </a:stretch>
            </p:blipFill>
            <p:spPr>
              <a:xfrm>
                <a:off x="9860599" y="3504972"/>
                <a:ext cx="536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8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9BD2852E-B592-A3B1-05B5-8D078312BB20}"/>
                  </a:ext>
                </a:extLst>
              </p14:cNvPr>
              <p14:cNvContentPartPr/>
              <p14:nvPr/>
            </p14:nvContentPartPr>
            <p14:xfrm>
              <a:off x="10121239" y="3542412"/>
              <a:ext cx="177480" cy="13500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9BD2852E-B592-A3B1-05B5-8D078312BB20}"/>
                  </a:ext>
                </a:extLst>
              </p:cNvPr>
              <p:cNvPicPr/>
              <p:nvPr/>
            </p:nvPicPr>
            <p:blipFill>
              <a:blip r:embed="rId459"/>
              <a:stretch>
                <a:fillRect/>
              </a:stretch>
            </p:blipFill>
            <p:spPr>
              <a:xfrm>
                <a:off x="10106119" y="3527292"/>
                <a:ext cx="20772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0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96B21406-7E77-F232-4748-C782FE86C8C0}"/>
                  </a:ext>
                </a:extLst>
              </p14:cNvPr>
              <p14:cNvContentPartPr/>
              <p14:nvPr/>
            </p14:nvContentPartPr>
            <p14:xfrm>
              <a:off x="10423999" y="3582372"/>
              <a:ext cx="240120" cy="9432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96B21406-7E77-F232-4748-C782FE86C8C0}"/>
                  </a:ext>
                </a:extLst>
              </p:cNvPr>
              <p:cNvPicPr/>
              <p:nvPr/>
            </p:nvPicPr>
            <p:blipFill>
              <a:blip r:embed="rId461"/>
              <a:stretch>
                <a:fillRect/>
              </a:stretch>
            </p:blipFill>
            <p:spPr>
              <a:xfrm>
                <a:off x="10408879" y="3567252"/>
                <a:ext cx="27072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2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9ABB60A2-EAB4-0AFB-41D7-5F3469965244}"/>
                  </a:ext>
                </a:extLst>
              </p14:cNvPr>
              <p14:cNvContentPartPr/>
              <p14:nvPr/>
            </p14:nvContentPartPr>
            <p14:xfrm>
              <a:off x="10623799" y="3520092"/>
              <a:ext cx="14760" cy="2052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9ABB60A2-EAB4-0AFB-41D7-5F3469965244}"/>
                  </a:ext>
                </a:extLst>
              </p:cNvPr>
              <p:cNvPicPr/>
              <p:nvPr/>
            </p:nvPicPr>
            <p:blipFill>
              <a:blip r:embed="rId463"/>
              <a:stretch>
                <a:fillRect/>
              </a:stretch>
            </p:blipFill>
            <p:spPr>
              <a:xfrm>
                <a:off x="10608679" y="3504972"/>
                <a:ext cx="4500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4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086C8147-959C-4284-59A4-70D4FE94F5AB}"/>
                  </a:ext>
                </a:extLst>
              </p14:cNvPr>
              <p14:cNvContentPartPr/>
              <p14:nvPr/>
            </p14:nvContentPartPr>
            <p14:xfrm>
              <a:off x="10695439" y="3547812"/>
              <a:ext cx="243000" cy="16704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086C8147-959C-4284-59A4-70D4FE94F5AB}"/>
                  </a:ext>
                </a:extLst>
              </p:cNvPr>
              <p:cNvPicPr/>
              <p:nvPr/>
            </p:nvPicPr>
            <p:blipFill>
              <a:blip r:embed="rId465"/>
              <a:stretch>
                <a:fillRect/>
              </a:stretch>
            </p:blipFill>
            <p:spPr>
              <a:xfrm>
                <a:off x="10679959" y="3532692"/>
                <a:ext cx="2736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6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9692AD1F-9CD7-33EB-FBF6-C4C84B1F6373}"/>
                  </a:ext>
                </a:extLst>
              </p14:cNvPr>
              <p14:cNvContentPartPr/>
              <p14:nvPr/>
            </p14:nvContentPartPr>
            <p14:xfrm>
              <a:off x="10969399" y="3506052"/>
              <a:ext cx="131760" cy="19404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9692AD1F-9CD7-33EB-FBF6-C4C84B1F6373}"/>
                  </a:ext>
                </a:extLst>
              </p:cNvPr>
              <p:cNvPicPr/>
              <p:nvPr/>
            </p:nvPicPr>
            <p:blipFill>
              <a:blip r:embed="rId467"/>
              <a:stretch>
                <a:fillRect/>
              </a:stretch>
            </p:blipFill>
            <p:spPr>
              <a:xfrm>
                <a:off x="10954279" y="3490572"/>
                <a:ext cx="1623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8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3BC99D2F-8C3A-545A-4299-517ABA67F3B0}"/>
                  </a:ext>
                </a:extLst>
              </p14:cNvPr>
              <p14:cNvContentPartPr/>
              <p14:nvPr/>
            </p14:nvContentPartPr>
            <p14:xfrm>
              <a:off x="11103679" y="3580572"/>
              <a:ext cx="57600" cy="9972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3BC99D2F-8C3A-545A-4299-517ABA67F3B0}"/>
                  </a:ext>
                </a:extLst>
              </p:cNvPr>
              <p:cNvPicPr/>
              <p:nvPr/>
            </p:nvPicPr>
            <p:blipFill>
              <a:blip r:embed="rId469"/>
              <a:stretch>
                <a:fillRect/>
              </a:stretch>
            </p:blipFill>
            <p:spPr>
              <a:xfrm>
                <a:off x="11088199" y="3565092"/>
                <a:ext cx="8784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0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AA0CF2D3-FADC-8BE9-EE2B-E0A108154979}"/>
                  </a:ext>
                </a:extLst>
              </p14:cNvPr>
              <p14:cNvContentPartPr/>
              <p14:nvPr/>
            </p14:nvContentPartPr>
            <p14:xfrm>
              <a:off x="8693839" y="3979812"/>
              <a:ext cx="43200" cy="4032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AA0CF2D3-FADC-8BE9-EE2B-E0A108154979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8678719" y="3964692"/>
                <a:ext cx="7380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2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4E804BB0-CD11-314E-2AD7-7CADB02D4BB0}"/>
                  </a:ext>
                </a:extLst>
              </p14:cNvPr>
              <p14:cNvContentPartPr/>
              <p14:nvPr/>
            </p14:nvContentPartPr>
            <p14:xfrm>
              <a:off x="8916679" y="3889452"/>
              <a:ext cx="448560" cy="15660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4E804BB0-CD11-314E-2AD7-7CADB02D4BB0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8901199" y="3874332"/>
                <a:ext cx="4791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4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90450959-7BCF-BD79-F9A2-78F488D7AF3D}"/>
                  </a:ext>
                </a:extLst>
              </p14:cNvPr>
              <p14:cNvContentPartPr/>
              <p14:nvPr/>
            </p14:nvContentPartPr>
            <p14:xfrm>
              <a:off x="9393319" y="3948852"/>
              <a:ext cx="105840" cy="7128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90450959-7BCF-BD79-F9A2-78F488D7AF3D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9378199" y="3933732"/>
                <a:ext cx="13644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6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CF68AD6B-29CF-2ED8-ED82-621F4DDA8BC1}"/>
                  </a:ext>
                </a:extLst>
              </p14:cNvPr>
              <p14:cNvContentPartPr/>
              <p14:nvPr/>
            </p14:nvContentPartPr>
            <p14:xfrm>
              <a:off x="9467479" y="3915372"/>
              <a:ext cx="3240" cy="756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CF68AD6B-29CF-2ED8-ED82-621F4DDA8BC1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9452359" y="3900252"/>
                <a:ext cx="338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8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420FEEC6-CA24-307B-2E22-840A72738E8E}"/>
                  </a:ext>
                </a:extLst>
              </p14:cNvPr>
              <p14:cNvContentPartPr/>
              <p14:nvPr/>
            </p14:nvContentPartPr>
            <p14:xfrm>
              <a:off x="9516439" y="3934092"/>
              <a:ext cx="54360" cy="7164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420FEEC6-CA24-307B-2E22-840A72738E8E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9501319" y="3918972"/>
                <a:ext cx="8496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0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FC368CDC-333B-8856-67BB-006AF34219BD}"/>
                  </a:ext>
                </a:extLst>
              </p14:cNvPr>
              <p14:cNvContentPartPr/>
              <p14:nvPr/>
            </p14:nvContentPartPr>
            <p14:xfrm>
              <a:off x="9593119" y="3918612"/>
              <a:ext cx="97560" cy="8712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FC368CDC-333B-8856-67BB-006AF34219BD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9577999" y="3903492"/>
                <a:ext cx="12780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2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722921F2-CE33-CEAA-A531-BF4534508A28}"/>
                  </a:ext>
                </a:extLst>
              </p14:cNvPr>
              <p14:cNvContentPartPr/>
              <p14:nvPr/>
            </p14:nvContentPartPr>
            <p14:xfrm>
              <a:off x="9712999" y="3917172"/>
              <a:ext cx="157320" cy="9468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722921F2-CE33-CEAA-A531-BF4534508A28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9697879" y="3901692"/>
                <a:ext cx="18792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4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EDE04598-E5F5-E9F6-4147-5BBBFE3AED28}"/>
                  </a:ext>
                </a:extLst>
              </p14:cNvPr>
              <p14:cNvContentPartPr/>
              <p14:nvPr/>
            </p14:nvContentPartPr>
            <p14:xfrm>
              <a:off x="10035919" y="3934092"/>
              <a:ext cx="91800" cy="6876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EDE04598-E5F5-E9F6-4147-5BBBFE3AED28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10020439" y="3918972"/>
                <a:ext cx="12240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6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60375152-B32F-0ED1-28ED-6C7D3C546046}"/>
                  </a:ext>
                </a:extLst>
              </p14:cNvPr>
              <p14:cNvContentPartPr/>
              <p14:nvPr/>
            </p14:nvContentPartPr>
            <p14:xfrm>
              <a:off x="10132759" y="3934452"/>
              <a:ext cx="97560" cy="6876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60375152-B32F-0ED1-28ED-6C7D3C546046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10117639" y="3919332"/>
                <a:ext cx="12780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8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1E2E59D2-5F4B-05E4-83A1-EE7989216730}"/>
                  </a:ext>
                </a:extLst>
              </p14:cNvPr>
              <p14:cNvContentPartPr/>
              <p14:nvPr/>
            </p14:nvContentPartPr>
            <p14:xfrm>
              <a:off x="10361359" y="3855612"/>
              <a:ext cx="200160" cy="15336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1E2E59D2-5F4B-05E4-83A1-EE7989216730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10345879" y="3840132"/>
                <a:ext cx="2307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0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ED85EAD2-4984-DBEB-3FA1-3CBF22D3BBC7}"/>
                  </a:ext>
                </a:extLst>
              </p14:cNvPr>
              <p14:cNvContentPartPr/>
              <p14:nvPr/>
            </p14:nvContentPartPr>
            <p14:xfrm>
              <a:off x="10569799" y="3868572"/>
              <a:ext cx="28800" cy="15444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ED85EAD2-4984-DBEB-3FA1-3CBF22D3BBC7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10554319" y="3853452"/>
                <a:ext cx="594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2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1775663C-7CE0-7C6C-7764-CC7CBB2269B1}"/>
                  </a:ext>
                </a:extLst>
              </p14:cNvPr>
              <p14:cNvContentPartPr/>
              <p14:nvPr/>
            </p14:nvContentPartPr>
            <p14:xfrm>
              <a:off x="10569799" y="3917172"/>
              <a:ext cx="102960" cy="8316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1775663C-7CE0-7C6C-7764-CC7CBB2269B1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10554319" y="3901692"/>
                <a:ext cx="13320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4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AF8D7FD8-E3E3-5375-DE38-A0DA180BD3E9}"/>
                  </a:ext>
                </a:extLst>
              </p14:cNvPr>
              <p14:cNvContentPartPr/>
              <p14:nvPr/>
            </p14:nvContentPartPr>
            <p14:xfrm>
              <a:off x="10698319" y="3936972"/>
              <a:ext cx="43200" cy="6876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AF8D7FD8-E3E3-5375-DE38-A0DA180BD3E9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10682839" y="3921852"/>
                <a:ext cx="7380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6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8B9C8989-2E70-A949-4778-62ACE3967980}"/>
                  </a:ext>
                </a:extLst>
              </p14:cNvPr>
              <p14:cNvContentPartPr/>
              <p14:nvPr/>
            </p14:nvContentPartPr>
            <p14:xfrm>
              <a:off x="10843759" y="3921492"/>
              <a:ext cx="117360" cy="7848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8B9C8989-2E70-A949-4778-62ACE3967980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10828639" y="3906372"/>
                <a:ext cx="14796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8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09CF7FB3-EF40-5012-AC4A-1AA3BD5CAD4E}"/>
                  </a:ext>
                </a:extLst>
              </p14:cNvPr>
              <p14:cNvContentPartPr/>
              <p14:nvPr/>
            </p14:nvContentPartPr>
            <p14:xfrm>
              <a:off x="10923679" y="3948492"/>
              <a:ext cx="63000" cy="4320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09CF7FB3-EF40-5012-AC4A-1AA3BD5CAD4E}"/>
                  </a:ext>
                </a:extLst>
              </p:cNvPr>
              <p:cNvPicPr/>
              <p:nvPr/>
            </p:nvPicPr>
            <p:blipFill>
              <a:blip r:embed="rId499"/>
              <a:stretch>
                <a:fillRect/>
              </a:stretch>
            </p:blipFill>
            <p:spPr>
              <a:xfrm>
                <a:off x="10908559" y="3933372"/>
                <a:ext cx="936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0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18267243-4B2E-9DD7-361C-75BE2E8DB7B4}"/>
                  </a:ext>
                </a:extLst>
              </p14:cNvPr>
              <p14:cNvContentPartPr/>
              <p14:nvPr/>
            </p14:nvContentPartPr>
            <p14:xfrm>
              <a:off x="11000719" y="3866052"/>
              <a:ext cx="46080" cy="12708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18267243-4B2E-9DD7-361C-75BE2E8DB7B4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10985599" y="3850932"/>
                <a:ext cx="766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2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6FD83A20-1F29-CB68-F49A-B53BA35F0C35}"/>
                  </a:ext>
                </a:extLst>
              </p14:cNvPr>
              <p14:cNvContentPartPr/>
              <p14:nvPr/>
            </p14:nvContentPartPr>
            <p14:xfrm>
              <a:off x="11015119" y="3912852"/>
              <a:ext cx="337320" cy="95400"/>
            </p14:xfrm>
          </p:contentPart>
        </mc:Choice>
        <mc:Fallback xmlns=""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6FD83A20-1F29-CB68-F49A-B53BA35F0C35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10999999" y="3897732"/>
                <a:ext cx="3679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4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CCC9184A-CC84-49B0-229E-E3FAD010391B}"/>
                  </a:ext>
                </a:extLst>
              </p14:cNvPr>
              <p14:cNvContentPartPr/>
              <p14:nvPr/>
            </p14:nvContentPartPr>
            <p14:xfrm>
              <a:off x="11323279" y="3921492"/>
              <a:ext cx="120240" cy="9864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CCC9184A-CC84-49B0-229E-E3FAD010391B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11308159" y="3906372"/>
                <a:ext cx="150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6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739DE2D2-2BD9-4F67-6DBC-3204FFE13DD6}"/>
                  </a:ext>
                </a:extLst>
              </p14:cNvPr>
              <p14:cNvContentPartPr/>
              <p14:nvPr/>
            </p14:nvContentPartPr>
            <p14:xfrm>
              <a:off x="8828119" y="4160172"/>
              <a:ext cx="57600" cy="140040"/>
            </p14:xfrm>
          </p:contentPart>
        </mc:Choice>
        <mc:Fallback xmlns=""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739DE2D2-2BD9-4F67-6DBC-3204FFE13DD6}"/>
                  </a:ext>
                </a:extLst>
              </p:cNvPr>
              <p:cNvPicPr/>
              <p:nvPr/>
            </p:nvPicPr>
            <p:blipFill>
              <a:blip r:embed="rId507"/>
              <a:stretch>
                <a:fillRect/>
              </a:stretch>
            </p:blipFill>
            <p:spPr>
              <a:xfrm>
                <a:off x="8812639" y="4144692"/>
                <a:ext cx="878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8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2C05CA64-0305-C527-5F66-29D85B708FF5}"/>
                  </a:ext>
                </a:extLst>
              </p14:cNvPr>
              <p14:cNvContentPartPr/>
              <p14:nvPr/>
            </p14:nvContentPartPr>
            <p14:xfrm>
              <a:off x="8933599" y="4160532"/>
              <a:ext cx="31680" cy="10260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2C05CA64-0305-C527-5F66-29D85B708FF5}"/>
                  </a:ext>
                </a:extLst>
              </p:cNvPr>
              <p:cNvPicPr/>
              <p:nvPr/>
            </p:nvPicPr>
            <p:blipFill>
              <a:blip r:embed="rId509"/>
              <a:stretch>
                <a:fillRect/>
              </a:stretch>
            </p:blipFill>
            <p:spPr>
              <a:xfrm>
                <a:off x="8918479" y="4145052"/>
                <a:ext cx="622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0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959A2479-3DD9-C4A7-F733-D568A2DC953F}"/>
                  </a:ext>
                </a:extLst>
              </p14:cNvPr>
              <p14:cNvContentPartPr/>
              <p14:nvPr/>
            </p14:nvContentPartPr>
            <p14:xfrm>
              <a:off x="8924959" y="4194012"/>
              <a:ext cx="245880" cy="219960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959A2479-3DD9-C4A7-F733-D568A2DC953F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8909839" y="4178892"/>
                <a:ext cx="27648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2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CB946648-F864-7623-C0AA-8A34D49978D6}"/>
                  </a:ext>
                </a:extLst>
              </p14:cNvPr>
              <p14:cNvContentPartPr/>
              <p14:nvPr/>
            </p14:nvContentPartPr>
            <p14:xfrm>
              <a:off x="9150679" y="4179612"/>
              <a:ext cx="3240" cy="3240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CB946648-F864-7623-C0AA-8A34D49978D6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9135559" y="4164492"/>
                <a:ext cx="338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4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6556C938-5198-B5D7-3E42-DEAC9E005EA7}"/>
                  </a:ext>
                </a:extLst>
              </p14:cNvPr>
              <p14:cNvContentPartPr/>
              <p14:nvPr/>
            </p14:nvContentPartPr>
            <p14:xfrm>
              <a:off x="9061039" y="4145412"/>
              <a:ext cx="12960" cy="612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6556C938-5198-B5D7-3E42-DEAC9E005EA7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9045559" y="4130292"/>
                <a:ext cx="435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6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63BC79F0-94F2-2B32-2C3C-3AB4CA7742C4}"/>
                  </a:ext>
                </a:extLst>
              </p14:cNvPr>
              <p14:cNvContentPartPr/>
              <p14:nvPr/>
            </p14:nvContentPartPr>
            <p14:xfrm>
              <a:off x="9227719" y="4129932"/>
              <a:ext cx="131760" cy="11880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63BC79F0-94F2-2B32-2C3C-3AB4CA7742C4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9212599" y="4114812"/>
                <a:ext cx="1623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8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D120472D-2D92-A060-ED52-BE51EE12C73C}"/>
                  </a:ext>
                </a:extLst>
              </p14:cNvPr>
              <p14:cNvContentPartPr/>
              <p14:nvPr/>
            </p14:nvContentPartPr>
            <p14:xfrm>
              <a:off x="9467479" y="4108692"/>
              <a:ext cx="365760" cy="14004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D120472D-2D92-A060-ED52-BE51EE12C73C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9452359" y="4093572"/>
                <a:ext cx="3963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0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CD21E4F1-5F72-6BCF-BC94-263098977973}"/>
                  </a:ext>
                </a:extLst>
              </p14:cNvPr>
              <p14:cNvContentPartPr/>
              <p14:nvPr/>
            </p14:nvContentPartPr>
            <p14:xfrm>
              <a:off x="9861679" y="4136772"/>
              <a:ext cx="254520" cy="11160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CD21E4F1-5F72-6BCF-BC94-263098977973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9846199" y="4121292"/>
                <a:ext cx="28512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2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43C807B0-75C2-5F11-4229-934842D60E52}"/>
                  </a:ext>
                </a:extLst>
              </p14:cNvPr>
              <p14:cNvContentPartPr/>
              <p14:nvPr/>
            </p14:nvContentPartPr>
            <p14:xfrm>
              <a:off x="10261279" y="4174212"/>
              <a:ext cx="14760" cy="7164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43C807B0-75C2-5F11-4229-934842D60E52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10246159" y="4158732"/>
                <a:ext cx="450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4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62C5F3F5-0790-D3AD-BC24-6AD4A7EEBD6C}"/>
                  </a:ext>
                </a:extLst>
              </p14:cNvPr>
              <p14:cNvContentPartPr/>
              <p14:nvPr/>
            </p14:nvContentPartPr>
            <p14:xfrm>
              <a:off x="10227079" y="4199772"/>
              <a:ext cx="60480" cy="612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62C5F3F5-0790-D3AD-BC24-6AD4A7EEBD6C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10211959" y="4184652"/>
                <a:ext cx="907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6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350B2B5D-A4B9-E5AB-E7BB-54F8B0B8EEBA}"/>
                  </a:ext>
                </a:extLst>
              </p14:cNvPr>
              <p14:cNvContentPartPr/>
              <p14:nvPr/>
            </p14:nvContentPartPr>
            <p14:xfrm>
              <a:off x="10444159" y="4159812"/>
              <a:ext cx="137520" cy="9612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350B2B5D-A4B9-E5AB-E7BB-54F8B0B8EEBA}"/>
                  </a:ext>
                </a:extLst>
              </p:cNvPr>
              <p:cNvPicPr/>
              <p:nvPr/>
            </p:nvPicPr>
            <p:blipFill>
              <a:blip r:embed="rId527"/>
              <a:stretch>
                <a:fillRect/>
              </a:stretch>
            </p:blipFill>
            <p:spPr>
              <a:xfrm>
                <a:off x="10428679" y="4144692"/>
                <a:ext cx="1677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8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1330D8B0-A0F2-CB22-7031-E770CBDBCE0E}"/>
                  </a:ext>
                </a:extLst>
              </p14:cNvPr>
              <p14:cNvContentPartPr/>
              <p14:nvPr/>
            </p14:nvContentPartPr>
            <p14:xfrm>
              <a:off x="10535239" y="4208412"/>
              <a:ext cx="57600" cy="6120"/>
            </p14:xfrm>
          </p:contentPart>
        </mc:Choice>
        <mc:Fallback xmlns=""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1330D8B0-A0F2-CB22-7031-E770CBDBCE0E}"/>
                  </a:ext>
                </a:extLst>
              </p:cNvPr>
              <p:cNvPicPr/>
              <p:nvPr/>
            </p:nvPicPr>
            <p:blipFill>
              <a:blip r:embed="rId529"/>
              <a:stretch>
                <a:fillRect/>
              </a:stretch>
            </p:blipFill>
            <p:spPr>
              <a:xfrm>
                <a:off x="10520119" y="4192932"/>
                <a:ext cx="878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0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FB03AAAE-4E4C-7F98-B304-4C3FAC2FD8A2}"/>
                  </a:ext>
                </a:extLst>
              </p14:cNvPr>
              <p14:cNvContentPartPr/>
              <p14:nvPr/>
            </p14:nvContentPartPr>
            <p14:xfrm>
              <a:off x="10601479" y="4182492"/>
              <a:ext cx="39960" cy="65880"/>
            </p14:xfrm>
          </p:contentPart>
        </mc:Choice>
        <mc:Fallback xmlns=""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FB03AAAE-4E4C-7F98-B304-4C3FAC2FD8A2}"/>
                  </a:ext>
                </a:extLst>
              </p:cNvPr>
              <p:cNvPicPr/>
              <p:nvPr/>
            </p:nvPicPr>
            <p:blipFill>
              <a:blip r:embed="rId531"/>
              <a:stretch>
                <a:fillRect/>
              </a:stretch>
            </p:blipFill>
            <p:spPr>
              <a:xfrm>
                <a:off x="10585999" y="4167372"/>
                <a:ext cx="7056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2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A2BAE4B4-7A3E-FD85-2D28-843F501CF5B0}"/>
                  </a:ext>
                </a:extLst>
              </p14:cNvPr>
              <p14:cNvContentPartPr/>
              <p14:nvPr/>
            </p14:nvContentPartPr>
            <p14:xfrm>
              <a:off x="10655479" y="4162692"/>
              <a:ext cx="37440" cy="7164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A2BAE4B4-7A3E-FD85-2D28-843F501CF5B0}"/>
                  </a:ext>
                </a:extLst>
              </p:cNvPr>
              <p:cNvPicPr/>
              <p:nvPr/>
            </p:nvPicPr>
            <p:blipFill>
              <a:blip r:embed="rId533"/>
              <a:stretch>
                <a:fillRect/>
              </a:stretch>
            </p:blipFill>
            <p:spPr>
              <a:xfrm>
                <a:off x="10639999" y="4147572"/>
                <a:ext cx="680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4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CB6DBDCE-1281-2929-7784-3700BEE7058B}"/>
                  </a:ext>
                </a:extLst>
              </p14:cNvPr>
              <p14:cNvContentPartPr/>
              <p14:nvPr/>
            </p14:nvContentPartPr>
            <p14:xfrm>
              <a:off x="10738279" y="4125972"/>
              <a:ext cx="20520" cy="152640"/>
            </p14:xfrm>
          </p:contentPart>
        </mc:Choice>
        <mc:Fallback xmlns=""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CB6DBDCE-1281-2929-7784-3700BEE7058B}"/>
                  </a:ext>
                </a:extLst>
              </p:cNvPr>
              <p:cNvPicPr/>
              <p:nvPr/>
            </p:nvPicPr>
            <p:blipFill>
              <a:blip r:embed="rId535"/>
              <a:stretch>
                <a:fillRect/>
              </a:stretch>
            </p:blipFill>
            <p:spPr>
              <a:xfrm>
                <a:off x="10722799" y="4110492"/>
                <a:ext cx="5076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6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F01FC80A-4ED3-D814-A2FE-DFA57622C492}"/>
                  </a:ext>
                </a:extLst>
              </p14:cNvPr>
              <p14:cNvContentPartPr/>
              <p14:nvPr/>
            </p14:nvContentPartPr>
            <p14:xfrm>
              <a:off x="10823599" y="4142892"/>
              <a:ext cx="97560" cy="88560"/>
            </p14:xfrm>
          </p:contentPart>
        </mc:Choice>
        <mc:Fallback xmlns=""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F01FC80A-4ED3-D814-A2FE-DFA57622C492}"/>
                  </a:ext>
                </a:extLst>
              </p:cNvPr>
              <p:cNvPicPr/>
              <p:nvPr/>
            </p:nvPicPr>
            <p:blipFill>
              <a:blip r:embed="rId537"/>
              <a:stretch>
                <a:fillRect/>
              </a:stretch>
            </p:blipFill>
            <p:spPr>
              <a:xfrm>
                <a:off x="10808479" y="4127772"/>
                <a:ext cx="1278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8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AA6F6F92-DFEC-8F7E-01A1-6CCB4322E59C}"/>
                  </a:ext>
                </a:extLst>
              </p14:cNvPr>
              <p14:cNvContentPartPr/>
              <p14:nvPr/>
            </p14:nvContentPartPr>
            <p14:xfrm>
              <a:off x="10949239" y="4156932"/>
              <a:ext cx="74520" cy="70200"/>
            </p14:xfrm>
          </p:contentPart>
        </mc:Choice>
        <mc:Fallback xmlns=""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AA6F6F92-DFEC-8F7E-01A1-6CCB4322E59C}"/>
                  </a:ext>
                </a:extLst>
              </p:cNvPr>
              <p:cNvPicPr/>
              <p:nvPr/>
            </p:nvPicPr>
            <p:blipFill>
              <a:blip r:embed="rId539"/>
              <a:stretch>
                <a:fillRect/>
              </a:stretch>
            </p:blipFill>
            <p:spPr>
              <a:xfrm>
                <a:off x="10934119" y="4141812"/>
                <a:ext cx="1051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0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A90EDD97-6F5C-1472-A7F7-A0494E92639F}"/>
                  </a:ext>
                </a:extLst>
              </p14:cNvPr>
              <p14:cNvContentPartPr/>
              <p14:nvPr/>
            </p14:nvContentPartPr>
            <p14:xfrm>
              <a:off x="11040679" y="4142532"/>
              <a:ext cx="71640" cy="11880"/>
            </p14:xfrm>
          </p:contentPart>
        </mc:Choice>
        <mc:Fallback xmlns=""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A90EDD97-6F5C-1472-A7F7-A0494E92639F}"/>
                  </a:ext>
                </a:extLst>
              </p:cNvPr>
              <p:cNvPicPr/>
              <p:nvPr/>
            </p:nvPicPr>
            <p:blipFill>
              <a:blip r:embed="rId541"/>
              <a:stretch>
                <a:fillRect/>
              </a:stretch>
            </p:blipFill>
            <p:spPr>
              <a:xfrm>
                <a:off x="11025559" y="4127412"/>
                <a:ext cx="1022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2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61FC4B16-06EE-3432-063E-30E8AF27DAE8}"/>
                  </a:ext>
                </a:extLst>
              </p14:cNvPr>
              <p14:cNvContentPartPr/>
              <p14:nvPr/>
            </p14:nvContentPartPr>
            <p14:xfrm>
              <a:off x="11083519" y="4165572"/>
              <a:ext cx="23040" cy="77400"/>
            </p14:xfrm>
          </p:contentPart>
        </mc:Choice>
        <mc:Fallback xmlns=""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61FC4B16-06EE-3432-063E-30E8AF27DAE8}"/>
                  </a:ext>
                </a:extLst>
              </p:cNvPr>
              <p:cNvPicPr/>
              <p:nvPr/>
            </p:nvPicPr>
            <p:blipFill>
              <a:blip r:embed="rId543"/>
              <a:stretch>
                <a:fillRect/>
              </a:stretch>
            </p:blipFill>
            <p:spPr>
              <a:xfrm>
                <a:off x="11068399" y="4150092"/>
                <a:ext cx="5364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4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5EFC5F51-043B-9732-3BE4-02F07B2FBA7D}"/>
                  </a:ext>
                </a:extLst>
              </p14:cNvPr>
              <p14:cNvContentPartPr/>
              <p14:nvPr/>
            </p14:nvContentPartPr>
            <p14:xfrm>
              <a:off x="11143639" y="4145412"/>
              <a:ext cx="111600" cy="86040"/>
            </p14:xfrm>
          </p:contentPart>
        </mc:Choice>
        <mc:Fallback xmlns=""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5EFC5F51-043B-9732-3BE4-02F07B2FBA7D}"/>
                  </a:ext>
                </a:extLst>
              </p:cNvPr>
              <p:cNvPicPr/>
              <p:nvPr/>
            </p:nvPicPr>
            <p:blipFill>
              <a:blip r:embed="rId545"/>
              <a:stretch>
                <a:fillRect/>
              </a:stretch>
            </p:blipFill>
            <p:spPr>
              <a:xfrm>
                <a:off x="11128159" y="4130292"/>
                <a:ext cx="14220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6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52A1EF45-5F9A-C644-2DEB-5FA51FE549DD}"/>
                  </a:ext>
                </a:extLst>
              </p14:cNvPr>
              <p14:cNvContentPartPr/>
              <p14:nvPr/>
            </p14:nvContentPartPr>
            <p14:xfrm>
              <a:off x="11272159" y="4136772"/>
              <a:ext cx="80280" cy="74520"/>
            </p14:xfrm>
          </p:contentPart>
        </mc:Choice>
        <mc:Fallback xmlns=""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52A1EF45-5F9A-C644-2DEB-5FA51FE549DD}"/>
                  </a:ext>
                </a:extLst>
              </p:cNvPr>
              <p:cNvPicPr/>
              <p:nvPr/>
            </p:nvPicPr>
            <p:blipFill>
              <a:blip r:embed="rId547"/>
              <a:stretch>
                <a:fillRect/>
              </a:stretch>
            </p:blipFill>
            <p:spPr>
              <a:xfrm>
                <a:off x="11256679" y="4121652"/>
                <a:ext cx="11088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8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94BD455D-878B-83D1-2D3E-06571442ACF7}"/>
                  </a:ext>
                </a:extLst>
              </p14:cNvPr>
              <p14:cNvContentPartPr/>
              <p14:nvPr/>
            </p14:nvContentPartPr>
            <p14:xfrm>
              <a:off x="11352079" y="4116972"/>
              <a:ext cx="63000" cy="145800"/>
            </p14:xfrm>
          </p:contentPart>
        </mc:Choice>
        <mc:Fallback xmlns=""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94BD455D-878B-83D1-2D3E-06571442ACF7}"/>
                  </a:ext>
                </a:extLst>
              </p:cNvPr>
              <p:cNvPicPr/>
              <p:nvPr/>
            </p:nvPicPr>
            <p:blipFill>
              <a:blip r:embed="rId549"/>
              <a:stretch>
                <a:fillRect/>
              </a:stretch>
            </p:blipFill>
            <p:spPr>
              <a:xfrm>
                <a:off x="11336599" y="4101852"/>
                <a:ext cx="936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0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1D4AB701-CC2B-B312-4D93-BAC83D1CA880}"/>
                  </a:ext>
                </a:extLst>
              </p14:cNvPr>
              <p14:cNvContentPartPr/>
              <p14:nvPr/>
            </p14:nvContentPartPr>
            <p14:xfrm>
              <a:off x="914622" y="2037199"/>
              <a:ext cx="3240" cy="72000"/>
            </p14:xfrm>
          </p:contentPart>
        </mc:Choice>
        <mc:Fallback xmlns=""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1D4AB701-CC2B-B312-4D93-BAC83D1CA880}"/>
                  </a:ext>
                </a:extLst>
              </p:cNvPr>
              <p:cNvPicPr/>
              <p:nvPr/>
            </p:nvPicPr>
            <p:blipFill>
              <a:blip r:embed="rId551"/>
              <a:stretch>
                <a:fillRect/>
              </a:stretch>
            </p:blipFill>
            <p:spPr>
              <a:xfrm>
                <a:off x="907422" y="2029639"/>
                <a:ext cx="183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2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7B30F2C5-3BB5-6457-CFCB-B595F52A30B0}"/>
                  </a:ext>
                </a:extLst>
              </p14:cNvPr>
              <p14:cNvContentPartPr/>
              <p14:nvPr/>
            </p14:nvContentPartPr>
            <p14:xfrm>
              <a:off x="929742" y="2141959"/>
              <a:ext cx="3240" cy="4536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7B30F2C5-3BB5-6457-CFCB-B595F52A30B0}"/>
                  </a:ext>
                </a:extLst>
              </p:cNvPr>
              <p:cNvPicPr/>
              <p:nvPr/>
            </p:nvPicPr>
            <p:blipFill>
              <a:blip r:embed="rId553"/>
              <a:stretch>
                <a:fillRect/>
              </a:stretch>
            </p:blipFill>
            <p:spPr>
              <a:xfrm>
                <a:off x="922182" y="2134399"/>
                <a:ext cx="183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4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E1FFCBC7-53B1-EECD-8420-7CC54C800965}"/>
                  </a:ext>
                </a:extLst>
              </p14:cNvPr>
              <p14:cNvContentPartPr/>
              <p14:nvPr/>
            </p14:nvContentPartPr>
            <p14:xfrm>
              <a:off x="932622" y="2292079"/>
              <a:ext cx="3240" cy="9324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E1FFCBC7-53B1-EECD-8420-7CC54C800965}"/>
                  </a:ext>
                </a:extLst>
              </p:cNvPr>
              <p:cNvPicPr/>
              <p:nvPr/>
            </p:nvPicPr>
            <p:blipFill>
              <a:blip r:embed="rId555"/>
              <a:stretch>
                <a:fillRect/>
              </a:stretch>
            </p:blipFill>
            <p:spPr>
              <a:xfrm>
                <a:off x="925422" y="2284519"/>
                <a:ext cx="1836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6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4B281E96-9F84-6A57-C433-133A6758EA85}"/>
                  </a:ext>
                </a:extLst>
              </p14:cNvPr>
              <p14:cNvContentPartPr/>
              <p14:nvPr/>
            </p14:nvContentPartPr>
            <p14:xfrm>
              <a:off x="932622" y="2456959"/>
              <a:ext cx="9360" cy="8136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4B281E96-9F84-6A57-C433-133A6758EA85}"/>
                  </a:ext>
                </a:extLst>
              </p:cNvPr>
              <p:cNvPicPr/>
              <p:nvPr/>
            </p:nvPicPr>
            <p:blipFill>
              <a:blip r:embed="rId557"/>
              <a:stretch>
                <a:fillRect/>
              </a:stretch>
            </p:blipFill>
            <p:spPr>
              <a:xfrm>
                <a:off x="925422" y="2449399"/>
                <a:ext cx="2448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8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BC5F88F8-C527-FA48-1D25-A5412BFEA929}"/>
                  </a:ext>
                </a:extLst>
              </p14:cNvPr>
              <p14:cNvContentPartPr/>
              <p14:nvPr/>
            </p14:nvContentPartPr>
            <p14:xfrm>
              <a:off x="923982" y="2009839"/>
              <a:ext cx="51120" cy="12240"/>
            </p14:xfrm>
          </p:contentPart>
        </mc:Choice>
        <mc:Fallback xmlns=""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BC5F88F8-C527-FA48-1D25-A5412BFEA929}"/>
                  </a:ext>
                </a:extLst>
              </p:cNvPr>
              <p:cNvPicPr/>
              <p:nvPr/>
            </p:nvPicPr>
            <p:blipFill>
              <a:blip r:embed="rId559"/>
              <a:stretch>
                <a:fillRect/>
              </a:stretch>
            </p:blipFill>
            <p:spPr>
              <a:xfrm>
                <a:off x="916422" y="2002279"/>
                <a:ext cx="662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0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3BF4CFEB-4E8B-A857-2127-D735547773F8}"/>
                  </a:ext>
                </a:extLst>
              </p14:cNvPr>
              <p14:cNvContentPartPr/>
              <p14:nvPr/>
            </p14:nvContentPartPr>
            <p14:xfrm>
              <a:off x="1049622" y="2004079"/>
              <a:ext cx="51480" cy="648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3BF4CFEB-4E8B-A857-2127-D735547773F8}"/>
                  </a:ext>
                </a:extLst>
              </p:cNvPr>
              <p:cNvPicPr/>
              <p:nvPr/>
            </p:nvPicPr>
            <p:blipFill>
              <a:blip r:embed="rId561"/>
              <a:stretch>
                <a:fillRect/>
              </a:stretch>
            </p:blipFill>
            <p:spPr>
              <a:xfrm>
                <a:off x="1042422" y="1996519"/>
                <a:ext cx="666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37ABA28C-B15B-9105-BF02-FB63380B80BB}"/>
                  </a:ext>
                </a:extLst>
              </p14:cNvPr>
              <p14:cNvContentPartPr/>
              <p14:nvPr/>
            </p14:nvContentPartPr>
            <p14:xfrm>
              <a:off x="1382622" y="1781599"/>
              <a:ext cx="69480" cy="87480"/>
            </p14:xfrm>
          </p:contentPart>
        </mc:Choice>
        <mc:Fallback xmlns=""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37ABA28C-B15B-9105-BF02-FB63380B80BB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1375062" y="1774039"/>
                <a:ext cx="8460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29ACD2F9-A92F-602C-6C17-C63B9AD47F4A}"/>
                  </a:ext>
                </a:extLst>
              </p14:cNvPr>
              <p14:cNvContentPartPr/>
              <p14:nvPr/>
            </p14:nvContentPartPr>
            <p14:xfrm>
              <a:off x="1490622" y="1788439"/>
              <a:ext cx="39240" cy="8352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29ACD2F9-A92F-602C-6C17-C63B9AD47F4A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1483062" y="1780879"/>
                <a:ext cx="5436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6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456FF593-42C9-79C3-7105-B3803DF6E622}"/>
                  </a:ext>
                </a:extLst>
              </p14:cNvPr>
              <p14:cNvContentPartPr/>
              <p14:nvPr/>
            </p14:nvContentPartPr>
            <p14:xfrm>
              <a:off x="1502862" y="1835959"/>
              <a:ext cx="24480" cy="6480"/>
            </p14:xfrm>
          </p:contentPart>
        </mc:Choice>
        <mc:Fallback xmlns=""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456FF593-42C9-79C3-7105-B3803DF6E622}"/>
                  </a:ext>
                </a:extLst>
              </p:cNvPr>
              <p:cNvPicPr/>
              <p:nvPr/>
            </p:nvPicPr>
            <p:blipFill>
              <a:blip r:embed="rId567"/>
              <a:stretch>
                <a:fillRect/>
              </a:stretch>
            </p:blipFill>
            <p:spPr>
              <a:xfrm>
                <a:off x="1495302" y="1828399"/>
                <a:ext cx="396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8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DCE580D7-F577-718A-633A-4762B17ECBAD}"/>
                  </a:ext>
                </a:extLst>
              </p14:cNvPr>
              <p14:cNvContentPartPr/>
              <p14:nvPr/>
            </p14:nvContentPartPr>
            <p14:xfrm>
              <a:off x="1553622" y="1779079"/>
              <a:ext cx="48240" cy="15480"/>
            </p14:xfrm>
          </p:contentPart>
        </mc:Choice>
        <mc:Fallback xmlns=""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DCE580D7-F577-718A-633A-4762B17ECBAD}"/>
                  </a:ext>
                </a:extLst>
              </p:cNvPr>
              <p:cNvPicPr/>
              <p:nvPr/>
            </p:nvPicPr>
            <p:blipFill>
              <a:blip r:embed="rId569"/>
              <a:stretch>
                <a:fillRect/>
              </a:stretch>
            </p:blipFill>
            <p:spPr>
              <a:xfrm>
                <a:off x="1546062" y="1771519"/>
                <a:ext cx="6336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0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237699D7-9AA1-46B6-82E6-9FAF264F228A}"/>
                  </a:ext>
                </a:extLst>
              </p14:cNvPr>
              <p14:cNvContentPartPr/>
              <p14:nvPr/>
            </p14:nvContentPartPr>
            <p14:xfrm>
              <a:off x="1592862" y="1788079"/>
              <a:ext cx="9360" cy="78840"/>
            </p14:xfrm>
          </p:contentPart>
        </mc:Choice>
        <mc:Fallback xmlns=""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237699D7-9AA1-46B6-82E6-9FAF264F228A}"/>
                  </a:ext>
                </a:extLst>
              </p:cNvPr>
              <p:cNvPicPr/>
              <p:nvPr/>
            </p:nvPicPr>
            <p:blipFill>
              <a:blip r:embed="rId571"/>
              <a:stretch>
                <a:fillRect/>
              </a:stretch>
            </p:blipFill>
            <p:spPr>
              <a:xfrm>
                <a:off x="1585302" y="1780519"/>
                <a:ext cx="244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2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CBC5812F-E9CC-CE04-4142-9CBCF92101E1}"/>
                  </a:ext>
                </a:extLst>
              </p14:cNvPr>
              <p14:cNvContentPartPr/>
              <p14:nvPr/>
            </p14:nvContentPartPr>
            <p14:xfrm>
              <a:off x="1631742" y="1770079"/>
              <a:ext cx="72360" cy="8568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CBC5812F-E9CC-CE04-4142-9CBCF92101E1}"/>
                  </a:ext>
                </a:extLst>
              </p:cNvPr>
              <p:cNvPicPr/>
              <p:nvPr/>
            </p:nvPicPr>
            <p:blipFill>
              <a:blip r:embed="rId573"/>
              <a:stretch>
                <a:fillRect/>
              </a:stretch>
            </p:blipFill>
            <p:spPr>
              <a:xfrm>
                <a:off x="1624182" y="1762519"/>
                <a:ext cx="8748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4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AD2B7968-7058-9F2A-4CF3-9EBCB38523DD}"/>
                  </a:ext>
                </a:extLst>
              </p14:cNvPr>
              <p14:cNvContentPartPr/>
              <p14:nvPr/>
            </p14:nvContentPartPr>
            <p14:xfrm>
              <a:off x="1715982" y="1793839"/>
              <a:ext cx="24120" cy="51480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AD2B7968-7058-9F2A-4CF3-9EBCB38523DD}"/>
                  </a:ext>
                </a:extLst>
              </p:cNvPr>
              <p:cNvPicPr/>
              <p:nvPr/>
            </p:nvPicPr>
            <p:blipFill>
              <a:blip r:embed="rId575"/>
              <a:stretch>
                <a:fillRect/>
              </a:stretch>
            </p:blipFill>
            <p:spPr>
              <a:xfrm>
                <a:off x="1708422" y="1786279"/>
                <a:ext cx="3924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6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152F9499-FCD8-EED2-D96F-C6CB536FD995}"/>
                  </a:ext>
                </a:extLst>
              </p14:cNvPr>
              <p14:cNvContentPartPr/>
              <p14:nvPr/>
            </p14:nvContentPartPr>
            <p14:xfrm>
              <a:off x="1718862" y="1757839"/>
              <a:ext cx="9360" cy="9360"/>
            </p14:xfrm>
          </p:contentPart>
        </mc:Choice>
        <mc:Fallback xmlns=""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152F9499-FCD8-EED2-D96F-C6CB536FD995}"/>
                  </a:ext>
                </a:extLst>
              </p:cNvPr>
              <p:cNvPicPr/>
              <p:nvPr/>
            </p:nvPicPr>
            <p:blipFill>
              <a:blip r:embed="rId577"/>
              <a:stretch>
                <a:fillRect/>
              </a:stretch>
            </p:blipFill>
            <p:spPr>
              <a:xfrm>
                <a:off x="1711302" y="1750279"/>
                <a:ext cx="244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8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1050DC9E-52CE-4AEB-0583-A6C8EC8567B7}"/>
                  </a:ext>
                </a:extLst>
              </p14:cNvPr>
              <p14:cNvContentPartPr/>
              <p14:nvPr/>
            </p14:nvContentPartPr>
            <p14:xfrm>
              <a:off x="1772862" y="1772959"/>
              <a:ext cx="84240" cy="72360"/>
            </p14:xfrm>
          </p:contentPart>
        </mc:Choice>
        <mc:Fallback xmlns=""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1050DC9E-52CE-4AEB-0583-A6C8EC8567B7}"/>
                  </a:ext>
                </a:extLst>
              </p:cNvPr>
              <p:cNvPicPr/>
              <p:nvPr/>
            </p:nvPicPr>
            <p:blipFill>
              <a:blip r:embed="rId579"/>
              <a:stretch>
                <a:fillRect/>
              </a:stretch>
            </p:blipFill>
            <p:spPr>
              <a:xfrm>
                <a:off x="1765302" y="1765399"/>
                <a:ext cx="993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0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017161CE-061E-B715-E56B-D5EE3A94EA91}"/>
                  </a:ext>
                </a:extLst>
              </p14:cNvPr>
              <p14:cNvContentPartPr/>
              <p14:nvPr/>
            </p14:nvContentPartPr>
            <p14:xfrm>
              <a:off x="1795542" y="1806079"/>
              <a:ext cx="46800" cy="6480"/>
            </p14:xfrm>
          </p:contentPart>
        </mc:Choice>
        <mc:Fallback xmlns=""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017161CE-061E-B715-E56B-D5EE3A94EA91}"/>
                  </a:ext>
                </a:extLst>
              </p:cNvPr>
              <p:cNvPicPr/>
              <p:nvPr/>
            </p:nvPicPr>
            <p:blipFill>
              <a:blip r:embed="rId581"/>
              <a:stretch>
                <a:fillRect/>
              </a:stretch>
            </p:blipFill>
            <p:spPr>
              <a:xfrm>
                <a:off x="1787982" y="1798519"/>
                <a:ext cx="6192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2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A3664B48-2B5D-EAE2-7758-C9FC903248CA}"/>
                  </a:ext>
                </a:extLst>
              </p14:cNvPr>
              <p14:cNvContentPartPr/>
              <p14:nvPr/>
            </p14:nvContentPartPr>
            <p14:xfrm>
              <a:off x="1967622" y="1775839"/>
              <a:ext cx="168480" cy="69480"/>
            </p14:xfrm>
          </p:contentPart>
        </mc:Choice>
        <mc:Fallback xmlns=""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A3664B48-2B5D-EAE2-7758-C9FC903248CA}"/>
                  </a:ext>
                </a:extLst>
              </p:cNvPr>
              <p:cNvPicPr/>
              <p:nvPr/>
            </p:nvPicPr>
            <p:blipFill>
              <a:blip r:embed="rId583"/>
              <a:stretch>
                <a:fillRect/>
              </a:stretch>
            </p:blipFill>
            <p:spPr>
              <a:xfrm>
                <a:off x="1960062" y="1768279"/>
                <a:ext cx="1836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4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C6177938-CDD0-3EF9-1005-5A5EA445CFA0}"/>
                  </a:ext>
                </a:extLst>
              </p14:cNvPr>
              <p14:cNvContentPartPr/>
              <p14:nvPr/>
            </p14:nvContentPartPr>
            <p14:xfrm>
              <a:off x="2064102" y="1772959"/>
              <a:ext cx="33120" cy="12240"/>
            </p14:xfrm>
          </p:contentPart>
        </mc:Choice>
        <mc:Fallback xmlns=""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C6177938-CDD0-3EF9-1005-5A5EA445CFA0}"/>
                  </a:ext>
                </a:extLst>
              </p:cNvPr>
              <p:cNvPicPr/>
              <p:nvPr/>
            </p:nvPicPr>
            <p:blipFill>
              <a:blip r:embed="rId585"/>
              <a:stretch>
                <a:fillRect/>
              </a:stretch>
            </p:blipFill>
            <p:spPr>
              <a:xfrm>
                <a:off x="2056542" y="1765399"/>
                <a:ext cx="482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6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06E2457E-80E0-FB25-72FF-C1BD1A8CF2B4}"/>
                  </a:ext>
                </a:extLst>
              </p14:cNvPr>
              <p14:cNvContentPartPr/>
              <p14:nvPr/>
            </p14:nvContentPartPr>
            <p14:xfrm>
              <a:off x="2057622" y="1797079"/>
              <a:ext cx="36360" cy="9360"/>
            </p14:xfrm>
          </p:contentPart>
        </mc:Choice>
        <mc:Fallback xmlns=""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06E2457E-80E0-FB25-72FF-C1BD1A8CF2B4}"/>
                  </a:ext>
                </a:extLst>
              </p:cNvPr>
              <p:cNvPicPr/>
              <p:nvPr/>
            </p:nvPicPr>
            <p:blipFill>
              <a:blip r:embed="rId587"/>
              <a:stretch>
                <a:fillRect/>
              </a:stretch>
            </p:blipFill>
            <p:spPr>
              <a:xfrm>
                <a:off x="2050062" y="1789519"/>
                <a:ext cx="514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8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E773F2CD-CB39-EF99-1E70-7FB27BF88F9F}"/>
                  </a:ext>
                </a:extLst>
              </p14:cNvPr>
              <p14:cNvContentPartPr/>
              <p14:nvPr/>
            </p14:nvContentPartPr>
            <p14:xfrm>
              <a:off x="1424742" y="1988959"/>
              <a:ext cx="36360" cy="75240"/>
            </p14:xfrm>
          </p:contentPart>
        </mc:Choice>
        <mc:Fallback xmlns=""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E773F2CD-CB39-EF99-1E70-7FB27BF88F9F}"/>
                  </a:ext>
                </a:extLst>
              </p:cNvPr>
              <p:cNvPicPr/>
              <p:nvPr/>
            </p:nvPicPr>
            <p:blipFill>
              <a:blip r:embed="rId589"/>
              <a:stretch>
                <a:fillRect/>
              </a:stretch>
            </p:blipFill>
            <p:spPr>
              <a:xfrm>
                <a:off x="1417182" y="1981399"/>
                <a:ext cx="5148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0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7EB80CBE-FAA2-F46E-25D8-611B87105735}"/>
                  </a:ext>
                </a:extLst>
              </p14:cNvPr>
              <p14:cNvContentPartPr/>
              <p14:nvPr/>
            </p14:nvContentPartPr>
            <p14:xfrm>
              <a:off x="1472622" y="2000839"/>
              <a:ext cx="21240" cy="57240"/>
            </p14:xfrm>
          </p:contentPart>
        </mc:Choice>
        <mc:Fallback xmlns=""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7EB80CBE-FAA2-F46E-25D8-611B87105735}"/>
                  </a:ext>
                </a:extLst>
              </p:cNvPr>
              <p:cNvPicPr/>
              <p:nvPr/>
            </p:nvPicPr>
            <p:blipFill>
              <a:blip r:embed="rId591"/>
              <a:stretch>
                <a:fillRect/>
              </a:stretch>
            </p:blipFill>
            <p:spPr>
              <a:xfrm>
                <a:off x="1465062" y="1993279"/>
                <a:ext cx="3636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2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F7DF72E9-4766-2441-89D2-A4262322A711}"/>
                  </a:ext>
                </a:extLst>
              </p14:cNvPr>
              <p14:cNvContentPartPr/>
              <p14:nvPr/>
            </p14:nvContentPartPr>
            <p14:xfrm>
              <a:off x="1478742" y="1977079"/>
              <a:ext cx="6480" cy="6480"/>
            </p14:xfrm>
          </p:contentPart>
        </mc:Choice>
        <mc:Fallback xmlns=""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F7DF72E9-4766-2441-89D2-A4262322A711}"/>
                  </a:ext>
                </a:extLst>
              </p:cNvPr>
              <p:cNvPicPr/>
              <p:nvPr/>
            </p:nvPicPr>
            <p:blipFill>
              <a:blip r:embed="rId593"/>
              <a:stretch>
                <a:fillRect/>
              </a:stretch>
            </p:blipFill>
            <p:spPr>
              <a:xfrm>
                <a:off x="1471182" y="1969519"/>
                <a:ext cx="216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4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971D2CA6-2B4F-B436-8E14-FF5573805A0F}"/>
                  </a:ext>
                </a:extLst>
              </p14:cNvPr>
              <p14:cNvContentPartPr/>
              <p14:nvPr/>
            </p14:nvContentPartPr>
            <p14:xfrm>
              <a:off x="1523742" y="1984279"/>
              <a:ext cx="90360" cy="79560"/>
            </p14:xfrm>
          </p:contentPart>
        </mc:Choice>
        <mc:Fallback xmlns=""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971D2CA6-2B4F-B436-8E14-FF5573805A0F}"/>
                  </a:ext>
                </a:extLst>
              </p:cNvPr>
              <p:cNvPicPr/>
              <p:nvPr/>
            </p:nvPicPr>
            <p:blipFill>
              <a:blip r:embed="rId595"/>
              <a:stretch>
                <a:fillRect/>
              </a:stretch>
            </p:blipFill>
            <p:spPr>
              <a:xfrm>
                <a:off x="1516182" y="1976719"/>
                <a:ext cx="10548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6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2A53D079-AA69-5701-ABFC-AAEDA3EA2608}"/>
                  </a:ext>
                </a:extLst>
              </p14:cNvPr>
              <p14:cNvContentPartPr/>
              <p14:nvPr/>
            </p14:nvContentPartPr>
            <p14:xfrm>
              <a:off x="1649742" y="1986079"/>
              <a:ext cx="18360" cy="60480"/>
            </p14:xfrm>
          </p:contentPart>
        </mc:Choice>
        <mc:Fallback xmlns=""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2A53D079-AA69-5701-ABFC-AAEDA3EA2608}"/>
                  </a:ext>
                </a:extLst>
              </p:cNvPr>
              <p:cNvPicPr/>
              <p:nvPr/>
            </p:nvPicPr>
            <p:blipFill>
              <a:blip r:embed="rId597"/>
              <a:stretch>
                <a:fillRect/>
              </a:stretch>
            </p:blipFill>
            <p:spPr>
              <a:xfrm>
                <a:off x="1642182" y="1978519"/>
                <a:ext cx="334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8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6BF32F33-3013-5061-7ACD-A536678C32DF}"/>
                  </a:ext>
                </a:extLst>
              </p14:cNvPr>
              <p14:cNvContentPartPr/>
              <p14:nvPr/>
            </p14:nvContentPartPr>
            <p14:xfrm>
              <a:off x="1651182" y="1964839"/>
              <a:ext cx="14040" cy="3240"/>
            </p14:xfrm>
          </p:contentPart>
        </mc:Choice>
        <mc:Fallback xmlns=""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6BF32F33-3013-5061-7ACD-A536678C32DF}"/>
                  </a:ext>
                </a:extLst>
              </p:cNvPr>
              <p:cNvPicPr/>
              <p:nvPr/>
            </p:nvPicPr>
            <p:blipFill>
              <a:blip r:embed="rId599"/>
              <a:stretch>
                <a:fillRect/>
              </a:stretch>
            </p:blipFill>
            <p:spPr>
              <a:xfrm>
                <a:off x="1643622" y="1957279"/>
                <a:ext cx="291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0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1E6B4D2B-DA17-408A-EF48-94FC4A5D5B0D}"/>
                  </a:ext>
                </a:extLst>
              </p14:cNvPr>
              <p14:cNvContentPartPr/>
              <p14:nvPr/>
            </p14:nvContentPartPr>
            <p14:xfrm>
              <a:off x="1709862" y="1973839"/>
              <a:ext cx="54360" cy="81360"/>
            </p14:xfrm>
          </p:contentPart>
        </mc:Choice>
        <mc:Fallback xmlns=""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1E6B4D2B-DA17-408A-EF48-94FC4A5D5B0D}"/>
                  </a:ext>
                </a:extLst>
              </p:cNvPr>
              <p:cNvPicPr/>
              <p:nvPr/>
            </p:nvPicPr>
            <p:blipFill>
              <a:blip r:embed="rId601"/>
              <a:stretch>
                <a:fillRect/>
              </a:stretch>
            </p:blipFill>
            <p:spPr>
              <a:xfrm>
                <a:off x="1702302" y="1966279"/>
                <a:ext cx="6948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2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F6A5FEB6-2C9B-D88D-2C86-23E449D93EFA}"/>
                  </a:ext>
                </a:extLst>
              </p14:cNvPr>
              <p14:cNvContentPartPr/>
              <p14:nvPr/>
            </p14:nvContentPartPr>
            <p14:xfrm>
              <a:off x="1790862" y="1970599"/>
              <a:ext cx="39240" cy="87480"/>
            </p14:xfrm>
          </p:contentPart>
        </mc:Choice>
        <mc:Fallback xmlns=""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F6A5FEB6-2C9B-D88D-2C86-23E449D93EFA}"/>
                  </a:ext>
                </a:extLst>
              </p:cNvPr>
              <p:cNvPicPr/>
              <p:nvPr/>
            </p:nvPicPr>
            <p:blipFill>
              <a:blip r:embed="rId603"/>
              <a:stretch>
                <a:fillRect/>
              </a:stretch>
            </p:blipFill>
            <p:spPr>
              <a:xfrm>
                <a:off x="1783302" y="1963039"/>
                <a:ext cx="5436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4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F4F170D0-F57F-768F-46D1-67969DBB7F35}"/>
                  </a:ext>
                </a:extLst>
              </p14:cNvPr>
              <p14:cNvContentPartPr/>
              <p14:nvPr/>
            </p14:nvContentPartPr>
            <p14:xfrm>
              <a:off x="1787622" y="2018839"/>
              <a:ext cx="36360" cy="12240"/>
            </p14:xfrm>
          </p:contentPart>
        </mc:Choice>
        <mc:Fallback xmlns=""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F4F170D0-F57F-768F-46D1-67969DBB7F35}"/>
                  </a:ext>
                </a:extLst>
              </p:cNvPr>
              <p:cNvPicPr/>
              <p:nvPr/>
            </p:nvPicPr>
            <p:blipFill>
              <a:blip r:embed="rId605"/>
              <a:stretch>
                <a:fillRect/>
              </a:stretch>
            </p:blipFill>
            <p:spPr>
              <a:xfrm>
                <a:off x="1780062" y="2011279"/>
                <a:ext cx="514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6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376AB784-1429-DBB4-F2E1-DCA60D7A381B}"/>
                  </a:ext>
                </a:extLst>
              </p14:cNvPr>
              <p14:cNvContentPartPr/>
              <p14:nvPr/>
            </p14:nvContentPartPr>
            <p14:xfrm>
              <a:off x="1868622" y="1968439"/>
              <a:ext cx="57240" cy="77760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376AB784-1429-DBB4-F2E1-DCA60D7A381B}"/>
                  </a:ext>
                </a:extLst>
              </p:cNvPr>
              <p:cNvPicPr/>
              <p:nvPr/>
            </p:nvPicPr>
            <p:blipFill>
              <a:blip r:embed="rId607"/>
              <a:stretch>
                <a:fillRect/>
              </a:stretch>
            </p:blipFill>
            <p:spPr>
              <a:xfrm>
                <a:off x="1861062" y="1960879"/>
                <a:ext cx="7236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8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11040BE4-F0F2-4644-FEE8-5E4434442C28}"/>
                  </a:ext>
                </a:extLst>
              </p14:cNvPr>
              <p14:cNvContentPartPr/>
              <p14:nvPr/>
            </p14:nvContentPartPr>
            <p14:xfrm>
              <a:off x="1940622" y="1991839"/>
              <a:ext cx="15480" cy="45360"/>
            </p14:xfrm>
          </p:contentPart>
        </mc:Choice>
        <mc:Fallback xmlns=""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11040BE4-F0F2-4644-FEE8-5E4434442C28}"/>
                  </a:ext>
                </a:extLst>
              </p:cNvPr>
              <p:cNvPicPr/>
              <p:nvPr/>
            </p:nvPicPr>
            <p:blipFill>
              <a:blip r:embed="rId609"/>
              <a:stretch>
                <a:fillRect/>
              </a:stretch>
            </p:blipFill>
            <p:spPr>
              <a:xfrm>
                <a:off x="1933062" y="1984279"/>
                <a:ext cx="3060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0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62530AD0-AE3F-1971-5CC3-95BB94A6B0C1}"/>
                  </a:ext>
                </a:extLst>
              </p14:cNvPr>
              <p14:cNvContentPartPr/>
              <p14:nvPr/>
            </p14:nvContentPartPr>
            <p14:xfrm>
              <a:off x="1940622" y="1959079"/>
              <a:ext cx="6480" cy="3240"/>
            </p14:xfrm>
          </p:contentPart>
        </mc:Choice>
        <mc:Fallback xmlns=""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62530AD0-AE3F-1971-5CC3-95BB94A6B0C1}"/>
                  </a:ext>
                </a:extLst>
              </p:cNvPr>
              <p:cNvPicPr/>
              <p:nvPr/>
            </p:nvPicPr>
            <p:blipFill>
              <a:blip r:embed="rId611"/>
              <a:stretch>
                <a:fillRect/>
              </a:stretch>
            </p:blipFill>
            <p:spPr>
              <a:xfrm>
                <a:off x="1933062" y="1951519"/>
                <a:ext cx="2160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2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77000314-6915-E7DA-5CEB-380094DD87FD}"/>
                  </a:ext>
                </a:extLst>
              </p14:cNvPr>
              <p14:cNvContentPartPr/>
              <p14:nvPr/>
            </p14:nvContentPartPr>
            <p14:xfrm>
              <a:off x="2000742" y="1950079"/>
              <a:ext cx="120240" cy="98640"/>
            </p14:xfrm>
          </p:contentPart>
        </mc:Choice>
        <mc:Fallback xmlns=""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77000314-6915-E7DA-5CEB-380094DD87FD}"/>
                  </a:ext>
                </a:extLst>
              </p:cNvPr>
              <p:cNvPicPr/>
              <p:nvPr/>
            </p:nvPicPr>
            <p:blipFill>
              <a:blip r:embed="rId613"/>
              <a:stretch>
                <a:fillRect/>
              </a:stretch>
            </p:blipFill>
            <p:spPr>
              <a:xfrm>
                <a:off x="1993182" y="1942879"/>
                <a:ext cx="13536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4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6CFC0AD2-D4AD-972E-AE52-9FFF08D3413E}"/>
                  </a:ext>
                </a:extLst>
              </p14:cNvPr>
              <p14:cNvContentPartPr/>
              <p14:nvPr/>
            </p14:nvContentPartPr>
            <p14:xfrm>
              <a:off x="2079222" y="1982839"/>
              <a:ext cx="56880" cy="15480"/>
            </p14:xfrm>
          </p:contentPart>
        </mc:Choice>
        <mc:Fallback xmlns=""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6CFC0AD2-D4AD-972E-AE52-9FFF08D3413E}"/>
                  </a:ext>
                </a:extLst>
              </p:cNvPr>
              <p:cNvPicPr/>
              <p:nvPr/>
            </p:nvPicPr>
            <p:blipFill>
              <a:blip r:embed="rId615"/>
              <a:stretch>
                <a:fillRect/>
              </a:stretch>
            </p:blipFill>
            <p:spPr>
              <a:xfrm>
                <a:off x="2071662" y="1975279"/>
                <a:ext cx="720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6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F98C036E-750B-3A92-D6DC-5B3BA397FA0C}"/>
                  </a:ext>
                </a:extLst>
              </p14:cNvPr>
              <p14:cNvContentPartPr/>
              <p14:nvPr/>
            </p14:nvContentPartPr>
            <p14:xfrm>
              <a:off x="2153742" y="1946839"/>
              <a:ext cx="66240" cy="78480"/>
            </p14:xfrm>
          </p:contentPart>
        </mc:Choice>
        <mc:Fallback xmlns=""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F98C036E-750B-3A92-D6DC-5B3BA397FA0C}"/>
                  </a:ext>
                </a:extLst>
              </p:cNvPr>
              <p:cNvPicPr/>
              <p:nvPr/>
            </p:nvPicPr>
            <p:blipFill>
              <a:blip r:embed="rId617"/>
              <a:stretch>
                <a:fillRect/>
              </a:stretch>
            </p:blipFill>
            <p:spPr>
              <a:xfrm>
                <a:off x="2146182" y="1939279"/>
                <a:ext cx="813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8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D0DD938E-D58E-26CC-E340-BA887D346F4F}"/>
                  </a:ext>
                </a:extLst>
              </p14:cNvPr>
              <p14:cNvContentPartPr/>
              <p14:nvPr/>
            </p14:nvContentPartPr>
            <p14:xfrm>
              <a:off x="1286862" y="1667839"/>
              <a:ext cx="1056240" cy="495360"/>
            </p14:xfrm>
          </p:contentPart>
        </mc:Choice>
        <mc:Fallback xmlns=""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D0DD938E-D58E-26CC-E340-BA887D346F4F}"/>
                  </a:ext>
                </a:extLst>
              </p:cNvPr>
              <p:cNvPicPr/>
              <p:nvPr/>
            </p:nvPicPr>
            <p:blipFill>
              <a:blip r:embed="rId619"/>
              <a:stretch>
                <a:fillRect/>
              </a:stretch>
            </p:blipFill>
            <p:spPr>
              <a:xfrm>
                <a:off x="1279302" y="1660279"/>
                <a:ext cx="107136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0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105BF0AE-9911-5233-C82F-78AC49BF1746}"/>
                  </a:ext>
                </a:extLst>
              </p14:cNvPr>
              <p14:cNvContentPartPr/>
              <p14:nvPr/>
            </p14:nvContentPartPr>
            <p14:xfrm>
              <a:off x="1184622" y="1988959"/>
              <a:ext cx="39240" cy="6480"/>
            </p14:xfrm>
          </p:contentPart>
        </mc:Choice>
        <mc:Fallback xmlns=""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105BF0AE-9911-5233-C82F-78AC49BF1746}"/>
                  </a:ext>
                </a:extLst>
              </p:cNvPr>
              <p:cNvPicPr/>
              <p:nvPr/>
            </p:nvPicPr>
            <p:blipFill>
              <a:blip r:embed="rId621"/>
              <a:stretch>
                <a:fillRect/>
              </a:stretch>
            </p:blipFill>
            <p:spPr>
              <a:xfrm>
                <a:off x="1177422" y="1981399"/>
                <a:ext cx="5436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2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40B91F47-3223-C22F-C36C-9E30142F13E0}"/>
                  </a:ext>
                </a:extLst>
              </p14:cNvPr>
              <p14:cNvContentPartPr/>
              <p14:nvPr/>
            </p14:nvContentPartPr>
            <p14:xfrm>
              <a:off x="1043862" y="1979959"/>
              <a:ext cx="72360" cy="65160"/>
            </p14:xfrm>
          </p:contentPart>
        </mc:Choice>
        <mc:Fallback xmlns=""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40B91F47-3223-C22F-C36C-9E30142F13E0}"/>
                  </a:ext>
                </a:extLst>
              </p:cNvPr>
              <p:cNvPicPr/>
              <p:nvPr/>
            </p:nvPicPr>
            <p:blipFill>
              <a:blip r:embed="rId623"/>
              <a:stretch>
                <a:fillRect/>
              </a:stretch>
            </p:blipFill>
            <p:spPr>
              <a:xfrm>
                <a:off x="1036302" y="1972399"/>
                <a:ext cx="874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4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7088E67D-8526-7124-C04A-0D320C2D9368}"/>
                  </a:ext>
                </a:extLst>
              </p14:cNvPr>
              <p14:cNvContentPartPr/>
              <p14:nvPr/>
            </p14:nvContentPartPr>
            <p14:xfrm>
              <a:off x="998862" y="1997959"/>
              <a:ext cx="78480" cy="6480"/>
            </p14:xfrm>
          </p:contentPart>
        </mc:Choice>
        <mc:Fallback xmlns=""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7088E67D-8526-7124-C04A-0D320C2D9368}"/>
                  </a:ext>
                </a:extLst>
              </p:cNvPr>
              <p:cNvPicPr/>
              <p:nvPr/>
            </p:nvPicPr>
            <p:blipFill>
              <a:blip r:embed="rId625"/>
              <a:stretch>
                <a:fillRect/>
              </a:stretch>
            </p:blipFill>
            <p:spPr>
              <a:xfrm>
                <a:off x="991302" y="1990399"/>
                <a:ext cx="936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6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2342277F-D053-14AE-7D8B-5A0AD8FE52AC}"/>
                  </a:ext>
                </a:extLst>
              </p14:cNvPr>
              <p14:cNvContentPartPr/>
              <p14:nvPr/>
            </p14:nvContentPartPr>
            <p14:xfrm>
              <a:off x="2171843" y="2135895"/>
              <a:ext cx="3240" cy="63360"/>
            </p14:xfrm>
          </p:contentPart>
        </mc:Choice>
        <mc:Fallback xmlns=""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2342277F-D053-14AE-7D8B-5A0AD8FE52AC}"/>
                  </a:ext>
                </a:extLst>
              </p:cNvPr>
              <p:cNvPicPr/>
              <p:nvPr/>
            </p:nvPicPr>
            <p:blipFill>
              <a:blip r:embed="rId627"/>
              <a:stretch>
                <a:fillRect/>
              </a:stretch>
            </p:blipFill>
            <p:spPr>
              <a:xfrm>
                <a:off x="2164283" y="2128335"/>
                <a:ext cx="183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8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C38DB174-004E-51D7-81AE-52327ACF5721}"/>
                  </a:ext>
                </a:extLst>
              </p14:cNvPr>
              <p14:cNvContentPartPr/>
              <p14:nvPr/>
            </p14:nvContentPartPr>
            <p14:xfrm>
              <a:off x="2180843" y="2286015"/>
              <a:ext cx="3240" cy="51480"/>
            </p14:xfrm>
          </p:contentPart>
        </mc:Choice>
        <mc:Fallback xmlns=""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C38DB174-004E-51D7-81AE-52327ACF5721}"/>
                  </a:ext>
                </a:extLst>
              </p:cNvPr>
              <p:cNvPicPr/>
              <p:nvPr/>
            </p:nvPicPr>
            <p:blipFill>
              <a:blip r:embed="rId629"/>
              <a:stretch>
                <a:fillRect/>
              </a:stretch>
            </p:blipFill>
            <p:spPr>
              <a:xfrm>
                <a:off x="2173283" y="2278455"/>
                <a:ext cx="1836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0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AF29974E-7CDA-E66D-A63A-E936782787B0}"/>
                  </a:ext>
                </a:extLst>
              </p14:cNvPr>
              <p14:cNvContentPartPr/>
              <p14:nvPr/>
            </p14:nvContentPartPr>
            <p14:xfrm>
              <a:off x="2192723" y="2414895"/>
              <a:ext cx="6480" cy="54360"/>
            </p14:xfrm>
          </p:contentPart>
        </mc:Choice>
        <mc:Fallback xmlns=""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AF29974E-7CDA-E66D-A63A-E936782787B0}"/>
                  </a:ext>
                </a:extLst>
              </p:cNvPr>
              <p:cNvPicPr/>
              <p:nvPr/>
            </p:nvPicPr>
            <p:blipFill>
              <a:blip r:embed="rId631"/>
              <a:stretch>
                <a:fillRect/>
              </a:stretch>
            </p:blipFill>
            <p:spPr>
              <a:xfrm>
                <a:off x="2185163" y="2407335"/>
                <a:ext cx="2160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2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1D780040-4245-6337-5416-40FCA0300F55}"/>
                  </a:ext>
                </a:extLst>
              </p14:cNvPr>
              <p14:cNvContentPartPr/>
              <p14:nvPr/>
            </p14:nvContentPartPr>
            <p14:xfrm>
              <a:off x="2210723" y="2547015"/>
              <a:ext cx="3240" cy="54360"/>
            </p14:xfrm>
          </p:contentPart>
        </mc:Choice>
        <mc:Fallback xmlns=""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1D780040-4245-6337-5416-40FCA0300F55}"/>
                  </a:ext>
                </a:extLst>
              </p:cNvPr>
              <p:cNvPicPr/>
              <p:nvPr/>
            </p:nvPicPr>
            <p:blipFill>
              <a:blip r:embed="rId633"/>
              <a:stretch>
                <a:fillRect/>
              </a:stretch>
            </p:blipFill>
            <p:spPr>
              <a:xfrm>
                <a:off x="2203163" y="2539455"/>
                <a:ext cx="1836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4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AC5DEB2D-625E-E876-5003-723BB7652B37}"/>
                  </a:ext>
                </a:extLst>
              </p14:cNvPr>
              <p14:cNvContentPartPr/>
              <p14:nvPr/>
            </p14:nvContentPartPr>
            <p14:xfrm>
              <a:off x="2225843" y="2696775"/>
              <a:ext cx="3240" cy="63360"/>
            </p14:xfrm>
          </p:contentPart>
        </mc:Choice>
        <mc:Fallback xmlns=""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AC5DEB2D-625E-E876-5003-723BB7652B37}"/>
                  </a:ext>
                </a:extLst>
              </p:cNvPr>
              <p:cNvPicPr/>
              <p:nvPr/>
            </p:nvPicPr>
            <p:blipFill>
              <a:blip r:embed="rId635"/>
              <a:stretch>
                <a:fillRect/>
              </a:stretch>
            </p:blipFill>
            <p:spPr>
              <a:xfrm>
                <a:off x="2218283" y="2689215"/>
                <a:ext cx="183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6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9616AB65-A575-FA93-18A6-1191D18994D6}"/>
                  </a:ext>
                </a:extLst>
              </p14:cNvPr>
              <p14:cNvContentPartPr/>
              <p14:nvPr/>
            </p14:nvContentPartPr>
            <p14:xfrm>
              <a:off x="2258236" y="2962371"/>
              <a:ext cx="226800" cy="32760"/>
            </p14:xfrm>
          </p:contentPart>
        </mc:Choice>
        <mc:Fallback xmlns=""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9616AB65-A575-FA93-18A6-1191D18994D6}"/>
                  </a:ext>
                </a:extLst>
              </p:cNvPr>
              <p:cNvPicPr/>
              <p:nvPr/>
            </p:nvPicPr>
            <p:blipFill>
              <a:blip r:embed="rId637"/>
              <a:stretch>
                <a:fillRect/>
              </a:stretch>
            </p:blipFill>
            <p:spPr>
              <a:xfrm>
                <a:off x="2250676" y="2954811"/>
                <a:ext cx="2415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8">
            <p14:nvContentPartPr>
              <p14:cNvPr id="463" name="Ink 462">
                <a:extLst>
                  <a:ext uri="{FF2B5EF4-FFF2-40B4-BE49-F238E27FC236}">
                    <a16:creationId xmlns:a16="http://schemas.microsoft.com/office/drawing/2014/main" id="{BEDF5398-AEA5-4AA6-14CE-AD5712AE07AA}"/>
                  </a:ext>
                </a:extLst>
              </p14:cNvPr>
              <p14:cNvContentPartPr/>
              <p14:nvPr/>
            </p14:nvContentPartPr>
            <p14:xfrm>
              <a:off x="2232767" y="2828629"/>
              <a:ext cx="9720" cy="53640"/>
            </p14:xfrm>
          </p:contentPart>
        </mc:Choice>
        <mc:Fallback xmlns="">
          <p:pic>
            <p:nvPicPr>
              <p:cNvPr id="463" name="Ink 462">
                <a:extLst>
                  <a:ext uri="{FF2B5EF4-FFF2-40B4-BE49-F238E27FC236}">
                    <a16:creationId xmlns:a16="http://schemas.microsoft.com/office/drawing/2014/main" id="{BEDF5398-AEA5-4AA6-14CE-AD5712AE07AA}"/>
                  </a:ext>
                </a:extLst>
              </p:cNvPr>
              <p:cNvPicPr/>
              <p:nvPr/>
            </p:nvPicPr>
            <p:blipFill>
              <a:blip r:embed="rId639"/>
              <a:stretch>
                <a:fillRect/>
              </a:stretch>
            </p:blipFill>
            <p:spPr>
              <a:xfrm>
                <a:off x="2225207" y="2821069"/>
                <a:ext cx="2484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0">
            <p14:nvContentPartPr>
              <p14:cNvPr id="464" name="Ink 463">
                <a:extLst>
                  <a:ext uri="{FF2B5EF4-FFF2-40B4-BE49-F238E27FC236}">
                    <a16:creationId xmlns:a16="http://schemas.microsoft.com/office/drawing/2014/main" id="{A3244893-455C-148C-FCBA-0DA03DD52109}"/>
                  </a:ext>
                </a:extLst>
              </p14:cNvPr>
              <p14:cNvContentPartPr/>
              <p14:nvPr/>
            </p14:nvContentPartPr>
            <p14:xfrm>
              <a:off x="2253647" y="2916469"/>
              <a:ext cx="420480" cy="55440"/>
            </p14:xfrm>
          </p:contentPart>
        </mc:Choice>
        <mc:Fallback xmlns="">
          <p:pic>
            <p:nvPicPr>
              <p:cNvPr id="464" name="Ink 463">
                <a:extLst>
                  <a:ext uri="{FF2B5EF4-FFF2-40B4-BE49-F238E27FC236}">
                    <a16:creationId xmlns:a16="http://schemas.microsoft.com/office/drawing/2014/main" id="{A3244893-455C-148C-FCBA-0DA03DD52109}"/>
                  </a:ext>
                </a:extLst>
              </p:cNvPr>
              <p:cNvPicPr/>
              <p:nvPr/>
            </p:nvPicPr>
            <p:blipFill>
              <a:blip r:embed="rId641"/>
              <a:stretch>
                <a:fillRect/>
              </a:stretch>
            </p:blipFill>
            <p:spPr>
              <a:xfrm>
                <a:off x="2246087" y="2908909"/>
                <a:ext cx="43560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2">
            <p14:nvContentPartPr>
              <p14:cNvPr id="465" name="Ink 464">
                <a:extLst>
                  <a:ext uri="{FF2B5EF4-FFF2-40B4-BE49-F238E27FC236}">
                    <a16:creationId xmlns:a16="http://schemas.microsoft.com/office/drawing/2014/main" id="{88E69447-B561-0B0C-C475-61348D6A0031}"/>
                  </a:ext>
                </a:extLst>
              </p14:cNvPr>
              <p14:cNvContentPartPr/>
              <p14:nvPr/>
            </p14:nvContentPartPr>
            <p14:xfrm>
              <a:off x="2260847" y="2955349"/>
              <a:ext cx="436680" cy="23400"/>
            </p14:xfrm>
          </p:contentPart>
        </mc:Choice>
        <mc:Fallback xmlns="">
          <p:pic>
            <p:nvPicPr>
              <p:cNvPr id="465" name="Ink 464">
                <a:extLst>
                  <a:ext uri="{FF2B5EF4-FFF2-40B4-BE49-F238E27FC236}">
                    <a16:creationId xmlns:a16="http://schemas.microsoft.com/office/drawing/2014/main" id="{88E69447-B561-0B0C-C475-61348D6A0031}"/>
                  </a:ext>
                </a:extLst>
              </p:cNvPr>
              <p:cNvPicPr/>
              <p:nvPr/>
            </p:nvPicPr>
            <p:blipFill>
              <a:blip r:embed="rId643"/>
              <a:stretch>
                <a:fillRect/>
              </a:stretch>
            </p:blipFill>
            <p:spPr>
              <a:xfrm>
                <a:off x="2253287" y="2947789"/>
                <a:ext cx="4514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4">
            <p14:nvContentPartPr>
              <p14:cNvPr id="466" name="Ink 465">
                <a:extLst>
                  <a:ext uri="{FF2B5EF4-FFF2-40B4-BE49-F238E27FC236}">
                    <a16:creationId xmlns:a16="http://schemas.microsoft.com/office/drawing/2014/main" id="{F596C328-8040-F880-757C-3198ADE50153}"/>
                  </a:ext>
                </a:extLst>
              </p14:cNvPr>
              <p14:cNvContentPartPr/>
              <p14:nvPr/>
            </p14:nvContentPartPr>
            <p14:xfrm>
              <a:off x="2166480" y="2425867"/>
              <a:ext cx="63360" cy="63000"/>
            </p14:xfrm>
          </p:contentPart>
        </mc:Choice>
        <mc:Fallback xmlns="">
          <p:pic>
            <p:nvPicPr>
              <p:cNvPr id="466" name="Ink 465">
                <a:extLst>
                  <a:ext uri="{FF2B5EF4-FFF2-40B4-BE49-F238E27FC236}">
                    <a16:creationId xmlns:a16="http://schemas.microsoft.com/office/drawing/2014/main" id="{F596C328-8040-F880-757C-3198ADE50153}"/>
                  </a:ext>
                </a:extLst>
              </p:cNvPr>
              <p:cNvPicPr/>
              <p:nvPr/>
            </p:nvPicPr>
            <p:blipFill>
              <a:blip r:embed="rId645"/>
              <a:stretch>
                <a:fillRect/>
              </a:stretch>
            </p:blipFill>
            <p:spPr>
              <a:xfrm>
                <a:off x="2158920" y="2418307"/>
                <a:ext cx="784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6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86674C70-3B74-D7A2-F36D-D28E1A52E280}"/>
                  </a:ext>
                </a:extLst>
              </p14:cNvPr>
              <p14:cNvContentPartPr/>
              <p14:nvPr/>
            </p14:nvContentPartPr>
            <p14:xfrm>
              <a:off x="2199600" y="2455747"/>
              <a:ext cx="18720" cy="18720"/>
            </p14:xfrm>
          </p:contentPart>
        </mc:Choice>
        <mc:Fallback xmlns=""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86674C70-3B74-D7A2-F36D-D28E1A52E280}"/>
                  </a:ext>
                </a:extLst>
              </p:cNvPr>
              <p:cNvPicPr/>
              <p:nvPr/>
            </p:nvPicPr>
            <p:blipFill>
              <a:blip r:embed="rId647"/>
              <a:stretch>
                <a:fillRect/>
              </a:stretch>
            </p:blipFill>
            <p:spPr>
              <a:xfrm>
                <a:off x="2192400" y="2448187"/>
                <a:ext cx="338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8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AB76B8C6-7CCD-EFEC-375A-8440F9915A70}"/>
                  </a:ext>
                </a:extLst>
              </p14:cNvPr>
              <p14:cNvContentPartPr/>
              <p14:nvPr/>
            </p14:nvContentPartPr>
            <p14:xfrm>
              <a:off x="2214720" y="2459347"/>
              <a:ext cx="7920" cy="7920"/>
            </p14:xfrm>
          </p:contentPart>
        </mc:Choice>
        <mc:Fallback xmlns=""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AB76B8C6-7CCD-EFEC-375A-8440F9915A70}"/>
                  </a:ext>
                </a:extLst>
              </p:cNvPr>
              <p:cNvPicPr/>
              <p:nvPr/>
            </p:nvPicPr>
            <p:blipFill>
              <a:blip r:embed="rId649"/>
              <a:stretch>
                <a:fillRect/>
              </a:stretch>
            </p:blipFill>
            <p:spPr>
              <a:xfrm>
                <a:off x="2207160" y="2451787"/>
                <a:ext cx="226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0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D0083BED-C716-130F-ACA3-FA6238CAEF47}"/>
                  </a:ext>
                </a:extLst>
              </p14:cNvPr>
              <p14:cNvContentPartPr/>
              <p14:nvPr/>
            </p14:nvContentPartPr>
            <p14:xfrm>
              <a:off x="2170415" y="2378444"/>
              <a:ext cx="67320" cy="122400"/>
            </p14:xfrm>
          </p:contentPart>
        </mc:Choice>
        <mc:Fallback xmlns=""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D0083BED-C716-130F-ACA3-FA6238CAEF47}"/>
                  </a:ext>
                </a:extLst>
              </p:cNvPr>
              <p:cNvPicPr/>
              <p:nvPr/>
            </p:nvPicPr>
            <p:blipFill>
              <a:blip r:embed="rId651"/>
              <a:stretch>
                <a:fillRect/>
              </a:stretch>
            </p:blipFill>
            <p:spPr>
              <a:xfrm>
                <a:off x="2162855" y="2370884"/>
                <a:ext cx="8244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2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4F48AC55-BB6D-27F6-CA3D-F9B8A57DFD53}"/>
                  </a:ext>
                </a:extLst>
              </p14:cNvPr>
              <p14:cNvContentPartPr/>
              <p14:nvPr/>
            </p14:nvContentPartPr>
            <p14:xfrm>
              <a:off x="2200295" y="2424524"/>
              <a:ext cx="39600" cy="76320"/>
            </p14:xfrm>
          </p:contentPart>
        </mc:Choice>
        <mc:Fallback xmlns=""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4F48AC55-BB6D-27F6-CA3D-F9B8A57DFD53}"/>
                  </a:ext>
                </a:extLst>
              </p:cNvPr>
              <p:cNvPicPr/>
              <p:nvPr/>
            </p:nvPicPr>
            <p:blipFill>
              <a:blip r:embed="rId653"/>
              <a:stretch>
                <a:fillRect/>
              </a:stretch>
            </p:blipFill>
            <p:spPr>
              <a:xfrm>
                <a:off x="2192735" y="2416964"/>
                <a:ext cx="54720" cy="9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283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054952-128F-28A7-EDF5-F0B5AA53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Gene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co-expression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Similarity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FBCC44-93A3-271D-25CD-071DD3A3F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>
                <a:latin typeface="Courier New" panose="02070309020205020404" pitchFamily="49" charset="0"/>
                <a:cs typeface="Courier New" panose="02070309020205020404" pitchFamily="49" charset="0"/>
              </a:rPr>
              <a:t>Nivel de concordancia entre los perfiles de expresión de los genes en cada muestra.</a:t>
            </a:r>
          </a:p>
          <a:p>
            <a:pPr marL="0" indent="0">
              <a:buNone/>
            </a:pPr>
            <a:r>
              <a:rPr lang="es-ES">
                <a:latin typeface="Courier New" panose="02070309020205020404" pitchFamily="49" charset="0"/>
                <a:cs typeface="Courier New" panose="02070309020205020404" pitchFamily="49" charset="0"/>
              </a:rPr>
              <a:t>Se mide con el </a:t>
            </a:r>
            <a:r>
              <a:rPr lang="es-ES" b="1">
                <a:latin typeface="Courier New" panose="02070309020205020404" pitchFamily="49" charset="0"/>
                <a:cs typeface="Courier New" panose="02070309020205020404" pitchFamily="49" charset="0"/>
              </a:rPr>
              <a:t>coeficiente de correlación de Pearson [0,1]</a:t>
            </a:r>
          </a:p>
          <a:p>
            <a:pPr marL="0" indent="0">
              <a:buNone/>
            </a:pPr>
            <a:endParaRPr lang="es-E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>
                <a:latin typeface="Courier New" panose="02070309020205020404" pitchFamily="49" charset="0"/>
                <a:cs typeface="Courier New" panose="02070309020205020404" pitchFamily="49" charset="0"/>
              </a:rPr>
              <a:t>Sij= |cor(i,j)|</a:t>
            </a:r>
          </a:p>
          <a:p>
            <a:pPr marL="0" indent="0">
              <a:buNone/>
            </a:pPr>
            <a:endParaRPr lang="es-E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>
                <a:latin typeface="Courier New" panose="02070309020205020404" pitchFamily="49" charset="0"/>
                <a:cs typeface="Courier New" panose="02070309020205020404" pitchFamily="49" charset="0"/>
              </a:rPr>
              <a:t>—&gt; construcción de una </a:t>
            </a:r>
            <a:r>
              <a:rPr lang="es-ES" b="1">
                <a:latin typeface="Courier New" panose="02070309020205020404" pitchFamily="49" charset="0"/>
                <a:cs typeface="Courier New" panose="02070309020205020404" pitchFamily="49" charset="0"/>
              </a:rPr>
              <a:t>matriz de similaridad</a:t>
            </a:r>
          </a:p>
          <a:p>
            <a:pPr marL="0" indent="0">
              <a:buNone/>
            </a:pPr>
            <a:endParaRPr lang="es-E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b="1">
                <a:latin typeface="Courier New" panose="02070309020205020404" pitchFamily="49" charset="0"/>
                <a:cs typeface="Courier New" panose="02070309020205020404" pitchFamily="49" charset="0"/>
              </a:rPr>
              <a:t>R: blockWiseModules </a:t>
            </a:r>
            <a:r>
              <a:rPr lang="es-ES">
                <a:latin typeface="Courier New" panose="02070309020205020404" pitchFamily="49" charset="0"/>
                <a:cs typeface="Courier New" panose="02070309020205020404" pitchFamily="49" charset="0"/>
              </a:rPr>
              <a:t>calcula S como un paso más dentro de la función.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988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054952-128F-28A7-EDF5-F0B5AA53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Funciones de Adyacencia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FBCC44-93A3-271D-25CD-071DD3A3F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Calculable a partir de una matriz de expresión o de una matriz de similaridad</a:t>
            </a:r>
            <a:endParaRPr lang="es-ES" sz="2400" i="1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ES" sz="2400" i="1" u="sng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ES" sz="240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Asigna un valor de “peso” de la </a:t>
            </a:r>
            <a:r>
              <a:rPr lang="en-GB" sz="240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conexión </a:t>
            </a:r>
            <a:r>
              <a:rPr lang="es-ES" sz="240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cada pareja de nodos de la red.</a:t>
            </a:r>
          </a:p>
          <a:p>
            <a:pPr marL="0" indent="0" algn="just">
              <a:buNone/>
            </a:pPr>
            <a:endParaRPr lang="es-ES" sz="2400" b="1" i="1" u="sng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DK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adjacency.fromSimilarity(similari</a:t>
            </a:r>
            <a:r>
              <a:rPr lang="es-E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ty, …</a:t>
            </a:r>
          </a:p>
          <a:p>
            <a:r>
              <a:rPr lang="es-E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adjacency (datExpr, …</a:t>
            </a:r>
            <a:endParaRPr lang="en-GB" sz="180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DK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ES" sz="2400">
                <a:latin typeface="Courier New" panose="02070309020205020404" pitchFamily="49" charset="0"/>
                <a:cs typeface="Courier New" panose="02070309020205020404" pitchFamily="49" charset="0"/>
              </a:rPr>
              <a:t>Hard/soft theesholding</a:t>
            </a:r>
            <a:endParaRPr 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272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054952-128F-28A7-EDF5-F0B5AA53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Funciones de Adyacencia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FBCC44-93A3-271D-25CD-071DD3A3F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593"/>
            <a:ext cx="10367864" cy="526156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Weighted vs Unweighted Adjacency Function</a:t>
            </a:r>
          </a:p>
          <a:p>
            <a:pPr marL="0" indent="0" algn="just">
              <a:buNone/>
            </a:pPr>
            <a:endParaRPr lang="es-ES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ES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Hard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thresholding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E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Función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signo</a:t>
            </a:r>
          </a:p>
          <a:p>
            <a:pPr marL="0" indent="0" algn="just">
              <a:buNone/>
            </a:pP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725" indent="-538163" algn="just">
              <a:buFont typeface="Wingdings" panose="05000000000000000000" pitchFamily="2" charset="2"/>
              <a:buChar char="ü"/>
            </a:pPr>
            <a:r>
              <a:rPr lang="en-US" sz="24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intuitiva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la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conectividad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corresponde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número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vecinos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720725" indent="-538163" algn="just">
              <a:buFont typeface="Courier New" panose="02070309020205020404" pitchFamily="49" charset="0"/>
              <a:buChar char="×"/>
            </a:pPr>
            <a:r>
              <a:rPr lang="en-US" sz="24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pérdida</a:t>
            </a:r>
            <a:r>
              <a:rPr lang="en-US" sz="2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24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información</a:t>
            </a:r>
            <a:endParaRPr lang="es-ES" sz="24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9F38B45-91BA-DE8C-86C7-7BDD4F72A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39" y="3767251"/>
            <a:ext cx="5671922" cy="101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9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054952-128F-28A7-EDF5-F0B5AA53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err="1">
                <a:latin typeface="Courier New" panose="02070309020205020404" pitchFamily="49" charset="0"/>
                <a:cs typeface="Courier New" panose="02070309020205020404" pitchFamily="49" charset="0"/>
              </a:rPr>
              <a:t>Hierarchical</a:t>
            </a:r>
            <a:r>
              <a:rPr lang="es-E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err="1">
                <a:latin typeface="Courier New" panose="02070309020205020404" pitchFamily="49" charset="0"/>
                <a:cs typeface="Courier New" panose="02070309020205020404" pitchFamily="49" charset="0"/>
              </a:rPr>
              <a:t>clustering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Marcador de contenido 19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9984B42F-D3B6-94FF-0732-11371E42CE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0" b="13052"/>
          <a:stretch/>
        </p:blipFill>
        <p:spPr>
          <a:xfrm>
            <a:off x="5122636" y="2159483"/>
            <a:ext cx="5481509" cy="3296523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D832B2AD-0079-08ED-47BA-06496BC47055}"/>
              </a:ext>
            </a:extLst>
          </p:cNvPr>
          <p:cNvSpPr txBox="1">
            <a:spLocks/>
          </p:cNvSpPr>
          <p:nvPr/>
        </p:nvSpPr>
        <p:spPr>
          <a:xfrm>
            <a:off x="838200" y="1641744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Dendrograma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Altura de corte</a:t>
            </a:r>
          </a:p>
          <a:p>
            <a:pPr lvl="1"/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Granularidad</a:t>
            </a:r>
          </a:p>
          <a:p>
            <a:endParaRPr lang="es-E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09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054952-128F-28A7-EDF5-F0B5AA53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Funciones de Adyacencia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FBCC44-93A3-271D-25CD-071DD3A3F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2">
            <a:normAutofit/>
          </a:bodyPr>
          <a:lstStyle/>
          <a:p>
            <a:pPr marL="2514600" indent="-2514600">
              <a:buNone/>
            </a:pPr>
            <a:r>
              <a:rPr lang="es-ES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Soft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thresholding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14600" indent="-2514600">
              <a:buNone/>
            </a:pP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Función sigmoidea</a:t>
            </a:r>
          </a:p>
          <a:p>
            <a:pPr marL="0" indent="0">
              <a:buNone/>
            </a:pP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725" indent="0">
              <a:buNone/>
            </a:pP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Función potencia</a:t>
            </a:r>
            <a:b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2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function)</a:t>
            </a:r>
            <a:endParaRPr lang="es-E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AB2421F-910C-D152-37AA-6560C84A1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17" y="3751858"/>
            <a:ext cx="5482498" cy="107589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64C7662-0E83-9E39-9CA1-CD9D0247A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960" y="3751858"/>
            <a:ext cx="4083433" cy="94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26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054952-128F-28A7-EDF5-F0B5AA53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Funciones de Adyacencia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FBCC44-93A3-271D-25CD-071DD3A3F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¿Por qué la función potencia?</a:t>
            </a:r>
          </a:p>
          <a:p>
            <a:pPr marL="896938" indent="-447675" defTabSz="1069975"/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Factorizable: s</a:t>
            </a:r>
            <a:r>
              <a:rPr lang="es-E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ij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se puede factorizar en las contribuciones de los nodos </a:t>
            </a:r>
          </a:p>
          <a:p>
            <a:pPr marL="668338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	s</a:t>
            </a:r>
            <a:r>
              <a:rPr lang="es-E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ij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 s</a:t>
            </a:r>
            <a:r>
              <a:rPr lang="es-E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·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s-E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</a:t>
            </a:r>
            <a:r>
              <a:rPr lang="es-E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ij</a:t>
            </a:r>
            <a:r>
              <a:rPr lang="es-E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· a</a:t>
            </a:r>
            <a:r>
              <a:rPr lang="es-E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68338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243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054952-128F-28A7-EDF5-F0B5AA53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1136677"/>
            <a:ext cx="3918204" cy="1132364"/>
          </a:xfrm>
        </p:spPr>
        <p:txBody>
          <a:bodyPr anchor="b">
            <a:normAutofit fontScale="90000"/>
          </a:bodyPr>
          <a:lstStyle/>
          <a:p>
            <a:r>
              <a:rPr lang="es-ES" sz="3800">
                <a:latin typeface="Courier New" panose="02070309020205020404" pitchFamily="49" charset="0"/>
                <a:cs typeface="Courier New" panose="02070309020205020404" pitchFamily="49" charset="0"/>
              </a:rPr>
              <a:t>Funciones de Adyacencia</a:t>
            </a:r>
            <a:endParaRPr lang="en-US" sz="3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FBCC44-93A3-271D-25CD-071DD3A3F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918204" cy="3410712"/>
          </a:xfrm>
        </p:spPr>
        <p:txBody>
          <a:bodyPr anchor="t">
            <a:normAutofit/>
          </a:bodyPr>
          <a:lstStyle/>
          <a:p>
            <a:pPr marL="514350" indent="-514350">
              <a:buAutoNum type="alphaLcParenR"/>
            </a:pP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Función sigmoidea</a:t>
            </a:r>
          </a:p>
          <a:p>
            <a:pPr marL="514350" indent="-514350">
              <a:buAutoNum type="alphaLcParenR"/>
            </a:pP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Función potencia</a:t>
            </a:r>
          </a:p>
          <a:p>
            <a:pPr marL="514350" indent="-514350">
              <a:buAutoNum type="alphaLcParenR"/>
            </a:pPr>
            <a:endParaRPr lang="es-E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AutoNum type="alphaLcParenR"/>
            </a:pPr>
            <a:endParaRPr lang="es-E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AutoNum type="alphaLcParenR"/>
            </a:pPr>
            <a:endParaRPr lang="es-E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AutoNum type="alphaLcParenR"/>
            </a:pPr>
            <a:endParaRPr lang="es-E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E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criterios de topología libre de escala </a:t>
            </a:r>
            <a:r>
              <a:rPr lang="es-ES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es-ES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-free </a:t>
            </a:r>
            <a:r>
              <a:rPr lang="es-ES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topology</a:t>
            </a:r>
            <a:r>
              <a:rPr lang="es-ES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criteria</a:t>
            </a:r>
            <a:r>
              <a:rPr lang="es-ES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E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93BF97-6766-6B0E-F733-BBC09E4D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16773"/>
            <a:ext cx="6903720" cy="362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3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054952-128F-28A7-EDF5-F0B5AA53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GB" sz="4000">
                <a:latin typeface="Courier New" panose="02070309020205020404" pitchFamily="49" charset="0"/>
                <a:cs typeface="Courier New" panose="02070309020205020404" pitchFamily="49" charset="0"/>
              </a:rPr>
              <a:t>Topología libre de escala</a:t>
            </a:r>
            <a:br>
              <a:rPr lang="en-GB" sz="4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4000" i="1">
                <a:latin typeface="Courier New" panose="02070309020205020404" pitchFamily="49" charset="0"/>
                <a:cs typeface="Courier New" panose="02070309020205020404" pitchFamily="49" charset="0"/>
              </a:rPr>
              <a:t>(scale-free topology)</a:t>
            </a:r>
            <a:endParaRPr lang="en-US" sz="4000" i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FBCC44-93A3-271D-25CD-071DD3A3F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633" y="2642016"/>
            <a:ext cx="5600815" cy="3132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P(k): posibilidad de que un nodo de la red esté conectado a otros k nodos.</a:t>
            </a:r>
          </a:p>
          <a:p>
            <a:pPr marL="0" indent="0">
              <a:buNone/>
            </a:pPr>
            <a:endParaRPr lang="en-GB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Jeong et al., 2000: </a:t>
            </a:r>
            <a:r>
              <a:rPr lang="en-DK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 pesar de mostrar variaciones en los distintos organismos, tanto en las rutas específicas como en los componentes, las redes metabólicas han demostrado tener una topología libre de escala</a:t>
            </a:r>
            <a:endParaRPr lang="en-GB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97624C3-820B-A919-3805-14937D47682E}"/>
                  </a:ext>
                </a:extLst>
              </p14:cNvPr>
              <p14:cNvContentPartPr/>
              <p14:nvPr/>
            </p14:nvContentPartPr>
            <p14:xfrm>
              <a:off x="2332769" y="1952643"/>
              <a:ext cx="216731" cy="141952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97624C3-820B-A919-3805-14937D4768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2167" y="1922019"/>
                <a:ext cx="278294" cy="2035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21">
                <a:extLst>
                  <a:ext uri="{FF2B5EF4-FFF2-40B4-BE49-F238E27FC236}">
                    <a16:creationId xmlns:a16="http://schemas.microsoft.com/office/drawing/2014/main" id="{052F3316-68A7-D891-0E52-F782E173FE32}"/>
                  </a:ext>
                </a:extLst>
              </p14:cNvPr>
              <p14:cNvContentPartPr/>
              <p14:nvPr/>
            </p14:nvContentPartPr>
            <p14:xfrm>
              <a:off x="2840058" y="1723554"/>
              <a:ext cx="730358" cy="463880"/>
            </p14:xfrm>
          </p:contentPart>
        </mc:Choice>
        <mc:Fallback xmlns="">
          <p:pic>
            <p:nvPicPr>
              <p:cNvPr id="20" name="Ink 21">
                <a:extLst>
                  <a:ext uri="{FF2B5EF4-FFF2-40B4-BE49-F238E27FC236}">
                    <a16:creationId xmlns:a16="http://schemas.microsoft.com/office/drawing/2014/main" id="{052F3316-68A7-D891-0E52-F782E173FE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9461" y="1692941"/>
                <a:ext cx="791551" cy="5251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8C31E285-4DBD-476C-CB44-AD1378742A65}"/>
                  </a:ext>
                </a:extLst>
              </p14:cNvPr>
              <p14:cNvContentPartPr/>
              <p14:nvPr/>
            </p14:nvContentPartPr>
            <p14:xfrm>
              <a:off x="1349242" y="1810373"/>
              <a:ext cx="748735" cy="35298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8C31E285-4DBD-476C-CB44-AD1378742A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8645" y="1779789"/>
                <a:ext cx="810290" cy="414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2F0BE4E-04E7-3517-EB38-60B6296DDAAF}"/>
                  </a:ext>
                </a:extLst>
              </p14:cNvPr>
              <p14:cNvContentPartPr/>
              <p14:nvPr/>
            </p14:nvContentPartPr>
            <p14:xfrm>
              <a:off x="947149" y="1612337"/>
              <a:ext cx="3087464" cy="730358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2F0BE4E-04E7-3517-EB38-60B6296DDAA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6548" y="1581740"/>
                <a:ext cx="3149026" cy="791551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570E404F-EC8E-E28F-9F54-43449B0B1A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1848" y="3009151"/>
            <a:ext cx="5687341" cy="28160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B80845C2-927B-2ADA-15BC-60C383ECE658}"/>
                  </a:ext>
                </a:extLst>
              </p14:cNvPr>
              <p14:cNvContentPartPr/>
              <p14:nvPr/>
            </p14:nvContentPartPr>
            <p14:xfrm>
              <a:off x="6962005" y="1731922"/>
              <a:ext cx="400680" cy="632520"/>
            </p14:xfrm>
          </p:contentPart>
        </mc:Choice>
        <mc:Fallback xmlns=""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B80845C2-927B-2ADA-15BC-60C383ECE65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31432" y="1701305"/>
                <a:ext cx="461825" cy="694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0" name="Ink 50">
                <a:extLst>
                  <a:ext uri="{FF2B5EF4-FFF2-40B4-BE49-F238E27FC236}">
                    <a16:creationId xmlns:a16="http://schemas.microsoft.com/office/drawing/2014/main" id="{E19D4001-F8F7-FA98-56B8-C79C468A5B69}"/>
                  </a:ext>
                </a:extLst>
              </p14:cNvPr>
              <p14:cNvContentPartPr/>
              <p14:nvPr/>
            </p14:nvContentPartPr>
            <p14:xfrm>
              <a:off x="7435405" y="1536082"/>
              <a:ext cx="2876760" cy="764280"/>
            </p14:xfrm>
          </p:contentPart>
        </mc:Choice>
        <mc:Fallback xmlns="">
          <p:pic>
            <p:nvPicPr>
              <p:cNvPr id="50" name="Ink 50">
                <a:extLst>
                  <a:ext uri="{FF2B5EF4-FFF2-40B4-BE49-F238E27FC236}">
                    <a16:creationId xmlns:a16="http://schemas.microsoft.com/office/drawing/2014/main" id="{E19D4001-F8F7-FA98-56B8-C79C468A5B6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04449" y="1505482"/>
                <a:ext cx="2937952" cy="82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3" name="Ink 53">
                <a:extLst>
                  <a:ext uri="{FF2B5EF4-FFF2-40B4-BE49-F238E27FC236}">
                    <a16:creationId xmlns:a16="http://schemas.microsoft.com/office/drawing/2014/main" id="{8F8733DA-2E4E-4EAF-9983-DC4BEB3EB4CC}"/>
                  </a:ext>
                </a:extLst>
              </p14:cNvPr>
              <p14:cNvContentPartPr/>
              <p14:nvPr/>
            </p14:nvContentPartPr>
            <p14:xfrm>
              <a:off x="10202725" y="1469842"/>
              <a:ext cx="328320" cy="677520"/>
            </p14:xfrm>
          </p:contentPart>
        </mc:Choice>
        <mc:Fallback xmlns="">
          <p:pic>
            <p:nvPicPr>
              <p:cNvPr id="53" name="Ink 53">
                <a:extLst>
                  <a:ext uri="{FF2B5EF4-FFF2-40B4-BE49-F238E27FC236}">
                    <a16:creationId xmlns:a16="http://schemas.microsoft.com/office/drawing/2014/main" id="{8F8733DA-2E4E-4EAF-9983-DC4BEB3EB4C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172091" y="1439242"/>
                <a:ext cx="389948" cy="73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6" name="Ink 68">
                <a:extLst>
                  <a:ext uri="{FF2B5EF4-FFF2-40B4-BE49-F238E27FC236}">
                    <a16:creationId xmlns:a16="http://schemas.microsoft.com/office/drawing/2014/main" id="{C54F562A-744D-C4AC-C638-3377302C6128}"/>
                  </a:ext>
                </a:extLst>
              </p14:cNvPr>
              <p14:cNvContentPartPr/>
              <p14:nvPr/>
            </p14:nvContentPartPr>
            <p14:xfrm>
              <a:off x="8593165" y="2584042"/>
              <a:ext cx="291600" cy="102240"/>
            </p14:xfrm>
          </p:contentPart>
        </mc:Choice>
        <mc:Fallback xmlns="">
          <p:pic>
            <p:nvPicPr>
              <p:cNvPr id="66" name="Ink 68">
                <a:extLst>
                  <a:ext uri="{FF2B5EF4-FFF2-40B4-BE49-F238E27FC236}">
                    <a16:creationId xmlns:a16="http://schemas.microsoft.com/office/drawing/2014/main" id="{C54F562A-744D-C4AC-C638-3377302C612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562565" y="2553442"/>
                <a:ext cx="3531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7" name="Ink 68">
                <a:extLst>
                  <a:ext uri="{FF2B5EF4-FFF2-40B4-BE49-F238E27FC236}">
                    <a16:creationId xmlns:a16="http://schemas.microsoft.com/office/drawing/2014/main" id="{238AE683-D9C8-48E6-B5C4-9C26F965E70B}"/>
                  </a:ext>
                </a:extLst>
              </p14:cNvPr>
              <p14:cNvContentPartPr/>
              <p14:nvPr/>
            </p14:nvContentPartPr>
            <p14:xfrm>
              <a:off x="7704685" y="2470642"/>
              <a:ext cx="408240" cy="252000"/>
            </p14:xfrm>
          </p:contentPart>
        </mc:Choice>
        <mc:Fallback xmlns="">
          <p:pic>
            <p:nvPicPr>
              <p:cNvPr id="67" name="Ink 68">
                <a:extLst>
                  <a:ext uri="{FF2B5EF4-FFF2-40B4-BE49-F238E27FC236}">
                    <a16:creationId xmlns:a16="http://schemas.microsoft.com/office/drawing/2014/main" id="{238AE683-D9C8-48E6-B5C4-9C26F965E70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74085" y="2440042"/>
                <a:ext cx="46944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8" name="Ink 68">
                <a:extLst>
                  <a:ext uri="{FF2B5EF4-FFF2-40B4-BE49-F238E27FC236}">
                    <a16:creationId xmlns:a16="http://schemas.microsoft.com/office/drawing/2014/main" id="{8CBA49EB-C378-BF9B-6C1B-4A90AD03EA9F}"/>
                  </a:ext>
                </a:extLst>
              </p14:cNvPr>
              <p14:cNvContentPartPr/>
              <p14:nvPr/>
            </p14:nvContentPartPr>
            <p14:xfrm>
              <a:off x="7129405" y="2445802"/>
              <a:ext cx="364320" cy="313200"/>
            </p14:xfrm>
          </p:contentPart>
        </mc:Choice>
        <mc:Fallback xmlns="">
          <p:pic>
            <p:nvPicPr>
              <p:cNvPr id="68" name="Ink 68">
                <a:extLst>
                  <a:ext uri="{FF2B5EF4-FFF2-40B4-BE49-F238E27FC236}">
                    <a16:creationId xmlns:a16="http://schemas.microsoft.com/office/drawing/2014/main" id="{8CBA49EB-C378-BF9B-6C1B-4A90AD03EA9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098805" y="2414878"/>
                <a:ext cx="425880" cy="3743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CBE71A2-42FE-6B5A-54E3-62F420EEC093}"/>
                  </a:ext>
                </a:extLst>
              </p14:cNvPr>
              <p14:cNvContentPartPr/>
              <p14:nvPr/>
            </p14:nvContentPartPr>
            <p14:xfrm>
              <a:off x="6736234" y="1914082"/>
              <a:ext cx="211680" cy="8888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CBE71A2-42FE-6B5A-54E3-62F420EEC09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705634" y="1883482"/>
                <a:ext cx="272880" cy="9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83" name="Ink 83">
                <a:extLst>
                  <a:ext uri="{FF2B5EF4-FFF2-40B4-BE49-F238E27FC236}">
                    <a16:creationId xmlns:a16="http://schemas.microsoft.com/office/drawing/2014/main" id="{4BDBCFB1-BBE1-C6B8-0E08-E1AB29219DAD}"/>
                  </a:ext>
                </a:extLst>
              </p14:cNvPr>
              <p14:cNvContentPartPr/>
              <p14:nvPr/>
            </p14:nvContentPartPr>
            <p14:xfrm>
              <a:off x="9030154" y="2248882"/>
              <a:ext cx="2796840" cy="685080"/>
            </p14:xfrm>
          </p:contentPart>
        </mc:Choice>
        <mc:Fallback xmlns="">
          <p:pic>
            <p:nvPicPr>
              <p:cNvPr id="83" name="Ink 83">
                <a:extLst>
                  <a:ext uri="{FF2B5EF4-FFF2-40B4-BE49-F238E27FC236}">
                    <a16:creationId xmlns:a16="http://schemas.microsoft.com/office/drawing/2014/main" id="{4BDBCFB1-BBE1-C6B8-0E08-E1AB29219DA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999554" y="2218282"/>
                <a:ext cx="2858040" cy="74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6" name="Ink 86">
                <a:extLst>
                  <a:ext uri="{FF2B5EF4-FFF2-40B4-BE49-F238E27FC236}">
                    <a16:creationId xmlns:a16="http://schemas.microsoft.com/office/drawing/2014/main" id="{DC8FF440-DE6E-9318-B81B-689977B454F3}"/>
                  </a:ext>
                </a:extLst>
              </p14:cNvPr>
              <p14:cNvContentPartPr/>
              <p14:nvPr/>
            </p14:nvContentPartPr>
            <p14:xfrm>
              <a:off x="7391539" y="3260822"/>
              <a:ext cx="1632960" cy="28080"/>
            </p14:xfrm>
          </p:contentPart>
        </mc:Choice>
        <mc:Fallback xmlns="">
          <p:pic>
            <p:nvPicPr>
              <p:cNvPr id="86" name="Ink 86">
                <a:extLst>
                  <a:ext uri="{FF2B5EF4-FFF2-40B4-BE49-F238E27FC236}">
                    <a16:creationId xmlns:a16="http://schemas.microsoft.com/office/drawing/2014/main" id="{DC8FF440-DE6E-9318-B81B-689977B454F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376416" y="3245702"/>
                <a:ext cx="1663567" cy="5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6282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8054952-128F-28A7-EDF5-F0B5AA53ED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08184" y="174032"/>
                <a:ext cx="10175631" cy="1111843"/>
              </a:xfrm>
            </p:spPr>
            <p:txBody>
              <a:bodyPr anchor="ctr">
                <a:normAutofit fontScale="90000"/>
              </a:bodyPr>
              <a:lstStyle/>
              <a:p>
                <a:pPr algn="ctr"/>
                <a:r>
                  <a:rPr lang="en-GB" sz="4000">
                    <a:latin typeface="Courier New" panose="02070309020205020404" pitchFamily="49" charset="0"/>
                    <a:cs typeface="Courier New" panose="02070309020205020404" pitchFamily="49" charset="0"/>
                  </a:rPr>
                  <a:t>Topología libre de escala</a:t>
                </a:r>
                <a:br>
                  <a:rPr lang="en-GB" sz="400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s-ES" sz="40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s-ES" sz="4000" b="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p>
                        <m:r>
                          <a:rPr lang="es-ES" sz="4000" b="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>
                    <a:latin typeface="Courier New" panose="02070309020205020404" pitchFamily="49" charset="0"/>
                    <a:cs typeface="Courier New" panose="02070309020205020404" pitchFamily="49" charset="0"/>
                  </a:rPr>
                  <a:t> y conectividad</a:t>
                </a:r>
                <a:endParaRPr lang="en-US" sz="4000" i="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8054952-128F-28A7-EDF5-F0B5AA53ED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08184" y="174032"/>
                <a:ext cx="10175631" cy="1111843"/>
              </a:xfrm>
              <a:blipFill>
                <a:blip r:embed="rId2"/>
                <a:stretch>
                  <a:fillRect t="-10112" b="-20225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5FBCC44-93A3-271D-25CD-071DD3A3FC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8184" y="1459906"/>
                <a:ext cx="4261879" cy="4988871"/>
              </a:xfrm>
            </p:spPr>
            <p:txBody>
              <a:bodyPr anchor="t">
                <a:normAutofit/>
              </a:bodyPr>
              <a:lstStyle/>
              <a:p>
                <a:endParaRPr lang="es-ES" sz="20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s-E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R</a:t>
                </a:r>
                <a:r>
                  <a:rPr lang="es-ES" sz="2000" baseline="3000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lang="es-E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: índice de de ajuste del modelo de regresión lineal para la función log(P(k)) = f(log(k)) </a:t>
                </a:r>
                <a:endParaRPr lang="es-ES" sz="2000" baseline="300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s-E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Tr</a:t>
                </a:r>
                <a:r>
                  <a:rPr lang="en-GB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ade</a:t>
                </a:r>
                <a:r>
                  <a:rPr lang="es-E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-off R</a:t>
                </a:r>
                <a:r>
                  <a:rPr lang="es-ES" sz="2000" baseline="30000">
                    <a:latin typeface="Courier New" panose="02070309020205020404" pitchFamily="49" charset="0"/>
                    <a:cs typeface="Courier New" panose="02070309020205020404" pitchFamily="49" charset="0"/>
                  </a:rPr>
                  <a:t>2 </a:t>
                </a:r>
                <a:r>
                  <a:rPr lang="es-E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vs conectividad</a:t>
                </a:r>
              </a:p>
              <a:p>
                <a:r>
                  <a:rPr lang="es-E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La relación entre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s-ES" sz="2000" b="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p>
                        <m:r>
                          <a:rPr lang="es-ES" sz="2000" b="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 y </a:t>
                </a:r>
                <a:r>
                  <a:rPr lang="es-E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beta/tau se caracterizan por la </a:t>
                </a:r>
                <a:r>
                  <a:rPr lang="es-ES" sz="20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saturación</a:t>
                </a:r>
                <a:r>
                  <a:rPr lang="es-E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la curva</a:t>
                </a:r>
              </a:p>
              <a:p>
                <a:r>
                  <a:rPr lang="es-E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Se escoge el </a:t>
                </a:r>
                <a:r>
                  <a:rPr lang="es-ES" sz="20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valor de beta para el cual se aplana la curva,</a:t>
                </a:r>
                <a:r>
                  <a:rPr lang="es-ES" sz="2000">
                    <a:latin typeface="Courier New" panose="02070309020205020404" pitchFamily="49" charset="0"/>
                    <a:cs typeface="Courier New" panose="02070309020205020404" pitchFamily="49" charset="0"/>
                  </a:rPr>
                  <a:t> siempre que sea mayor de 0.8-0.9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5FBCC44-93A3-271D-25CD-071DD3A3FC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8184" y="1459906"/>
                <a:ext cx="4261879" cy="4988871"/>
              </a:xfrm>
              <a:blipFill>
                <a:blip r:embed="rId3"/>
                <a:stretch>
                  <a:fillRect l="-1187" r="-29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0981693D-F61C-59E9-4654-FAA50CBBD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707" y="2914655"/>
            <a:ext cx="6501245" cy="29743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21">
                <a:extLst>
                  <a:ext uri="{FF2B5EF4-FFF2-40B4-BE49-F238E27FC236}">
                    <a16:creationId xmlns:a16="http://schemas.microsoft.com/office/drawing/2014/main" id="{04F75BA0-62F6-6E3B-741D-81B79283DEFC}"/>
                  </a:ext>
                </a:extLst>
              </p14:cNvPr>
              <p14:cNvContentPartPr/>
              <p14:nvPr/>
            </p14:nvContentPartPr>
            <p14:xfrm>
              <a:off x="6572738" y="2773970"/>
              <a:ext cx="282240" cy="229320"/>
            </p14:xfrm>
          </p:contentPart>
        </mc:Choice>
        <mc:Fallback xmlns="">
          <p:pic>
            <p:nvPicPr>
              <p:cNvPr id="20" name="Ink 21">
                <a:extLst>
                  <a:ext uri="{FF2B5EF4-FFF2-40B4-BE49-F238E27FC236}">
                    <a16:creationId xmlns:a16="http://schemas.microsoft.com/office/drawing/2014/main" id="{04F75BA0-62F6-6E3B-741D-81B79283DE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57278" y="2758490"/>
                <a:ext cx="312801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E528489B-B369-C663-069D-8C141CC9AEEB}"/>
                  </a:ext>
                </a:extLst>
              </p14:cNvPr>
              <p14:cNvContentPartPr/>
              <p14:nvPr/>
            </p14:nvContentPartPr>
            <p14:xfrm>
              <a:off x="6338018" y="2776490"/>
              <a:ext cx="137160" cy="15984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E528489B-B369-C663-069D-8C141CC9AEE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22538" y="2760975"/>
                <a:ext cx="167760" cy="1905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4">
                <a:extLst>
                  <a:ext uri="{FF2B5EF4-FFF2-40B4-BE49-F238E27FC236}">
                    <a16:creationId xmlns:a16="http://schemas.microsoft.com/office/drawing/2014/main" id="{836CADE0-3A98-7EDC-4623-655262305502}"/>
                  </a:ext>
                </a:extLst>
              </p14:cNvPr>
              <p14:cNvContentPartPr/>
              <p14:nvPr/>
            </p14:nvContentPartPr>
            <p14:xfrm>
              <a:off x="6921938" y="2737250"/>
              <a:ext cx="159120" cy="237960"/>
            </p14:xfrm>
          </p:contentPart>
        </mc:Choice>
        <mc:Fallback xmlns="">
          <p:pic>
            <p:nvPicPr>
              <p:cNvPr id="24" name="Ink 24">
                <a:extLst>
                  <a:ext uri="{FF2B5EF4-FFF2-40B4-BE49-F238E27FC236}">
                    <a16:creationId xmlns:a16="http://schemas.microsoft.com/office/drawing/2014/main" id="{836CADE0-3A98-7EDC-4623-65526230550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06852" y="2722130"/>
                <a:ext cx="189292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8" name="Ink 38">
                <a:extLst>
                  <a:ext uri="{FF2B5EF4-FFF2-40B4-BE49-F238E27FC236}">
                    <a16:creationId xmlns:a16="http://schemas.microsoft.com/office/drawing/2014/main" id="{DFC98F2E-27B8-7895-105B-ED83BB832931}"/>
                  </a:ext>
                </a:extLst>
              </p14:cNvPr>
              <p14:cNvContentPartPr/>
              <p14:nvPr/>
            </p14:nvContentPartPr>
            <p14:xfrm>
              <a:off x="7860818" y="2757410"/>
              <a:ext cx="950400" cy="301320"/>
            </p14:xfrm>
          </p:contentPart>
        </mc:Choice>
        <mc:Fallback xmlns="">
          <p:pic>
            <p:nvPicPr>
              <p:cNvPr id="38" name="Ink 38">
                <a:extLst>
                  <a:ext uri="{FF2B5EF4-FFF2-40B4-BE49-F238E27FC236}">
                    <a16:creationId xmlns:a16="http://schemas.microsoft.com/office/drawing/2014/main" id="{DFC98F2E-27B8-7895-105B-ED83BB83293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45338" y="2741948"/>
                <a:ext cx="981000" cy="3315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0" name="Ink 50">
                <a:extLst>
                  <a:ext uri="{FF2B5EF4-FFF2-40B4-BE49-F238E27FC236}">
                    <a16:creationId xmlns:a16="http://schemas.microsoft.com/office/drawing/2014/main" id="{50E6ABFC-31A5-26FC-44F5-5FB97DEDB464}"/>
                  </a:ext>
                </a:extLst>
              </p14:cNvPr>
              <p14:cNvContentPartPr/>
              <p14:nvPr/>
            </p14:nvContentPartPr>
            <p14:xfrm>
              <a:off x="9562500" y="2440582"/>
              <a:ext cx="785160" cy="332640"/>
            </p14:xfrm>
          </p:contentPart>
        </mc:Choice>
        <mc:Fallback xmlns="">
          <p:pic>
            <p:nvPicPr>
              <p:cNvPr id="50" name="Ink 50">
                <a:extLst>
                  <a:ext uri="{FF2B5EF4-FFF2-40B4-BE49-F238E27FC236}">
                    <a16:creationId xmlns:a16="http://schemas.microsoft.com/office/drawing/2014/main" id="{50E6ABFC-31A5-26FC-44F5-5FB97DEDB46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547380" y="2425462"/>
                <a:ext cx="81540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4B397E82-4FD5-3A0B-DF98-ABD62F939440}"/>
                  </a:ext>
                </a:extLst>
              </p14:cNvPr>
              <p14:cNvContentPartPr/>
              <p14:nvPr/>
            </p14:nvContentPartPr>
            <p14:xfrm>
              <a:off x="10586700" y="2417542"/>
              <a:ext cx="556200" cy="304920"/>
            </p14:xfrm>
          </p:contentPart>
        </mc:Choice>
        <mc:Fallback xmlns=""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4B397E82-4FD5-3A0B-DF98-ABD62F93944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571580" y="2402044"/>
                <a:ext cx="586800" cy="3355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515674C-CDC5-4340-2545-8B9A35C82494}"/>
                  </a:ext>
                </a:extLst>
              </p14:cNvPr>
              <p14:cNvContentPartPr/>
              <p14:nvPr/>
            </p14:nvContentPartPr>
            <p14:xfrm>
              <a:off x="11044620" y="2402782"/>
              <a:ext cx="40320" cy="1382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515674C-CDC5-4340-2545-8B9A35C8249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029140" y="2387302"/>
                <a:ext cx="709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854B004-1AA6-441E-A584-81518221B73F}"/>
                  </a:ext>
                </a:extLst>
              </p14:cNvPr>
              <p14:cNvContentPartPr/>
              <p14:nvPr/>
            </p14:nvContentPartPr>
            <p14:xfrm>
              <a:off x="9509094" y="2655650"/>
              <a:ext cx="1674720" cy="637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854B004-1AA6-441E-A584-81518221B73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493974" y="2640170"/>
                <a:ext cx="1704960" cy="9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6089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054952-128F-28A7-EDF5-F0B5AA53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>
                <a:latin typeface="Courier New" panose="02070309020205020404" pitchFamily="49" charset="0"/>
                <a:cs typeface="Courier New" panose="02070309020205020404" pitchFamily="49" charset="0"/>
              </a:rPr>
              <a:t>Topological Overlap Matrix (TOM)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FBCC44-93A3-271D-25CD-071DD3A3F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>
                <a:latin typeface="Courier New" panose="02070309020205020404" pitchFamily="49" charset="0"/>
                <a:cs typeface="Courier New" panose="02070309020205020404" pitchFamily="49" charset="0"/>
              </a:rPr>
              <a:t>Refleja la interconexión relativa entre dos nodos, que viene dada por su conectividad (Matriz A) y por las conexiones medidadas por nodos vecinos (Ravasz et al., 2002)</a:t>
            </a:r>
          </a:p>
          <a:p>
            <a:pPr marL="0" indent="0">
              <a:buNone/>
            </a:pPr>
            <a:r>
              <a:rPr lang="es-ES">
                <a:latin typeface="Courier New" panose="02070309020205020404" pitchFamily="49" charset="0"/>
                <a:cs typeface="Courier New" panose="02070309020205020404" pitchFamily="49" charset="0"/>
              </a:rPr>
              <a:t>—&gt; matriz TOM </a:t>
            </a:r>
          </a:p>
          <a:p>
            <a:pPr marL="0" indent="0">
              <a:buNone/>
            </a:pPr>
            <a:endParaRPr lang="es-E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>
                <a:latin typeface="Courier New" panose="02070309020205020404" pitchFamily="49" charset="0"/>
                <a:cs typeface="Courier New" panose="02070309020205020404" pitchFamily="49" charset="0"/>
              </a:rPr>
              <a:t>DissTOM = 1-TOM   (módulos mejor definidos)</a:t>
            </a:r>
          </a:p>
          <a:p>
            <a:pPr marL="0" indent="0">
              <a:buNone/>
            </a:pPr>
            <a:r>
              <a:rPr lang="es-ES">
                <a:latin typeface="Courier New" panose="02070309020205020404" pitchFamily="49" charset="0"/>
                <a:cs typeface="Courier New" panose="02070309020205020404" pitchFamily="49" charset="0"/>
              </a:rPr>
              <a:t>Input para el método de clustering de genes.</a:t>
            </a:r>
          </a:p>
          <a:p>
            <a:pPr marL="0" indent="0">
              <a:buNone/>
            </a:pPr>
            <a:endParaRPr lang="es-E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699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054952-128F-28A7-EDF5-F0B5AA53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31905" cy="1325563"/>
          </a:xfrm>
        </p:spPr>
        <p:txBody>
          <a:bodyPr>
            <a:normAutofit/>
          </a:bodyPr>
          <a:lstStyle/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Identification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gene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ACCC61-7803-C7B3-3E86-2929D961B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2619" y="1904014"/>
            <a:ext cx="4227485" cy="4351338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B529CA9C-40E4-48F9-8DD3-CD4229B4979A}"/>
              </a:ext>
            </a:extLst>
          </p:cNvPr>
          <p:cNvSpPr txBox="1">
            <a:spLocks/>
          </p:cNvSpPr>
          <p:nvPr/>
        </p:nvSpPr>
        <p:spPr>
          <a:xfrm>
            <a:off x="954504" y="2008405"/>
            <a:ext cx="60775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>
                <a:latin typeface="Courier New" panose="02070309020205020404" pitchFamily="49" charset="0"/>
                <a:cs typeface="Courier New" panose="02070309020205020404" pitchFamily="49" charset="0"/>
              </a:rPr>
              <a:t>Heat map de DissTOM + clustering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>
                <a:latin typeface="Courier New" panose="02070309020205020404" pitchFamily="49" charset="0"/>
                <a:cs typeface="Courier New" panose="02070309020205020404" pitchFamily="49" charset="0"/>
              </a:rPr>
              <a:t>Los genes con menor disimilaridad (en la diagonal) forman los clusteres.</a:t>
            </a:r>
          </a:p>
        </p:txBody>
      </p:sp>
    </p:spTree>
    <p:extLst>
      <p:ext uri="{BB962C8B-B14F-4D97-AF65-F5344CB8AC3E}">
        <p14:creationId xmlns:p14="http://schemas.microsoft.com/office/powerpoint/2010/main" val="503419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054952-128F-28A7-EDF5-F0B5AA53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1084" cy="1325563"/>
          </a:xfrm>
        </p:spPr>
        <p:txBody>
          <a:bodyPr>
            <a:norm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Relate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142EF1-7369-C0AD-69AF-CEFBCA6D3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67744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054952-128F-28A7-EDF5-F0B5AA53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FBCC44-93A3-271D-25CD-071DD3A3F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410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054952-128F-28A7-EDF5-F0B5AA53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FBCC44-93A3-271D-25CD-071DD3A3F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99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054952-128F-28A7-EDF5-F0B5AA53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E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Dendrograma</a:t>
            </a:r>
            <a:br>
              <a:rPr lang="es-ES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Representación gráfica de un </a:t>
            </a:r>
            <a:r>
              <a:rPr lang="es-E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HAC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FBCC44-93A3-271D-25CD-071DD3A3F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1920871"/>
            <a:ext cx="5063668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>
                <a:latin typeface="Courier New" panose="02070309020205020404" pitchFamily="49" charset="0"/>
                <a:cs typeface="Courier New" panose="02070309020205020404" pitchFamily="49" charset="0"/>
              </a:rPr>
              <a:t>Estructura en forma de árbol que explica las relaciones entre los datos (puntos) de un sistema.</a:t>
            </a:r>
          </a:p>
          <a:p>
            <a:pPr marL="0" indent="0">
              <a:buNone/>
            </a:pPr>
            <a:endParaRPr lang="es-E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>
                <a:latin typeface="Courier New" panose="02070309020205020404" pitchFamily="49" charset="0"/>
                <a:cs typeface="Courier New" panose="02070309020205020404" pitchFamily="49" charset="0"/>
              </a:rPr>
              <a:t>Eje X: puntos del sistema de datos</a:t>
            </a:r>
          </a:p>
          <a:p>
            <a:pPr marL="0" indent="0">
              <a:buNone/>
            </a:pPr>
            <a:r>
              <a:rPr lang="es-ES" sz="2000" b="1">
                <a:latin typeface="Courier New" panose="02070309020205020404" pitchFamily="49" charset="0"/>
                <a:cs typeface="Courier New" panose="02070309020205020404" pitchFamily="49" charset="0"/>
              </a:rPr>
              <a:t>Eje Y</a:t>
            </a:r>
            <a:r>
              <a:rPr lang="es-ES" sz="2000">
                <a:latin typeface="Courier New" panose="02070309020205020404" pitchFamily="49" charset="0"/>
                <a:cs typeface="Courier New" panose="02070309020205020404" pitchFamily="49" charset="0"/>
              </a:rPr>
              <a:t>: distancia, proximidad, altura del árbol o </a:t>
            </a:r>
            <a:r>
              <a:rPr lang="es-ES" sz="2000" i="1" err="1">
                <a:latin typeface="Courier New" panose="02070309020205020404" pitchFamily="49" charset="0"/>
                <a:cs typeface="Courier New" panose="02070309020205020404" pitchFamily="49" charset="0"/>
              </a:rPr>
              <a:t>colligation</a:t>
            </a:r>
            <a:r>
              <a:rPr lang="es-ES" sz="2000" i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i="1" err="1">
                <a:latin typeface="Courier New" panose="02070309020205020404" pitchFamily="49" charset="0"/>
                <a:cs typeface="Courier New" panose="02070309020205020404" pitchFamily="49" charset="0"/>
              </a:rPr>
              <a:t>coefficient</a:t>
            </a:r>
            <a:endParaRPr lang="es-E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>
                <a:latin typeface="Courier New" panose="02070309020205020404" pitchFamily="49" charset="0"/>
                <a:cs typeface="Courier New" panose="02070309020205020404" pitchFamily="49" charset="0"/>
              </a:rPr>
              <a:t>	Medida de la distancia 	entre </a:t>
            </a:r>
            <a:r>
              <a:rPr lang="es-ES" sz="2000" err="1">
                <a:latin typeface="Courier New" panose="02070309020205020404" pitchFamily="49" charset="0"/>
                <a:cs typeface="Courier New" panose="02070309020205020404" pitchFamily="49" charset="0"/>
              </a:rPr>
              <a:t>clusters</a:t>
            </a:r>
            <a:endParaRPr lang="es-E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3CC24490-61F1-84A4-A077-955A8345A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850" y="1782981"/>
            <a:ext cx="5601713" cy="3921198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106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054952-128F-28A7-EDF5-F0B5AA53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FBCC44-93A3-271D-25CD-071DD3A3F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185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054952-128F-28A7-EDF5-F0B5AA53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FBCC44-93A3-271D-25CD-071DD3A3F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874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054952-128F-28A7-EDF5-F0B5AA53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FBCC44-93A3-271D-25CD-071DD3A3F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54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054952-128F-28A7-EDF5-F0B5AA53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Hierarchical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5FBCC44-93A3-271D-25CD-071DD3A3FC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441267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s-ES" dirty="0">
                    <a:solidFill>
                      <a:schemeClr val="accent4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Estrategias de </a:t>
                </a:r>
                <a:r>
                  <a:rPr lang="es-ES" dirty="0" err="1">
                    <a:solidFill>
                      <a:schemeClr val="accent4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clustering</a:t>
                </a:r>
                <a:r>
                  <a:rPr lang="es-ES" dirty="0">
                    <a:solidFill>
                      <a:schemeClr val="accent4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jerárquico</a:t>
                </a:r>
              </a:p>
              <a:p>
                <a:pPr lvl="1"/>
                <a:r>
                  <a:rPr lang="es-ES" sz="2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Aglomerativo</a:t>
                </a:r>
                <a:r>
                  <a:rPr lang="es-E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(bottom-up) </a:t>
                </a:r>
                <a:r>
                  <a:rPr lang="es-E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s-E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agglomerative</a:t>
                </a:r>
                <a:r>
                  <a:rPr lang="es-E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lvl="1"/>
                <a:r>
                  <a:rPr lang="es-E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Divisivo (top-</a:t>
                </a:r>
                <a:r>
                  <a:rPr lang="es-ES" sz="2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down</a:t>
                </a:r>
                <a:r>
                  <a:rPr lang="es-E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r>
                  <a:rPr lang="es-E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s-E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partitioning</a:t>
                </a:r>
                <a:r>
                  <a:rPr lang="es-E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sz="2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accent4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accent4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Distancia</a:t>
                </a:r>
              </a:p>
              <a:p>
                <a:pPr marL="0" indent="0">
                  <a:buNone/>
                </a:pPr>
                <a:r>
                  <a:rPr lang="es-E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s-E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(x, </a:t>
                </a:r>
                <a:r>
                  <a:rPr lang="es-E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method</a:t>
                </a:r>
                <a:r>
                  <a:rPr lang="es-E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"</a:t>
                </a:r>
                <a:r>
                  <a:rPr lang="es-E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euclidean</a:t>
                </a:r>
                <a:r>
                  <a:rPr lang="es-E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", </a:t>
                </a:r>
                <a:r>
                  <a:rPr lang="es-E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diag</a:t>
                </a:r>
                <a:r>
                  <a:rPr lang="es-E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FALSE, </a:t>
                </a:r>
                <a:r>
                  <a:rPr lang="es-E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upper</a:t>
                </a:r>
                <a:r>
                  <a:rPr lang="es-E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FALSE, p = 2)</a:t>
                </a:r>
              </a:p>
              <a:p>
                <a:pPr marL="0" indent="0">
                  <a:buNone/>
                </a:pPr>
                <a:endParaRPr lang="es-E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algn="ctr">
                  <a:buNone/>
                </a:pPr>
                <a:r>
                  <a:rPr lang="es-E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𝑓𝑔</m:t>
                        </m:r>
                      </m:sub>
                    </m:sSub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  <m:sup/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s-E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𝑓𝑐</m:t>
                                </m:r>
                              </m:sub>
                            </m:s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𝑔𝑐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s-E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s-E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5FBCC44-93A3-271D-25CD-071DD3A3FC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441267" cy="4351338"/>
              </a:xfrm>
              <a:blipFill>
                <a:blip r:embed="rId3"/>
                <a:stretch>
                  <a:fillRect l="-151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AFB94CC2-D007-F323-D2F4-9E743E7B8B51}"/>
              </a:ext>
            </a:extLst>
          </p:cNvPr>
          <p:cNvSpPr txBox="1"/>
          <p:nvPr/>
        </p:nvSpPr>
        <p:spPr>
          <a:xfrm>
            <a:off x="9787467" y="3641111"/>
            <a:ext cx="2401485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Distance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method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eucliean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maximum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manhattan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canberra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binary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Minkowski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53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054952-128F-28A7-EDF5-F0B5AA53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s-ES" sz="3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s-ES" sz="3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s-ES" sz="3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FBCC44-93A3-271D-25CD-071DD3A3F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Construcción de la </a:t>
            </a:r>
            <a:r>
              <a:rPr lang="es-E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matriz de distancias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1BDF3F9-5E8E-BEA5-80F9-F1879AA164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119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Hierarchical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83D694B-DFE5-1D3E-CED3-05A5D231E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84589"/>
            <a:ext cx="2813195" cy="238137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062799C-DDA3-42A7-F2D7-3795FB7A9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707" y="2698202"/>
            <a:ext cx="8149529" cy="171845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6684497-CD89-8F3A-AEB5-93FDD9A6D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7956" y="4511912"/>
            <a:ext cx="5137695" cy="126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054952-128F-28A7-EDF5-F0B5AA53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Hierarchical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FBCC44-93A3-271D-25CD-071DD3A3F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Clustering</a:t>
            </a:r>
            <a:endParaRPr lang="es-ES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4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hclust</a:t>
            </a:r>
            <a:r>
              <a:rPr lang="es-ES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 ,</a:t>
            </a:r>
            <a:r>
              <a:rPr lang="es-ES" sz="24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s-ES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=“…”, </a:t>
            </a:r>
            <a:r>
              <a:rPr lang="es-ES" sz="24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members</a:t>
            </a:r>
            <a:r>
              <a:rPr lang="es-ES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24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ES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Métodos de 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clustering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s-ES" sz="2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- single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linkage</a:t>
            </a:r>
            <a:endParaRPr 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- </a:t>
            </a:r>
            <a:r>
              <a:rPr lang="es-E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linkage</a:t>
            </a:r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UPGMA</a:t>
            </a:r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- complete </a:t>
            </a:r>
            <a:r>
              <a:rPr lang="es-E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linkage</a:t>
            </a:r>
            <a:endParaRPr lang="es-E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- median</a:t>
            </a:r>
          </a:p>
          <a:p>
            <a:pPr marL="0" indent="0"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-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centroid</a:t>
            </a:r>
            <a:endParaRPr 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1608138">
              <a:buNone/>
            </a:pPr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¿Cómo escoger el </a:t>
            </a:r>
            <a:r>
              <a:rPr lang="es-E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mejor</a:t>
            </a:r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método?  </a:t>
            </a:r>
          </a:p>
          <a:p>
            <a:pPr marL="0" indent="0">
              <a:buNone/>
            </a:pPr>
            <a:endParaRPr 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FB94CC2-D007-F323-D2F4-9E743E7B8B51}"/>
              </a:ext>
            </a:extLst>
          </p:cNvPr>
          <p:cNvSpPr txBox="1"/>
          <p:nvPr/>
        </p:nvSpPr>
        <p:spPr>
          <a:xfrm>
            <a:off x="9076267" y="3164680"/>
            <a:ext cx="3112685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Agglomeration</a:t>
            </a:r>
            <a:r>
              <a:rPr lang="es-E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method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ward.D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Ward.D2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single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average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omplete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centroid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57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054952-128F-28A7-EDF5-F0B5AA53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Hierarchical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FBCC44-93A3-271D-25CD-071DD3A3F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linkage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la distancia entre dos clústeres A y B es la media de las distancias de todos los puntos de A respecto a la media aritmética de todos los puntos de B.</a:t>
            </a:r>
          </a:p>
          <a:p>
            <a:pPr marL="0" indent="0">
              <a:buNone/>
            </a:pP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Complete 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linkage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: la distancia entre dos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clusteres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es la distancia más grande existente entre cualquier punto de A respecto a cualquier punto de 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83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A97EF17-0E8D-D215-488A-AF51C7B311C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Hierarchical clustering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12C1C94-82D8-1573-3D3B-9DEB93657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691" y="1646251"/>
            <a:ext cx="10579100" cy="46463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linkage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h=60</a:t>
            </a:r>
          </a:p>
          <a:p>
            <a:pPr marL="0" indent="0">
              <a:buNone/>
            </a:pP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Complete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linkage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h=90</a:t>
            </a: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Imagen 6" descr="Imagen que contiene Gráfico de barras&#10;&#10;Descripción generada automáticamente">
            <a:extLst>
              <a:ext uri="{FF2B5EF4-FFF2-40B4-BE49-F238E27FC236}">
                <a16:creationId xmlns:a16="http://schemas.microsoft.com/office/drawing/2014/main" id="{B47B392E-D7DE-F73A-0B81-9CABCF09C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906" y="3969407"/>
            <a:ext cx="6947509" cy="2448996"/>
          </a:xfrm>
          <a:prstGeom prst="rect">
            <a:avLst/>
          </a:prstGeom>
        </p:spPr>
      </p:pic>
      <p:pic>
        <p:nvPicPr>
          <p:cNvPr id="9" name="Imagen 8" descr="Imagen que contiene Gráfico de cajas y bigotes&#10;&#10;Descripción generada automáticamente">
            <a:extLst>
              <a:ext uri="{FF2B5EF4-FFF2-40B4-BE49-F238E27FC236}">
                <a16:creationId xmlns:a16="http://schemas.microsoft.com/office/drawing/2014/main" id="{241ECCEE-AADE-8C53-8FFB-503ED349F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7" y="1564849"/>
            <a:ext cx="6951298" cy="244899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2D37626-5258-76C3-E370-4C055FF8C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155" y="2494239"/>
            <a:ext cx="965220" cy="51478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E43D979-B7E9-7F7A-D643-931913008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178" y="5156255"/>
            <a:ext cx="965219" cy="66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3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FBCC44-93A3-271D-25CD-071DD3A3F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3704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Altura del árbol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La altura de cada nodo del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dendrograma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es proporcional a la</a:t>
            </a:r>
            <a:b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distancia entre nodos/clústeres.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La organización horizontal es irrelevante en cuanto a distancia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Altura de corte</a:t>
            </a:r>
            <a:br>
              <a:rPr lang="es-ES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-off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A97EF17-0E8D-D215-488A-AF51C7B311C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Hierarchical clustering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43472C-20C0-4E2F-2E9A-34FB80234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295" y="3841749"/>
            <a:ext cx="6350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773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2847</TotalTime>
  <Words>968</Words>
  <Application>Microsoft Office PowerPoint</Application>
  <PresentationFormat>Panorámica</PresentationFormat>
  <Paragraphs>200</Paragraphs>
  <Slides>32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Courier New</vt:lpstr>
      <vt:lpstr>Tw Cen MT Condensed</vt:lpstr>
      <vt:lpstr>Wingdings</vt:lpstr>
      <vt:lpstr>Tema de Office</vt:lpstr>
      <vt:lpstr>Hierarchical Agglomerative Clustering (HAC)</vt:lpstr>
      <vt:lpstr>Hierarchical clustering</vt:lpstr>
      <vt:lpstr>Dendrograma Representación gráfica de un HAC</vt:lpstr>
      <vt:lpstr>Hierarchical clustering</vt:lpstr>
      <vt:lpstr>   </vt:lpstr>
      <vt:lpstr>Hierarchical clustering</vt:lpstr>
      <vt:lpstr>Hierarchical clustering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¿Qué método de clustering es “mejor”?</vt:lpstr>
      <vt:lpstr>Comparación entre métodos de clustering</vt:lpstr>
      <vt:lpstr>Presentación de PowerPoint</vt:lpstr>
      <vt:lpstr>Presentación de PowerPoint</vt:lpstr>
      <vt:lpstr>Gene co-expression Similarity</vt:lpstr>
      <vt:lpstr>Funciones de Adyacencia</vt:lpstr>
      <vt:lpstr>Funciones de Adyacencia</vt:lpstr>
      <vt:lpstr>Funciones de Adyacencia</vt:lpstr>
      <vt:lpstr>Funciones de Adyacencia</vt:lpstr>
      <vt:lpstr>Funciones de Adyacencia</vt:lpstr>
      <vt:lpstr>Topología libre de escala (scale-free topology)</vt:lpstr>
      <vt:lpstr>Topología libre de escala R^2 y conectividad</vt:lpstr>
      <vt:lpstr>Topological Overlap Matrix (TOM)</vt:lpstr>
      <vt:lpstr>Identification of gene clusters</vt:lpstr>
      <vt:lpstr>Relate clusters to external data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Agglomerative Clustering (HAC)</dc:title>
  <dc:creator>CARMEN MARTINEZ GONZALEZ DE LA LASTRA</dc:creator>
  <cp:lastModifiedBy>CARMEN MARTINEZ GONZALEZ DE LA LASTRA</cp:lastModifiedBy>
  <cp:revision>4</cp:revision>
  <dcterms:created xsi:type="dcterms:W3CDTF">2022-11-18T10:40:19Z</dcterms:created>
  <dcterms:modified xsi:type="dcterms:W3CDTF">2022-12-07T10:23:35Z</dcterms:modified>
</cp:coreProperties>
</file>