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311" r:id="rId4"/>
    <p:sldId id="312" r:id="rId5"/>
    <p:sldId id="305" r:id="rId6"/>
    <p:sldId id="310" r:id="rId7"/>
    <p:sldId id="304" r:id="rId8"/>
    <p:sldId id="308" r:id="rId9"/>
    <p:sldId id="314" r:id="rId10"/>
    <p:sldId id="315" r:id="rId11"/>
    <p:sldId id="313" r:id="rId12"/>
    <p:sldId id="300" r:id="rId13"/>
    <p:sldId id="301" r:id="rId14"/>
    <p:sldId id="302" r:id="rId15"/>
    <p:sldId id="303" r:id="rId16"/>
    <p:sldId id="306" r:id="rId17"/>
    <p:sldId id="30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D5604-A1C4-4C80-A284-5145E3AA6E08}" type="datetimeFigureOut">
              <a:rPr lang="en-US" smtClean="0"/>
              <a:t>10/19/2014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30F27-07EF-4ECA-BC3C-C47CEF1B0F2E}" type="slidenum">
              <a:rPr lang="en-US" smtClean="0"/>
              <a:t>‹#›</a:t>
            </a:fld>
            <a:endParaRPr lang="en-US" dirty="0"/>
          </a:p>
        </p:txBody>
      </p:sp>
    </p:spTree>
    <p:extLst>
      <p:ext uri="{BB962C8B-B14F-4D97-AF65-F5344CB8AC3E}">
        <p14:creationId xmlns:p14="http://schemas.microsoft.com/office/powerpoint/2010/main" val="169616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62000" y="2636838"/>
            <a:ext cx="8021782" cy="792162"/>
          </a:xfrm>
        </p:spPr>
        <p:txBody>
          <a:bodyPr>
            <a:normAutofit/>
          </a:bodyPr>
          <a:lstStyle>
            <a:lvl1pPr>
              <a:defRPr sz="3800" b="1">
                <a:solidFill>
                  <a:schemeClr val="tx1">
                    <a:lumMod val="95000"/>
                    <a:lumOff val="5000"/>
                  </a:schemeClr>
                </a:solidFill>
              </a:defRPr>
            </a:lvl1pPr>
          </a:lstStyle>
          <a:p>
            <a:r>
              <a:rPr lang="en-US" dirty="0" smtClean="0"/>
              <a:t>Click to edit Master title style</a:t>
            </a:r>
            <a:endParaRPr lang="en-US" dirty="0"/>
          </a:p>
        </p:txBody>
      </p:sp>
      <p:sp>
        <p:nvSpPr>
          <p:cNvPr id="5" name="Line 2"/>
          <p:cNvSpPr>
            <a:spLocks noChangeShapeType="1"/>
          </p:cNvSpPr>
          <p:nvPr userDrawn="1"/>
        </p:nvSpPr>
        <p:spPr bwMode="auto">
          <a:xfrm>
            <a:off x="762000" y="41910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762000" y="37338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11" name="Text Placeholder 10"/>
          <p:cNvSpPr>
            <a:spLocks noGrp="1"/>
          </p:cNvSpPr>
          <p:nvPr>
            <p:ph type="body" sz="quarter" idx="10"/>
          </p:nvPr>
        </p:nvSpPr>
        <p:spPr>
          <a:xfrm>
            <a:off x="817419" y="3765176"/>
            <a:ext cx="5049981" cy="403412"/>
          </a:xfrm>
        </p:spPr>
        <p:txBody>
          <a:bodyPr>
            <a:normAutofit/>
          </a:bodyPr>
          <a:lstStyle>
            <a:lvl1pPr>
              <a:buFontTx/>
              <a:buNone/>
              <a:defRPr sz="1800" b="1" i="1">
                <a:solidFill>
                  <a:schemeClr val="bg1">
                    <a:lumMod val="50000"/>
                  </a:schemeClr>
                </a:solidFill>
              </a:defRPr>
            </a:lvl1pPr>
          </a:lstStyle>
          <a:p>
            <a:pPr lvl="0"/>
            <a:r>
              <a:rPr lang="en-US" dirty="0"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6019800"/>
            <a:ext cx="1524000" cy="623207"/>
          </a:xfrm>
          <a:prstGeom prst="rect">
            <a:avLst/>
          </a:prstGeom>
        </p:spPr>
      </p:pic>
      <p:pic>
        <p:nvPicPr>
          <p:cNvPr id="8" name="Picture 7" descr="APS_logo_final_mediu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52400"/>
            <a:ext cx="3200400" cy="1320165"/>
          </a:xfrm>
          <a:prstGeom prst="rect">
            <a:avLst/>
          </a:prstGeom>
        </p:spPr>
      </p:pic>
    </p:spTree>
    <p:extLst>
      <p:ext uri="{BB962C8B-B14F-4D97-AF65-F5344CB8AC3E}">
        <p14:creationId xmlns:p14="http://schemas.microsoft.com/office/powerpoint/2010/main" val="30739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419601"/>
            <a:ext cx="5486400" cy="947738"/>
          </a:xfrm>
          <a:prstGeom prst="rect">
            <a:avLst/>
          </a:prstGeom>
        </p:spPr>
        <p:txBody>
          <a:bodyPr anchor="b">
            <a:noAutofit/>
          </a:bodyPr>
          <a:lstStyle>
            <a:lvl1pPr algn="l">
              <a:defRPr sz="3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9" y="612775"/>
            <a:ext cx="5486400" cy="3806826"/>
          </a:xfrm>
          <a:prstGeom prst="rect">
            <a:avLst/>
          </a:prstGeom>
        </p:spPr>
        <p:txBody>
          <a:bodyPr rtlCol="0">
            <a:normAutofit/>
          </a:bodyPr>
          <a:lstStyle>
            <a:lvl1pPr marL="0" indent="0">
              <a:buNone/>
              <a:defRPr sz="3400"/>
            </a:lvl1pPr>
            <a:lvl2pPr marL="481853" indent="0">
              <a:buNone/>
              <a:defRPr sz="2900"/>
            </a:lvl2pPr>
            <a:lvl3pPr marL="963706" indent="0">
              <a:buNone/>
              <a:defRPr sz="2600"/>
            </a:lvl3pPr>
            <a:lvl4pPr marL="1445559" indent="0">
              <a:buNone/>
              <a:defRPr sz="2100"/>
            </a:lvl4pPr>
            <a:lvl5pPr marL="1927412" indent="0">
              <a:buNone/>
              <a:defRPr sz="2100"/>
            </a:lvl5pPr>
            <a:lvl6pPr marL="2409265" indent="0">
              <a:buNone/>
              <a:defRPr sz="2100"/>
            </a:lvl6pPr>
            <a:lvl7pPr marL="2891118" indent="0">
              <a:buNone/>
              <a:defRPr sz="2100"/>
            </a:lvl7pPr>
            <a:lvl8pPr marL="3372972" indent="0">
              <a:buNone/>
              <a:defRPr sz="2100"/>
            </a:lvl8pPr>
            <a:lvl9pPr marL="3854824" indent="0">
              <a:buNone/>
              <a:defRPr sz="2100"/>
            </a:lvl9pPr>
          </a:lstStyle>
          <a:p>
            <a:pPr lvl="0"/>
            <a:r>
              <a:rPr lang="en-US" noProof="0" dirty="0" smtClean="0"/>
              <a:t>Click icon to add picture</a:t>
            </a:r>
          </a:p>
        </p:txBody>
      </p:sp>
      <p:sp>
        <p:nvSpPr>
          <p:cNvPr id="4" name="Text Placeholder 3"/>
          <p:cNvSpPr>
            <a:spLocks noGrp="1"/>
          </p:cNvSpPr>
          <p:nvPr>
            <p:ph type="body" sz="half" idx="2"/>
          </p:nvPr>
        </p:nvSpPr>
        <p:spPr>
          <a:xfrm>
            <a:off x="1792289" y="5367338"/>
            <a:ext cx="5486400" cy="8048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6251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3892"/>
          </a:xfrm>
          <a:prstGeom prst="rect">
            <a:avLst/>
          </a:prstGeo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a:prstGeom prst="rect">
            <a:avLst/>
          </a:prstGeom>
        </p:spPr>
        <p:txBody>
          <a:bodyPr/>
          <a:lstStyle>
            <a:lvl1pPr>
              <a:defRPr sz="2600" b="1"/>
            </a:lvl1pPr>
            <a:lvl2pPr>
              <a:defRPr sz="2500"/>
            </a:lvl2pPr>
            <a:lvl3pPr>
              <a:defRPr sz="2300"/>
            </a:lvl3pPr>
            <a:lvl4pPr>
              <a:defRPr sz="19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8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2"/>
            <a:ext cx="8229600" cy="792162"/>
          </a:xfrm>
        </p:spPr>
        <p:txBody>
          <a:bodyPr/>
          <a:lstStyle>
            <a:lvl1pPr algn="ctr">
              <a:defRPr b="1"/>
            </a:lvl1pPr>
          </a:lstStyle>
          <a:p>
            <a:r>
              <a:rPr lang="en-US" smtClean="0"/>
              <a:t>Click to edit Master title style</a:t>
            </a:r>
            <a:endParaRPr lang="en-US" dirty="0"/>
          </a:p>
        </p:txBody>
      </p:sp>
      <p:sp>
        <p:nvSpPr>
          <p:cNvPr id="5" name="Line 2"/>
          <p:cNvSpPr>
            <a:spLocks noChangeShapeType="1"/>
          </p:cNvSpPr>
          <p:nvPr userDrawn="1"/>
        </p:nvSpPr>
        <p:spPr bwMode="auto">
          <a:xfrm>
            <a:off x="3200400" y="2151530"/>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3200400" y="3765176"/>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Tree>
    <p:extLst>
      <p:ext uri="{BB962C8B-B14F-4D97-AF65-F5344CB8AC3E}">
        <p14:creationId xmlns:p14="http://schemas.microsoft.com/office/powerpoint/2010/main" val="4159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62"/>
          </a:xfrm>
          <a:prstGeom prst="rect">
            <a:avLst/>
          </a:prstGeo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457200" y="6356351"/>
            <a:ext cx="2133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6" name="Footer Placeholder 4"/>
          <p:cNvSpPr>
            <a:spLocks noGrp="1"/>
          </p:cNvSpPr>
          <p:nvPr>
            <p:ph type="ftr" sz="quarter" idx="11"/>
          </p:nvPr>
        </p:nvSpPr>
        <p:spPr>
          <a:xfrm>
            <a:off x="3124200" y="6356351"/>
            <a:ext cx="2895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7" name="Slide Number Placeholder 5"/>
          <p:cNvSpPr>
            <a:spLocks noGrp="1"/>
          </p:cNvSpPr>
          <p:nvPr>
            <p:ph type="sldNum" sz="quarter" idx="12"/>
          </p:nvPr>
        </p:nvSpPr>
        <p:spPr>
          <a:xfrm>
            <a:off x="6553200" y="6356351"/>
            <a:ext cx="2133600" cy="365124"/>
          </a:xfrm>
          <a:prstGeom prst="rect">
            <a:avLst/>
          </a:prstGeom>
        </p:spPr>
        <p:txBody>
          <a:bodyPr lIns="96370" tIns="48185" rIns="96370" bIns="48185"/>
          <a:lstStyle>
            <a:lvl1pPr>
              <a:defRPr/>
            </a:lvl1pPr>
          </a:lstStyle>
          <a:p>
            <a:pPr defTabSz="963706">
              <a:defRPr/>
            </a:pPr>
            <a:fld id="{820EC409-201A-4FF4-A036-243F61904C9A}" type="slidenum">
              <a:rPr lang="en-US" sz="1900">
                <a:solidFill>
                  <a:srgbClr val="000000"/>
                </a:solidFill>
              </a:rPr>
              <a:pPr defTabSz="963706">
                <a:defRPr/>
              </a:pPr>
              <a:t>‹#›</a:t>
            </a:fld>
            <a:endParaRPr lang="en-US" sz="1900" dirty="0">
              <a:solidFill>
                <a:srgbClr val="000000"/>
              </a:solidFill>
            </a:endParaRPr>
          </a:p>
        </p:txBody>
      </p:sp>
    </p:spTree>
    <p:extLst>
      <p:ext uri="{BB962C8B-B14F-4D97-AF65-F5344CB8AC3E}">
        <p14:creationId xmlns:p14="http://schemas.microsoft.com/office/powerpoint/2010/main" val="250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344707"/>
            <a:ext cx="4040189" cy="830169"/>
          </a:xfrm>
          <a:prstGeom prst="rect">
            <a:avLst/>
          </a:prstGeom>
        </p:spPr>
        <p:txBody>
          <a:bodyPr anchor="b">
            <a:noAutofit/>
          </a:bodyPr>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9"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344707"/>
            <a:ext cx="4041775" cy="830169"/>
          </a:xfrm>
          <a:prstGeom prst="rect">
            <a:avLst/>
          </a:prstGeom>
        </p:spPr>
        <p:txBody>
          <a:bodyPr anchor="b"/>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5027" y="2174877"/>
            <a:ext cx="4041775"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8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graphicFrame>
        <p:nvGraphicFramePr>
          <p:cNvPr id="3" name="Group 758"/>
          <p:cNvGraphicFramePr>
            <a:graphicFrameLocks noGrp="1"/>
          </p:cNvGraphicFramePr>
          <p:nvPr userDrawn="1"/>
        </p:nvGraphicFramePr>
        <p:xfrm>
          <a:off x="457200" y="1143001"/>
          <a:ext cx="8077201" cy="3997288"/>
        </p:xfrm>
        <a:graphic>
          <a:graphicData uri="http://schemas.openxmlformats.org/drawingml/2006/table">
            <a:tbl>
              <a:tblPr/>
              <a:tblGrid>
                <a:gridCol w="1573480"/>
                <a:gridCol w="2541320"/>
                <a:gridCol w="1969325"/>
                <a:gridCol w="1993076"/>
              </a:tblGrid>
              <a:tr h="68579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r>
                        <a:rPr kumimoji="0" lang="en-US" sz="1400" b="1" i="0" u="none" strike="noStrike" cap="none" normalizeH="0" baseline="0" dirty="0" smtClean="0">
                          <a:ln>
                            <a:noFill/>
                          </a:ln>
                          <a:solidFill>
                            <a:srgbClr val="000000"/>
                          </a:solidFill>
                          <a:effectLst/>
                          <a:latin typeface="+mn-lt"/>
                          <a:cs typeface="Arial" pitchFamily="34" charset="0"/>
                        </a:rPr>
                        <a:t>&lt;Insert Title Here&gt;</a:t>
                      </a: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r>
              <a:tr h="110383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smtClean="0">
                          <a:ln>
                            <a:noFill/>
                          </a:ln>
                          <a:solidFill>
                            <a:srgbClr val="000000"/>
                          </a:solidFill>
                          <a:effectLst/>
                          <a:latin typeface="+mn-lt"/>
                          <a:cs typeface="Arial" pitchFamily="34" charset="0"/>
                        </a:rPr>
                        <a:t>&lt;insert text here&gt;</a:t>
                      </a: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29">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3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bl>
          </a:graphicData>
        </a:graphic>
      </p:graphicFrame>
    </p:spTree>
    <p:extLst>
      <p:ext uri="{BB962C8B-B14F-4D97-AF65-F5344CB8AC3E}">
        <p14:creationId xmlns:p14="http://schemas.microsoft.com/office/powerpoint/2010/main" val="413637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63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2" cy="1162050"/>
          </a:xfrm>
          <a:prstGeom prst="rect">
            <a:avLst/>
          </a:prstGeom>
        </p:spPr>
        <p:txBody>
          <a:bodyPr anchor="b">
            <a:normAutofit/>
          </a:bodyPr>
          <a:lstStyle>
            <a:lvl1pPr algn="l">
              <a:defRPr sz="2900" b="1"/>
            </a:lvl1pPr>
          </a:lstStyle>
          <a:p>
            <a:r>
              <a:rPr lang="en-US" smtClean="0"/>
              <a:t>Click to edit Master title style</a:t>
            </a:r>
            <a:endParaRPr lang="en-US" dirty="0"/>
          </a:p>
        </p:txBody>
      </p:sp>
      <p:sp>
        <p:nvSpPr>
          <p:cNvPr id="3" name="Content Placeholder 2"/>
          <p:cNvSpPr>
            <a:spLocks noGrp="1"/>
          </p:cNvSpPr>
          <p:nvPr>
            <p:ph idx="1"/>
          </p:nvPr>
        </p:nvSpPr>
        <p:spPr>
          <a:xfrm>
            <a:off x="3575052" y="273050"/>
            <a:ext cx="5111750" cy="5853113"/>
          </a:xfrm>
          <a:prstGeom prst="rect">
            <a:avLst/>
          </a:prstGeom>
        </p:spPr>
        <p:txBody>
          <a:bodyPr/>
          <a:lstStyle>
            <a:lvl1pPr>
              <a:defRPr sz="2600" b="1"/>
            </a:lvl1pPr>
            <a:lvl2pPr>
              <a:defRPr sz="2500"/>
            </a:lvl2pPr>
            <a:lvl3pPr>
              <a:defRPr sz="2300"/>
            </a:lvl3pPr>
            <a:lvl4pPr>
              <a:defRPr sz="1900"/>
            </a:lvl4pPr>
            <a:lvl5pPr>
              <a:defRPr sz="15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0"/>
            <a:ext cx="3008312" cy="46910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92746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9"/>
          <p:cNvSpPr>
            <a:spLocks noChangeArrowheads="1"/>
          </p:cNvSpPr>
          <p:nvPr/>
        </p:nvSpPr>
        <p:spPr bwMode="auto">
          <a:xfrm>
            <a:off x="0" y="6383867"/>
            <a:ext cx="9144000" cy="474133"/>
          </a:xfrm>
          <a:prstGeom prst="rect">
            <a:avLst/>
          </a:prstGeom>
          <a:solidFill>
            <a:srgbClr val="D1E4F7"/>
          </a:solidFill>
          <a:ln w="9525">
            <a:noFill/>
            <a:miter lim="800000"/>
            <a:headEnd/>
            <a:tailEnd/>
          </a:ln>
          <a:effectLst/>
        </p:spPr>
        <p:txBody>
          <a:bodyPr wrap="none" lIns="96370" tIns="48185" rIns="96370" bIns="48185" anchor="ctr">
            <a:prstTxWarp prst="textNoShape">
              <a:avLst/>
            </a:prstTxWarp>
          </a:bodyPr>
          <a:lstStyle/>
          <a:p>
            <a:pPr defTabSz="963706">
              <a:defRPr/>
            </a:pPr>
            <a:endParaRPr lang="en-US" sz="1900" dirty="0">
              <a:solidFill>
                <a:srgbClr val="000000"/>
              </a:solidFill>
            </a:endParaRPr>
          </a:p>
        </p:txBody>
      </p:sp>
      <p:sp>
        <p:nvSpPr>
          <p:cNvPr id="21" name="Rectangle 7"/>
          <p:cNvSpPr txBox="1">
            <a:spLocks noChangeArrowheads="1"/>
          </p:cNvSpPr>
          <p:nvPr/>
        </p:nvSpPr>
        <p:spPr bwMode="auto">
          <a:xfrm>
            <a:off x="8382000" y="6542812"/>
            <a:ext cx="7620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0">
                <a:solidFill>
                  <a:schemeClr val="bg1"/>
                </a:solidFill>
              </a:defRPr>
            </a:lvl1pPr>
          </a:lstStyle>
          <a:p>
            <a:pPr algn="ctr" defTabSz="963706" fontAlgn="base">
              <a:spcBef>
                <a:spcPct val="0"/>
              </a:spcBef>
              <a:spcAft>
                <a:spcPct val="0"/>
              </a:spcAft>
              <a:defRPr/>
            </a:pPr>
            <a:fld id="{6E7B9769-53DD-3B45-AD1F-5FE9E9EEAD74}" type="slidenum">
              <a:rPr lang="en-US" smtClean="0">
                <a:solidFill>
                  <a:srgbClr val="7F7F7F"/>
                </a:solidFill>
              </a:rPr>
              <a:pPr algn="ctr" defTabSz="963706" fontAlgn="base">
                <a:spcBef>
                  <a:spcPct val="0"/>
                </a:spcBef>
                <a:spcAft>
                  <a:spcPct val="0"/>
                </a:spcAft>
                <a:defRPr/>
              </a:pPr>
              <a:t>‹#›</a:t>
            </a:fld>
            <a:endParaRPr lang="en-US" sz="1100" dirty="0">
              <a:solidFill>
                <a:srgbClr val="7F7F7F"/>
              </a:solidFill>
            </a:endParaRPr>
          </a:p>
        </p:txBody>
      </p:sp>
      <p:sp>
        <p:nvSpPr>
          <p:cNvPr id="24" name="Title Placeholder 23"/>
          <p:cNvSpPr>
            <a:spLocks noGrp="1"/>
          </p:cNvSpPr>
          <p:nvPr>
            <p:ph type="title"/>
          </p:nvPr>
        </p:nvSpPr>
        <p:spPr>
          <a:xfrm>
            <a:off x="457200" y="283604"/>
            <a:ext cx="8229600" cy="792162"/>
          </a:xfrm>
          <a:prstGeom prst="rect">
            <a:avLst/>
          </a:prstGeom>
        </p:spPr>
        <p:txBody>
          <a:bodyPr vert="horz" lIns="96370" tIns="48185" rIns="96370" bIns="48185" rtlCol="0" anchor="b">
            <a:normAutofit/>
          </a:bodyPr>
          <a:lstStyle/>
          <a:p>
            <a:r>
              <a:rPr lang="en-US" dirty="0" smtClean="0"/>
              <a:t>Click to edit Master title style</a:t>
            </a:r>
            <a:endParaRPr lang="en-US" dirty="0"/>
          </a:p>
        </p:txBody>
      </p:sp>
      <p:sp>
        <p:nvSpPr>
          <p:cNvPr id="25" name="Text Placeholder 24"/>
          <p:cNvSpPr>
            <a:spLocks noGrp="1"/>
          </p:cNvSpPr>
          <p:nvPr>
            <p:ph type="body" idx="1"/>
          </p:nvPr>
        </p:nvSpPr>
        <p:spPr>
          <a:xfrm>
            <a:off x="457200" y="1219201"/>
            <a:ext cx="8229600" cy="4038599"/>
          </a:xfrm>
          <a:prstGeom prst="rect">
            <a:avLst/>
          </a:prstGeom>
        </p:spPr>
        <p:txBody>
          <a:bodyPr vert="horz" lIns="96370" tIns="48185" rIns="96370" bIns="481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2394857" y="6469168"/>
            <a:ext cx="4281714" cy="333560"/>
          </a:xfrm>
          <a:prstGeom prst="rect">
            <a:avLst/>
          </a:prstGeom>
          <a:noFill/>
        </p:spPr>
        <p:txBody>
          <a:bodyPr wrap="square" lIns="86493" tIns="43247" rIns="86493" bIns="43247" rtlCol="0">
            <a:spAutoFit/>
          </a:bodyPr>
          <a:lstStyle/>
          <a:p>
            <a:pPr algn="ctr" defTabSz="963706">
              <a:defRPr/>
            </a:pPr>
            <a:r>
              <a:rPr lang="en-US" sz="800" dirty="0">
                <a:solidFill>
                  <a:prstClr val="white">
                    <a:lumMod val="50000"/>
                  </a:prstClr>
                </a:solidFill>
              </a:rPr>
              <a:t>COMCAST PROPRIETARY (RESTRICTED) – Solely for authorized persons having a need to know pursuant to Company instructions.</a:t>
            </a:r>
          </a:p>
        </p:txBody>
      </p:sp>
      <p:pic>
        <p:nvPicPr>
          <p:cNvPr id="14" name="Picture 13" descr="APS_logo_final_small.png"/>
          <p:cNvPicPr>
            <a:picLocks noChangeAspect="1"/>
          </p:cNvPicPr>
          <p:nvPr/>
        </p:nvPicPr>
        <p:blipFill rotWithShape="1">
          <a:blip r:embed="rId12">
            <a:extLst>
              <a:ext uri="{28A0092B-C50C-407E-A947-70E740481C1C}">
                <a14:useLocalDpi xmlns:a14="http://schemas.microsoft.com/office/drawing/2010/main" val="0"/>
              </a:ext>
            </a:extLst>
          </a:blip>
          <a:srcRect l="24564" r="25153" b="22048"/>
          <a:stretch/>
        </p:blipFill>
        <p:spPr>
          <a:xfrm>
            <a:off x="35202" y="6172200"/>
            <a:ext cx="955398" cy="63359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76166" y="6459379"/>
            <a:ext cx="685801" cy="246221"/>
          </a:xfrm>
          <a:prstGeom prst="rect">
            <a:avLst/>
          </a:prstGeom>
          <a:noFill/>
        </p:spPr>
        <p:txBody>
          <a:bodyPr wrap="square" rtlCol="0">
            <a:spAutoFit/>
          </a:bodyPr>
          <a:lstStyle/>
          <a:p>
            <a:pPr algn="ctr"/>
            <a:r>
              <a:rPr lang="en-US" sz="1000" b="1" dirty="0">
                <a:solidFill>
                  <a:prstClr val="white"/>
                </a:solidFill>
              </a:rPr>
              <a:t>APS</a:t>
            </a:r>
          </a:p>
        </p:txBody>
      </p:sp>
      <p:pic>
        <p:nvPicPr>
          <p:cNvPr id="4" name="Picture 3" descr="ur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092" y="6423799"/>
            <a:ext cx="908308" cy="510401"/>
          </a:xfrm>
          <a:prstGeom prst="rect">
            <a:avLst/>
          </a:prstGeom>
        </p:spPr>
      </p:pic>
      <p:cxnSp>
        <p:nvCxnSpPr>
          <p:cNvPr id="3" name="Straight Connector 2"/>
          <p:cNvCxnSpPr/>
          <p:nvPr/>
        </p:nvCxnSpPr>
        <p:spPr>
          <a:xfrm>
            <a:off x="533400" y="1086338"/>
            <a:ext cx="8153400" cy="0"/>
          </a:xfrm>
          <a:prstGeom prst="line">
            <a:avLst/>
          </a:prstGeom>
          <a:ln>
            <a:solidFill>
              <a:srgbClr val="A6CCEE"/>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fontAlgn="base" hangingPunct="1">
        <a:spcBef>
          <a:spcPct val="0"/>
        </a:spcBef>
        <a:spcAft>
          <a:spcPct val="0"/>
        </a:spcAft>
        <a:defRPr sz="29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600">
          <a:solidFill>
            <a:schemeClr val="tx1"/>
          </a:solidFill>
          <a:latin typeface="Calibri" pitchFamily="34" charset="0"/>
        </a:defRPr>
      </a:lvl2pPr>
      <a:lvl3pPr algn="ctr" rtl="0" eaLnBrk="1" fontAlgn="base" hangingPunct="1">
        <a:spcBef>
          <a:spcPct val="0"/>
        </a:spcBef>
        <a:spcAft>
          <a:spcPct val="0"/>
        </a:spcAft>
        <a:defRPr sz="4600">
          <a:solidFill>
            <a:schemeClr val="tx1"/>
          </a:solidFill>
          <a:latin typeface="Calibri" pitchFamily="34" charset="0"/>
        </a:defRPr>
      </a:lvl3pPr>
      <a:lvl4pPr algn="ctr" rtl="0" eaLnBrk="1" fontAlgn="base" hangingPunct="1">
        <a:spcBef>
          <a:spcPct val="0"/>
        </a:spcBef>
        <a:spcAft>
          <a:spcPct val="0"/>
        </a:spcAft>
        <a:defRPr sz="4600">
          <a:solidFill>
            <a:schemeClr val="tx1"/>
          </a:solidFill>
          <a:latin typeface="Calibri" pitchFamily="34" charset="0"/>
        </a:defRPr>
      </a:lvl4pPr>
      <a:lvl5pPr algn="ctr" rtl="0" eaLnBrk="1" fontAlgn="base" hangingPunct="1">
        <a:spcBef>
          <a:spcPct val="0"/>
        </a:spcBef>
        <a:spcAft>
          <a:spcPct val="0"/>
        </a:spcAft>
        <a:defRPr sz="4600">
          <a:solidFill>
            <a:schemeClr val="tx1"/>
          </a:solidFill>
          <a:latin typeface="Calibri" pitchFamily="34" charset="0"/>
        </a:defRPr>
      </a:lvl5pPr>
      <a:lvl6pPr marL="481853" algn="ctr" rtl="0" eaLnBrk="1" fontAlgn="base" hangingPunct="1">
        <a:spcBef>
          <a:spcPct val="0"/>
        </a:spcBef>
        <a:spcAft>
          <a:spcPct val="0"/>
        </a:spcAft>
        <a:defRPr sz="4600">
          <a:solidFill>
            <a:schemeClr val="tx1"/>
          </a:solidFill>
          <a:latin typeface="Calibri" pitchFamily="34" charset="0"/>
        </a:defRPr>
      </a:lvl6pPr>
      <a:lvl7pPr marL="963706" algn="ctr" rtl="0" eaLnBrk="1" fontAlgn="base" hangingPunct="1">
        <a:spcBef>
          <a:spcPct val="0"/>
        </a:spcBef>
        <a:spcAft>
          <a:spcPct val="0"/>
        </a:spcAft>
        <a:defRPr sz="4600">
          <a:solidFill>
            <a:schemeClr val="tx1"/>
          </a:solidFill>
          <a:latin typeface="Calibri" pitchFamily="34" charset="0"/>
        </a:defRPr>
      </a:lvl7pPr>
      <a:lvl8pPr marL="1445559" algn="ctr" rtl="0" eaLnBrk="1" fontAlgn="base" hangingPunct="1">
        <a:spcBef>
          <a:spcPct val="0"/>
        </a:spcBef>
        <a:spcAft>
          <a:spcPct val="0"/>
        </a:spcAft>
        <a:defRPr sz="4600">
          <a:solidFill>
            <a:schemeClr val="tx1"/>
          </a:solidFill>
          <a:latin typeface="Calibri" pitchFamily="34" charset="0"/>
        </a:defRPr>
      </a:lvl8pPr>
      <a:lvl9pPr marL="1927412" algn="ctr" rtl="0" eaLnBrk="1" fontAlgn="base" hangingPunct="1">
        <a:spcBef>
          <a:spcPct val="0"/>
        </a:spcBef>
        <a:spcAft>
          <a:spcPct val="0"/>
        </a:spcAft>
        <a:defRPr sz="4600">
          <a:solidFill>
            <a:schemeClr val="tx1"/>
          </a:solidFill>
          <a:latin typeface="Calibri" pitchFamily="34" charset="0"/>
        </a:defRPr>
      </a:lvl9pPr>
    </p:titleStyle>
    <p:bodyStyle>
      <a:lvl1pPr marL="481853" indent="-481853" algn="l" rtl="0" eaLnBrk="1" fontAlgn="base" hangingPunct="1">
        <a:spcBef>
          <a:spcPct val="20000"/>
        </a:spcBef>
        <a:spcAft>
          <a:spcPct val="0"/>
        </a:spcAft>
        <a:buFont typeface="Wingdings" pitchFamily="2" charset="2"/>
        <a:buChar char="Ø"/>
        <a:defRPr sz="2600" b="1" kern="1200">
          <a:solidFill>
            <a:srgbClr val="000000"/>
          </a:solidFill>
          <a:latin typeface="Arial" pitchFamily="34" charset="0"/>
          <a:ea typeface="+mn-ea"/>
          <a:cs typeface="Arial" pitchFamily="34" charset="0"/>
        </a:defRPr>
      </a:lvl1pPr>
      <a:lvl2pPr marL="1018919" indent="-413256" algn="l" rtl="0" eaLnBrk="1" fontAlgn="base" hangingPunct="1">
        <a:spcBef>
          <a:spcPct val="20000"/>
        </a:spcBef>
        <a:spcAft>
          <a:spcPct val="0"/>
        </a:spcAft>
        <a:buFont typeface="Wingdings" pitchFamily="2" charset="2"/>
        <a:buChar char="§"/>
        <a:defRPr sz="2500" kern="1200">
          <a:solidFill>
            <a:srgbClr val="000000"/>
          </a:solidFill>
          <a:latin typeface="Arial" pitchFamily="34" charset="0"/>
          <a:ea typeface="+mn-ea"/>
          <a:cs typeface="Arial" pitchFamily="34" charset="0"/>
        </a:defRPr>
      </a:lvl2pPr>
      <a:lvl3pPr marL="1390347" indent="-247619" algn="l" rtl="0" eaLnBrk="1" fontAlgn="base" hangingPunct="1">
        <a:spcBef>
          <a:spcPct val="20000"/>
        </a:spcBef>
        <a:spcAft>
          <a:spcPct val="0"/>
        </a:spcAft>
        <a:buFont typeface="Arial" pitchFamily="34" charset="0"/>
        <a:buChar char="•"/>
        <a:defRPr sz="2300" kern="1200">
          <a:solidFill>
            <a:srgbClr val="000000"/>
          </a:solidFill>
          <a:latin typeface="Arial" pitchFamily="34" charset="0"/>
          <a:ea typeface="+mn-ea"/>
          <a:cs typeface="Arial" pitchFamily="34" charset="0"/>
        </a:defRPr>
      </a:lvl3pPr>
      <a:lvl4pPr marL="1982625" indent="-358044" algn="l" rtl="0" eaLnBrk="1" fontAlgn="base" hangingPunct="1">
        <a:spcBef>
          <a:spcPct val="20000"/>
        </a:spcBef>
        <a:spcAft>
          <a:spcPct val="0"/>
        </a:spcAft>
        <a:buFont typeface="Arial" pitchFamily="34" charset="0"/>
        <a:buChar char="–"/>
        <a:defRPr sz="1900" kern="1200">
          <a:solidFill>
            <a:srgbClr val="000000"/>
          </a:solidFill>
          <a:latin typeface="Arial" pitchFamily="34" charset="0"/>
          <a:ea typeface="+mn-ea"/>
          <a:cs typeface="Arial" pitchFamily="34" charset="0"/>
        </a:defRPr>
      </a:lvl4pPr>
      <a:lvl5pPr marL="2409265" indent="-358044" algn="l" rtl="0" eaLnBrk="1" fontAlgn="base" hangingPunct="1">
        <a:spcBef>
          <a:spcPct val="20000"/>
        </a:spcBef>
        <a:spcAft>
          <a:spcPct val="0"/>
        </a:spcAft>
        <a:buFont typeface="Arial" pitchFamily="34" charset="0"/>
        <a:buChar char="»"/>
        <a:defRPr sz="1500" kern="1200">
          <a:solidFill>
            <a:srgbClr val="000000"/>
          </a:solidFill>
          <a:latin typeface="Arial" pitchFamily="34" charset="0"/>
          <a:ea typeface="+mn-ea"/>
          <a:cs typeface="Arial" pitchFamily="34" charset="0"/>
        </a:defRPr>
      </a:lvl5pPr>
      <a:lvl6pPr marL="265019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2045"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3898"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575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706" rtl="0" eaLnBrk="1" latinLnBrk="0" hangingPunct="1">
        <a:defRPr sz="1900" kern="1200">
          <a:solidFill>
            <a:schemeClr val="tx1"/>
          </a:solidFill>
          <a:latin typeface="+mn-lt"/>
          <a:ea typeface="+mn-ea"/>
          <a:cs typeface="+mn-cs"/>
        </a:defRPr>
      </a:lvl1pPr>
      <a:lvl2pPr marL="481853" algn="l" defTabSz="963706" rtl="0" eaLnBrk="1" latinLnBrk="0" hangingPunct="1">
        <a:defRPr sz="1900" kern="1200">
          <a:solidFill>
            <a:schemeClr val="tx1"/>
          </a:solidFill>
          <a:latin typeface="+mn-lt"/>
          <a:ea typeface="+mn-ea"/>
          <a:cs typeface="+mn-cs"/>
        </a:defRPr>
      </a:lvl2pPr>
      <a:lvl3pPr marL="963706" algn="l" defTabSz="963706" rtl="0" eaLnBrk="1" latinLnBrk="0" hangingPunct="1">
        <a:defRPr sz="1900" kern="1200">
          <a:solidFill>
            <a:schemeClr val="tx1"/>
          </a:solidFill>
          <a:latin typeface="+mn-lt"/>
          <a:ea typeface="+mn-ea"/>
          <a:cs typeface="+mn-cs"/>
        </a:defRPr>
      </a:lvl3pPr>
      <a:lvl4pPr marL="1445559" algn="l" defTabSz="963706" rtl="0" eaLnBrk="1" latinLnBrk="0" hangingPunct="1">
        <a:defRPr sz="1900" kern="1200">
          <a:solidFill>
            <a:schemeClr val="tx1"/>
          </a:solidFill>
          <a:latin typeface="+mn-lt"/>
          <a:ea typeface="+mn-ea"/>
          <a:cs typeface="+mn-cs"/>
        </a:defRPr>
      </a:lvl4pPr>
      <a:lvl5pPr marL="1927412" algn="l" defTabSz="963706" rtl="0" eaLnBrk="1" latinLnBrk="0" hangingPunct="1">
        <a:defRPr sz="1900" kern="1200">
          <a:solidFill>
            <a:schemeClr val="tx1"/>
          </a:solidFill>
          <a:latin typeface="+mn-lt"/>
          <a:ea typeface="+mn-ea"/>
          <a:cs typeface="+mn-cs"/>
        </a:defRPr>
      </a:lvl5pPr>
      <a:lvl6pPr marL="2409265" algn="l" defTabSz="963706" rtl="0" eaLnBrk="1" latinLnBrk="0" hangingPunct="1">
        <a:defRPr sz="1900" kern="1200">
          <a:solidFill>
            <a:schemeClr val="tx1"/>
          </a:solidFill>
          <a:latin typeface="+mn-lt"/>
          <a:ea typeface="+mn-ea"/>
          <a:cs typeface="+mn-cs"/>
        </a:defRPr>
      </a:lvl6pPr>
      <a:lvl7pPr marL="2891118" algn="l" defTabSz="963706" rtl="0" eaLnBrk="1" latinLnBrk="0" hangingPunct="1">
        <a:defRPr sz="1900" kern="1200">
          <a:solidFill>
            <a:schemeClr val="tx1"/>
          </a:solidFill>
          <a:latin typeface="+mn-lt"/>
          <a:ea typeface="+mn-ea"/>
          <a:cs typeface="+mn-cs"/>
        </a:defRPr>
      </a:lvl7pPr>
      <a:lvl8pPr marL="3372972" algn="l" defTabSz="963706" rtl="0" eaLnBrk="1" latinLnBrk="0" hangingPunct="1">
        <a:defRPr sz="1900" kern="1200">
          <a:solidFill>
            <a:schemeClr val="tx1"/>
          </a:solidFill>
          <a:latin typeface="+mn-lt"/>
          <a:ea typeface="+mn-ea"/>
          <a:cs typeface="+mn-cs"/>
        </a:defRPr>
      </a:lvl8pPr>
      <a:lvl9pPr marL="3854824" algn="l" defTabSz="9637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010400" cy="2057399"/>
          </a:xfrm>
        </p:spPr>
        <p:txBody>
          <a:bodyPr>
            <a:normAutofit/>
          </a:bodyPr>
          <a:lstStyle/>
          <a:p>
            <a:pPr algn="ctr"/>
            <a:r>
              <a:rPr lang="en-US" sz="3000" dirty="0" smtClean="0">
                <a:solidFill>
                  <a:srgbClr val="00BDEC"/>
                </a:solidFill>
                <a:latin typeface="Calibri" pitchFamily="34" charset="0"/>
                <a:cs typeface="Calibri" pitchFamily="34" charset="0"/>
              </a:rPr>
              <a:t>EM&amp;M </a:t>
            </a:r>
            <a:r>
              <a:rPr lang="en-US" sz="3000" dirty="0" err="1" smtClean="0">
                <a:solidFill>
                  <a:srgbClr val="00BDEC"/>
                </a:solidFill>
                <a:latin typeface="Calibri" pitchFamily="34" charset="0"/>
                <a:cs typeface="Calibri" pitchFamily="34" charset="0"/>
              </a:rPr>
              <a:t>Git</a:t>
            </a:r>
            <a:r>
              <a:rPr lang="en-US" sz="3000" dirty="0" smtClean="0">
                <a:solidFill>
                  <a:srgbClr val="00BDEC"/>
                </a:solidFill>
                <a:latin typeface="Calibri" pitchFamily="34" charset="0"/>
                <a:cs typeface="Calibri" pitchFamily="34" charset="0"/>
              </a:rPr>
              <a:t> System</a:t>
            </a:r>
            <a:endParaRPr lang="en-US" sz="3000" dirty="0">
              <a:solidFill>
                <a:srgbClr val="00BDEC"/>
              </a:solidFill>
              <a:latin typeface="Calibri" pitchFamily="34" charset="0"/>
              <a:cs typeface="Calibri" pitchFamily="34" charset="0"/>
            </a:endParaRPr>
          </a:p>
        </p:txBody>
      </p:sp>
      <p:sp>
        <p:nvSpPr>
          <p:cNvPr id="3" name="Text Placeholder 2"/>
          <p:cNvSpPr>
            <a:spLocks noGrp="1"/>
          </p:cNvSpPr>
          <p:nvPr>
            <p:ph type="body" sz="quarter" idx="10"/>
          </p:nvPr>
        </p:nvSpPr>
        <p:spPr>
          <a:xfrm>
            <a:off x="817418" y="3765176"/>
            <a:ext cx="6954981" cy="403412"/>
          </a:xfrm>
        </p:spPr>
        <p:txBody>
          <a:bodyPr/>
          <a:lstStyle/>
          <a:p>
            <a:r>
              <a:rPr lang="en-US" dirty="0" smtClean="0">
                <a:latin typeface="Calibri" pitchFamily="34" charset="0"/>
                <a:cs typeface="Calibri" pitchFamily="34" charset="0"/>
              </a:rPr>
              <a:t>October 21st 2014</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846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54014"/>
            <a:ext cx="8001000" cy="500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2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Information Conductor - CHANGELOG</a:t>
            </a:r>
            <a:endParaRPr lang="en-US" sz="3600" b="1" kern="1200" dirty="0">
              <a:solidFill>
                <a:srgbClr val="0070C0"/>
              </a:solidFill>
              <a:ea typeface="+mn-ea"/>
              <a:cs typeface="Calibri"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41355"/>
            <a:ext cx="7355629" cy="52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186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GitWeb</a:t>
            </a:r>
            <a:endParaRPr lang="en-US" sz="3600" b="1" kern="1200" dirty="0">
              <a:solidFill>
                <a:srgbClr val="0070C0"/>
              </a:solidFill>
              <a:ea typeface="+mn-ea"/>
              <a:cs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46760"/>
            <a:ext cx="6324600" cy="5689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74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GitWeb</a:t>
            </a:r>
            <a:endParaRPr lang="en-US" sz="3600" b="1" kern="1200" dirty="0">
              <a:solidFill>
                <a:srgbClr val="0070C0"/>
              </a:solidFill>
              <a:ea typeface="+mn-ea"/>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4075611"/>
            <a:ext cx="9144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32472" y="1219200"/>
            <a:ext cx="5218095" cy="2308324"/>
          </a:xfrm>
          <a:prstGeom prst="rect">
            <a:avLst/>
          </a:prstGeom>
          <a:noFill/>
        </p:spPr>
        <p:txBody>
          <a:bodyPr wrap="none" rtlCol="0">
            <a:spAutoFit/>
          </a:bodyPr>
          <a:lstStyle/>
          <a:p>
            <a:r>
              <a:rPr lang="en-US" dirty="0" smtClean="0"/>
              <a:t>Links </a:t>
            </a:r>
          </a:p>
          <a:p>
            <a:pPr marL="285750" indent="-285750">
              <a:buFont typeface="Arial" pitchFamily="34" charset="0"/>
              <a:buChar char="•"/>
            </a:pPr>
            <a:r>
              <a:rPr lang="en-US" dirty="0"/>
              <a:t>s</a:t>
            </a:r>
            <a:r>
              <a:rPr lang="en-US" dirty="0" smtClean="0"/>
              <a:t>ummary </a:t>
            </a:r>
          </a:p>
          <a:p>
            <a:pPr marL="742950" lvl="1" indent="-285750">
              <a:buFont typeface="Arial" pitchFamily="34" charset="0"/>
              <a:buChar char="•"/>
            </a:pPr>
            <a:r>
              <a:rPr lang="en-US" dirty="0" err="1" smtClean="0"/>
              <a:t>shortlog</a:t>
            </a:r>
            <a:r>
              <a:rPr lang="en-US" dirty="0" smtClean="0"/>
              <a:t> - recent commits, additional links</a:t>
            </a:r>
          </a:p>
          <a:p>
            <a:pPr marL="742950" lvl="1" indent="-285750">
              <a:buFont typeface="Arial" pitchFamily="34" charset="0"/>
              <a:buChar char="•"/>
            </a:pPr>
            <a:r>
              <a:rPr lang="en-US" dirty="0"/>
              <a:t>t</a:t>
            </a:r>
            <a:r>
              <a:rPr lang="en-US" dirty="0" smtClean="0"/>
              <a:t>ags - tag with comments, additional links</a:t>
            </a:r>
          </a:p>
          <a:p>
            <a:pPr marL="742950" lvl="1" indent="-285750">
              <a:buFont typeface="Arial" pitchFamily="34" charset="0"/>
              <a:buChar char="•"/>
            </a:pPr>
            <a:r>
              <a:rPr lang="en-US" dirty="0" smtClean="0"/>
              <a:t>Heads  - branch head, additional tags</a:t>
            </a:r>
          </a:p>
          <a:p>
            <a:pPr marL="285750" indent="-285750">
              <a:buFont typeface="Arial" pitchFamily="34" charset="0"/>
              <a:buChar char="•"/>
            </a:pPr>
            <a:r>
              <a:rPr lang="en-US" dirty="0" err="1"/>
              <a:t>s</a:t>
            </a:r>
            <a:r>
              <a:rPr lang="en-US" dirty="0" err="1" smtClean="0"/>
              <a:t>hortlog</a:t>
            </a:r>
            <a:r>
              <a:rPr lang="en-US" dirty="0" smtClean="0"/>
              <a:t> </a:t>
            </a:r>
          </a:p>
          <a:p>
            <a:pPr marL="285750" indent="-285750">
              <a:buFont typeface="Arial" pitchFamily="34" charset="0"/>
              <a:buChar char="•"/>
            </a:pPr>
            <a:r>
              <a:rPr lang="en-US" dirty="0"/>
              <a:t>l</a:t>
            </a:r>
            <a:r>
              <a:rPr lang="en-US" dirty="0" smtClean="0"/>
              <a:t>og</a:t>
            </a:r>
          </a:p>
          <a:p>
            <a:pPr marL="285750" indent="-285750">
              <a:buFont typeface="Arial" pitchFamily="34" charset="0"/>
              <a:buChar char="•"/>
            </a:pPr>
            <a:r>
              <a:rPr lang="en-US" dirty="0" smtClean="0"/>
              <a:t>tree</a:t>
            </a:r>
            <a:endParaRPr lang="en-US" dirty="0"/>
          </a:p>
        </p:txBody>
      </p:sp>
    </p:spTree>
    <p:extLst>
      <p:ext uri="{BB962C8B-B14F-4D97-AF65-F5344CB8AC3E}">
        <p14:creationId xmlns:p14="http://schemas.microsoft.com/office/powerpoint/2010/main" val="989828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GitWeb summary</a:t>
            </a:r>
            <a:endParaRPr lang="en-US" sz="3600" b="1" kern="1200" dirty="0">
              <a:solidFill>
                <a:srgbClr val="0070C0"/>
              </a:solidFill>
              <a:ea typeface="+mn-ea"/>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56455"/>
            <a:ext cx="6467474" cy="545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257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GitWeb </a:t>
            </a:r>
            <a:r>
              <a:rPr lang="en-US" sz="3600" b="1" kern="1200" dirty="0" err="1" smtClean="0">
                <a:solidFill>
                  <a:srgbClr val="0070C0"/>
                </a:solidFill>
                <a:ea typeface="+mn-ea"/>
                <a:cs typeface="Calibri" pitchFamily="34" charset="0"/>
              </a:rPr>
              <a:t>shortlog</a:t>
            </a:r>
            <a:endParaRPr lang="en-US" sz="3600" b="1" kern="1200" dirty="0">
              <a:solidFill>
                <a:srgbClr val="0070C0"/>
              </a:solidFill>
              <a:ea typeface="+mn-ea"/>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61052"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34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Branch Model</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828" y="1066800"/>
            <a:ext cx="4080372" cy="5369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40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First “</a:t>
            </a:r>
            <a:r>
              <a:rPr lang="en-US" sz="3600" b="1" kern="1200" dirty="0" err="1" smtClean="0">
                <a:solidFill>
                  <a:srgbClr val="0070C0"/>
                </a:solidFill>
                <a:ea typeface="+mn-ea"/>
                <a:cs typeface="Calibri" pitchFamily="34" charset="0"/>
              </a:rPr>
              <a:t>git</a:t>
            </a:r>
            <a:r>
              <a:rPr lang="en-US" sz="3600" b="1" kern="1200" dirty="0" smtClean="0">
                <a:solidFill>
                  <a:srgbClr val="0070C0"/>
                </a:solidFill>
                <a:ea typeface="+mn-ea"/>
                <a:cs typeface="Calibri" pitchFamily="34" charset="0"/>
              </a:rPr>
              <a:t> push”</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632216"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60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Outline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Branches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EM&amp;M Branch Definitions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Branching and Merging Approach</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Information Conductor</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EM&amp;M </a:t>
            </a:r>
            <a:r>
              <a:rPr lang="en-US" sz="2000" dirty="0" err="1" smtClean="0">
                <a:solidFill>
                  <a:srgbClr val="00BDEC"/>
                </a:solidFill>
                <a:latin typeface="Calibri" pitchFamily="34" charset="0"/>
                <a:ea typeface="+mj-ea"/>
                <a:cs typeface="Calibri" pitchFamily="34" charset="0"/>
              </a:rPr>
              <a:t>GitWeb</a:t>
            </a: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First “</a:t>
            </a:r>
            <a:r>
              <a:rPr lang="en-US" sz="2000" dirty="0" err="1" smtClean="0">
                <a:solidFill>
                  <a:srgbClr val="00BDEC"/>
                </a:solidFill>
                <a:latin typeface="Calibri" pitchFamily="34" charset="0"/>
                <a:ea typeface="+mj-ea"/>
                <a:cs typeface="Calibri" pitchFamily="34" charset="0"/>
              </a:rPr>
              <a:t>git</a:t>
            </a:r>
            <a:r>
              <a:rPr lang="en-US" sz="2000" dirty="0" smtClean="0">
                <a:solidFill>
                  <a:srgbClr val="00BDEC"/>
                </a:solidFill>
                <a:latin typeface="Calibri" pitchFamily="34" charset="0"/>
                <a:ea typeface="+mj-ea"/>
                <a:cs typeface="Calibri" pitchFamily="34" charset="0"/>
              </a:rPr>
              <a:t> push”</a:t>
            </a: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1676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Why use a branch?</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990600" y="1600200"/>
            <a:ext cx="7162800" cy="38862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manage release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develop new features without impacting the main branch</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experiment with a new feature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create hotfixes to production branches</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15319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 Types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219200" y="1600200"/>
            <a:ext cx="6629400" cy="3810000"/>
          </a:xfrm>
        </p:spPr>
        <p:txBody>
          <a:bodyPr>
            <a:noAutofit/>
          </a:bodyPr>
          <a:lstStyle/>
          <a:p>
            <a:pPr>
              <a:spcBef>
                <a:spcPts val="1800"/>
              </a:spcBef>
              <a:spcAft>
                <a:spcPts val="1800"/>
              </a:spcAft>
            </a:pPr>
            <a:r>
              <a:rPr lang="en-US" sz="2000" dirty="0" smtClean="0">
                <a:solidFill>
                  <a:srgbClr val="00BDEC"/>
                </a:solidFill>
                <a:latin typeface="Calibri" pitchFamily="34" charset="0"/>
                <a:ea typeface="+mj-ea"/>
                <a:cs typeface="Calibri" pitchFamily="34" charset="0"/>
              </a:rPr>
              <a:t>Master  -  Live site, only push when release is ready.</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Hotfix  -  Create when a fix is needed on live site.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Release  -  Prepare and test before pushing to live.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Develop  -  Add features and fixes for next release.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Feature  -  Work on feature outside of main </a:t>
            </a:r>
            <a:r>
              <a:rPr lang="en-US" sz="2000" dirty="0" err="1" smtClean="0">
                <a:solidFill>
                  <a:srgbClr val="00BDEC"/>
                </a:solidFill>
                <a:latin typeface="Calibri" pitchFamily="34" charset="0"/>
                <a:ea typeface="+mj-ea"/>
                <a:cs typeface="Calibri" pitchFamily="34" charset="0"/>
              </a:rPr>
              <a:t>dev</a:t>
            </a:r>
            <a:r>
              <a:rPr lang="en-US" sz="2000" dirty="0" smtClean="0">
                <a:solidFill>
                  <a:srgbClr val="00BDEC"/>
                </a:solidFill>
                <a:latin typeface="Calibri" pitchFamily="34" charset="0"/>
                <a:ea typeface="+mj-ea"/>
                <a:cs typeface="Calibri" pitchFamily="34" charset="0"/>
              </a:rPr>
              <a:t> branch.</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396122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Branch Definitions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234398"/>
            <a:ext cx="7543800" cy="5632311"/>
          </a:xfrm>
          <a:prstGeom prst="rect">
            <a:avLst/>
          </a:prstGeom>
          <a:noFill/>
        </p:spPr>
        <p:txBody>
          <a:bodyPr wrap="square" rtlCol="0">
            <a:spAutoFit/>
          </a:bodyPr>
          <a:lstStyle/>
          <a:p>
            <a:r>
              <a:rPr lang="en-US" b="1" dirty="0" smtClean="0"/>
              <a:t>Main Branch </a:t>
            </a:r>
            <a:r>
              <a:rPr lang="en-US" dirty="0"/>
              <a:t>-</a:t>
            </a:r>
            <a:r>
              <a:rPr lang="en-US" dirty="0" smtClean="0"/>
              <a:t> Permanently maintained providing consistent merge points (branch heads). The merge points in the EM&amp;M </a:t>
            </a:r>
            <a:r>
              <a:rPr lang="en-US" dirty="0" err="1" smtClean="0"/>
              <a:t>Git</a:t>
            </a:r>
            <a:r>
              <a:rPr lang="en-US" dirty="0" smtClean="0"/>
              <a:t> System are “develop”  (latest development) and “master” (latest production).</a:t>
            </a:r>
          </a:p>
          <a:p>
            <a:endParaRPr lang="en-US" dirty="0"/>
          </a:p>
          <a:p>
            <a:r>
              <a:rPr lang="en-US" b="1" dirty="0" smtClean="0"/>
              <a:t>Supporting Branches </a:t>
            </a:r>
            <a:r>
              <a:rPr lang="en-US" dirty="0"/>
              <a:t>-</a:t>
            </a:r>
            <a:r>
              <a:rPr lang="en-US" dirty="0" smtClean="0"/>
              <a:t> Used to code, test, and share code sets for merge to Main Branches.  Temporary in nature since they are removed one merged to the appropriate Main Branches.  There are three types of supporting branches:</a:t>
            </a:r>
          </a:p>
          <a:p>
            <a:pPr marL="285750" indent="-285750">
              <a:buFont typeface="Arial" pitchFamily="34" charset="0"/>
              <a:buChar char="•"/>
            </a:pPr>
            <a:r>
              <a:rPr lang="en-US" b="1" dirty="0" smtClean="0"/>
              <a:t>Feature</a:t>
            </a:r>
            <a:r>
              <a:rPr lang="en-US" dirty="0" smtClean="0"/>
              <a:t> - Used by development.  Should branch from develop Main Branch and must merge back to develop Main Branch.</a:t>
            </a:r>
          </a:p>
          <a:p>
            <a:pPr marL="285750" indent="-285750">
              <a:buFont typeface="Arial" pitchFamily="34" charset="0"/>
              <a:buChar char="•"/>
            </a:pPr>
            <a:r>
              <a:rPr lang="en-US" b="1" dirty="0" smtClean="0"/>
              <a:t>Release</a:t>
            </a:r>
            <a:r>
              <a:rPr lang="en-US" dirty="0" smtClean="0"/>
              <a:t> - Managed by CM, should branch from develop Main Branch and must merge back into develop and master Main Branches.</a:t>
            </a:r>
          </a:p>
          <a:p>
            <a:pPr marL="285750" indent="-285750">
              <a:buFont typeface="Arial" pitchFamily="34" charset="0"/>
              <a:buChar char="•"/>
            </a:pPr>
            <a:r>
              <a:rPr lang="en-US" b="1" dirty="0" smtClean="0"/>
              <a:t>Hotfix</a:t>
            </a:r>
            <a:r>
              <a:rPr lang="en-US" dirty="0" smtClean="0"/>
              <a:t>  - Should branch from master Main Branch.  Must merge back to develop and master branches.  (like EBF)</a:t>
            </a:r>
          </a:p>
          <a:p>
            <a:pPr marL="285750" indent="-285750">
              <a:buFont typeface="Arial" pitchFamily="34" charset="0"/>
              <a:buChar char="•"/>
            </a:pPr>
            <a:r>
              <a:rPr lang="en-US" b="1" dirty="0" smtClean="0"/>
              <a:t>Development Deployment Branch </a:t>
            </a:r>
            <a:r>
              <a:rPr lang="en-US" dirty="0" smtClean="0"/>
              <a:t>– Should branch from develop Main Branch.  Must merge bat to develop Main Branch.  This branch has a naming convention of  [module name]_Maj_Min_Dev_Test.</a:t>
            </a:r>
          </a:p>
          <a:p>
            <a:endParaRPr lang="en-US" dirty="0" smtClean="0"/>
          </a:p>
          <a:p>
            <a:endParaRPr lang="en-US" dirty="0"/>
          </a:p>
          <a:p>
            <a:endParaRPr lang="en-US" dirty="0"/>
          </a:p>
        </p:txBody>
      </p:sp>
    </p:spTree>
    <p:extLst>
      <p:ext uri="{BB962C8B-B14F-4D97-AF65-F5344CB8AC3E}">
        <p14:creationId xmlns:p14="http://schemas.microsoft.com/office/powerpoint/2010/main" val="129009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Deployment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62" y="1066800"/>
            <a:ext cx="8634672" cy="472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740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Branching and Merging Anti-Patterns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 y="1676400"/>
            <a:ext cx="9053128"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90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52400"/>
            <a:ext cx="7181850" cy="622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25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8" y="457201"/>
            <a:ext cx="727641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83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T_PowerPoint Template_072911_Final">
  <a:themeElements>
    <a:clrScheme name="Custom 3">
      <a:dk1>
        <a:srgbClr val="000000"/>
      </a:dk1>
      <a:lt1>
        <a:sysClr val="window" lastClr="FFFFFF"/>
      </a:lt1>
      <a:dk2>
        <a:srgbClr val="00BDEC"/>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AT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9938</TotalTime>
  <Words>346</Words>
  <Application>Microsoft Office PowerPoint</Application>
  <PresentationFormat>On-screen Show (4:3)</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CAAT_PowerPoint Template_072911_Final</vt:lpstr>
      <vt:lpstr>EM&amp;M Git System</vt:lpstr>
      <vt:lpstr>Outline</vt:lpstr>
      <vt:lpstr>Why use a branch?</vt:lpstr>
      <vt:lpstr>Branch Types</vt:lpstr>
      <vt:lpstr>EM&amp;M Branch Definitions</vt:lpstr>
      <vt:lpstr>Development Deployment Branches</vt:lpstr>
      <vt:lpstr>Branching and Merging Anti-Patterns</vt:lpstr>
      <vt:lpstr>PowerPoint Presentation</vt:lpstr>
      <vt:lpstr>PowerPoint Presentation</vt:lpstr>
      <vt:lpstr>PowerPoint Presentation</vt:lpstr>
      <vt:lpstr>Information Conductor - CHANGELOG</vt:lpstr>
      <vt:lpstr>EM&amp;M GitWeb</vt:lpstr>
      <vt:lpstr>EM&amp;M GitWeb</vt:lpstr>
      <vt:lpstr>EM&amp;M GitWeb summary</vt:lpstr>
      <vt:lpstr>EM&amp;M GitWeb shortlog</vt:lpstr>
      <vt:lpstr>EM&amp;M Branch Model</vt:lpstr>
      <vt:lpstr>First “git push”</vt:lpstr>
    </vt:vector>
  </TitlesOfParts>
  <Company>Comcast Cable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EM&amp;M All Hands</dc:title>
  <dc:creator>Tucker, Bev</dc:creator>
  <cp:lastModifiedBy>Wallace, Andrew</cp:lastModifiedBy>
  <cp:revision>78</cp:revision>
  <cp:lastPrinted>2014-08-21T17:32:48Z</cp:lastPrinted>
  <dcterms:created xsi:type="dcterms:W3CDTF">2014-04-24T17:12:24Z</dcterms:created>
  <dcterms:modified xsi:type="dcterms:W3CDTF">2014-10-19T13:55:38Z</dcterms:modified>
</cp:coreProperties>
</file>