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7" r:id="rId2"/>
    <p:sldId id="258" r:id="rId3"/>
    <p:sldId id="311" r:id="rId4"/>
    <p:sldId id="312" r:id="rId5"/>
    <p:sldId id="305" r:id="rId6"/>
    <p:sldId id="310" r:id="rId7"/>
    <p:sldId id="304" r:id="rId8"/>
    <p:sldId id="308" r:id="rId9"/>
    <p:sldId id="314" r:id="rId10"/>
    <p:sldId id="315" r:id="rId11"/>
    <p:sldId id="316" r:id="rId12"/>
    <p:sldId id="306" r:id="rId13"/>
    <p:sldId id="309" r:id="rId14"/>
    <p:sldId id="317" r:id="rId15"/>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76" autoAdjust="0"/>
  </p:normalViewPr>
  <p:slideViewPr>
    <p:cSldViewPr>
      <p:cViewPr>
        <p:scale>
          <a:sx n="80" d="100"/>
          <a:sy n="80" d="100"/>
        </p:scale>
        <p:origin x="-1674" y="-240"/>
      </p:cViewPr>
      <p:guideLst>
        <p:guide orient="horz" pos="2160"/>
        <p:guide pos="2880"/>
      </p:guideLst>
    </p:cSldViewPr>
  </p:slideViewPr>
  <p:outlineViewPr>
    <p:cViewPr>
      <p:scale>
        <a:sx n="33" d="100"/>
        <a:sy n="33" d="100"/>
      </p:scale>
      <p:origin x="0" y="567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US" dirty="0"/>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vl1pPr>
          </a:lstStyle>
          <a:p>
            <a:fld id="{596D5604-A1C4-4C80-A284-5145E3AA6E08}" type="datetimeFigureOut">
              <a:rPr lang="en-US" smtClean="0"/>
              <a:t>10/20/2014</a:t>
            </a:fld>
            <a:endParaRPr lang="en-US" dirty="0"/>
          </a:p>
        </p:txBody>
      </p:sp>
      <p:sp>
        <p:nvSpPr>
          <p:cNvPr id="4" name="Slide Image Placeholder 3"/>
          <p:cNvSpPr>
            <a:spLocks noGrp="1" noRot="1" noChangeAspect="1"/>
          </p:cNvSpPr>
          <p:nvPr>
            <p:ph type="sldImg" idx="2"/>
          </p:nvPr>
        </p:nvSpPr>
        <p:spPr>
          <a:xfrm>
            <a:off x="1165225" y="692150"/>
            <a:ext cx="4619625" cy="3463925"/>
          </a:xfrm>
          <a:prstGeom prst="rect">
            <a:avLst/>
          </a:prstGeom>
          <a:noFill/>
          <a:ln w="12700">
            <a:solidFill>
              <a:prstClr val="black"/>
            </a:solidFill>
          </a:ln>
        </p:spPr>
        <p:txBody>
          <a:bodyPr vert="horz" lIns="92492" tIns="46246" rIns="92492" bIns="46246" rtlCol="0" anchor="ctr"/>
          <a:lstStyle/>
          <a:p>
            <a:endParaRPr lang="en-US" dirty="0"/>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vl1pPr>
          </a:lstStyle>
          <a:p>
            <a:fld id="{60130F27-07EF-4ECA-BC3C-C47CEF1B0F2E}" type="slidenum">
              <a:rPr lang="en-US" smtClean="0"/>
              <a:t>‹#›</a:t>
            </a:fld>
            <a:endParaRPr lang="en-US" dirty="0"/>
          </a:p>
        </p:txBody>
      </p:sp>
    </p:spTree>
    <p:extLst>
      <p:ext uri="{BB962C8B-B14F-4D97-AF65-F5344CB8AC3E}">
        <p14:creationId xmlns:p14="http://schemas.microsoft.com/office/powerpoint/2010/main" val="1696169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130F27-07EF-4ECA-BC3C-C47CEF1B0F2E}" type="slidenum">
              <a:rPr lang="en-US" smtClean="0"/>
              <a:t>6</a:t>
            </a:fld>
            <a:endParaRPr lang="en-US" dirty="0"/>
          </a:p>
        </p:txBody>
      </p:sp>
    </p:spTree>
    <p:extLst>
      <p:ext uri="{BB962C8B-B14F-4D97-AF65-F5344CB8AC3E}">
        <p14:creationId xmlns:p14="http://schemas.microsoft.com/office/powerpoint/2010/main" val="11289472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762000" y="2636838"/>
            <a:ext cx="8021782" cy="792162"/>
          </a:xfrm>
        </p:spPr>
        <p:txBody>
          <a:bodyPr>
            <a:normAutofit/>
          </a:bodyPr>
          <a:lstStyle>
            <a:lvl1pPr>
              <a:defRPr sz="3800" b="1">
                <a:solidFill>
                  <a:schemeClr val="tx1">
                    <a:lumMod val="95000"/>
                    <a:lumOff val="5000"/>
                  </a:schemeClr>
                </a:solidFill>
              </a:defRPr>
            </a:lvl1pPr>
          </a:lstStyle>
          <a:p>
            <a:r>
              <a:rPr lang="en-US" dirty="0" smtClean="0"/>
              <a:t>Click to edit Master title style</a:t>
            </a:r>
            <a:endParaRPr lang="en-US" dirty="0"/>
          </a:p>
        </p:txBody>
      </p:sp>
      <p:sp>
        <p:nvSpPr>
          <p:cNvPr id="5" name="Line 2"/>
          <p:cNvSpPr>
            <a:spLocks noChangeShapeType="1"/>
          </p:cNvSpPr>
          <p:nvPr userDrawn="1"/>
        </p:nvSpPr>
        <p:spPr bwMode="auto">
          <a:xfrm>
            <a:off x="762000" y="4191000"/>
            <a:ext cx="7086600" cy="0"/>
          </a:xfrm>
          <a:prstGeom prst="line">
            <a:avLst/>
          </a:prstGeom>
          <a:noFill/>
          <a:ln w="38100" cap="rnd">
            <a:solidFill>
              <a:srgbClr val="6994CF"/>
            </a:solidFill>
            <a:prstDash val="sysDot"/>
            <a:round/>
            <a:headEnd/>
            <a:tailEnd/>
          </a:ln>
        </p:spPr>
        <p:txBody>
          <a:bodyPr wrap="none" lIns="86483" tIns="43242" rIns="86483" bIns="43242" anchor="ctr"/>
          <a:lstStyle/>
          <a:p>
            <a:pPr defTabSz="963706"/>
            <a:endParaRPr lang="en-US" sz="1900" dirty="0">
              <a:solidFill>
                <a:srgbClr val="000000"/>
              </a:solidFill>
            </a:endParaRPr>
          </a:p>
        </p:txBody>
      </p:sp>
      <p:sp>
        <p:nvSpPr>
          <p:cNvPr id="6" name="Line 2"/>
          <p:cNvSpPr>
            <a:spLocks noChangeShapeType="1"/>
          </p:cNvSpPr>
          <p:nvPr userDrawn="1"/>
        </p:nvSpPr>
        <p:spPr bwMode="auto">
          <a:xfrm>
            <a:off x="762000" y="3733800"/>
            <a:ext cx="7086600" cy="0"/>
          </a:xfrm>
          <a:prstGeom prst="line">
            <a:avLst/>
          </a:prstGeom>
          <a:noFill/>
          <a:ln w="38100" cap="rnd">
            <a:solidFill>
              <a:srgbClr val="6994CF"/>
            </a:solidFill>
            <a:prstDash val="sysDot"/>
            <a:round/>
            <a:headEnd/>
            <a:tailEnd/>
          </a:ln>
        </p:spPr>
        <p:txBody>
          <a:bodyPr wrap="none" lIns="86483" tIns="43242" rIns="86483" bIns="43242" anchor="ctr"/>
          <a:lstStyle/>
          <a:p>
            <a:pPr defTabSz="963706"/>
            <a:endParaRPr lang="en-US" sz="1900" dirty="0">
              <a:solidFill>
                <a:srgbClr val="000000"/>
              </a:solidFill>
            </a:endParaRPr>
          </a:p>
        </p:txBody>
      </p:sp>
      <p:sp>
        <p:nvSpPr>
          <p:cNvPr id="11" name="Text Placeholder 10"/>
          <p:cNvSpPr>
            <a:spLocks noGrp="1"/>
          </p:cNvSpPr>
          <p:nvPr>
            <p:ph type="body" sz="quarter" idx="10"/>
          </p:nvPr>
        </p:nvSpPr>
        <p:spPr>
          <a:xfrm>
            <a:off x="817419" y="3765176"/>
            <a:ext cx="5049981" cy="403412"/>
          </a:xfrm>
        </p:spPr>
        <p:txBody>
          <a:bodyPr>
            <a:normAutofit/>
          </a:bodyPr>
          <a:lstStyle>
            <a:lvl1pPr>
              <a:buFontTx/>
              <a:buNone/>
              <a:defRPr sz="1800" b="1" i="1">
                <a:solidFill>
                  <a:schemeClr val="bg1">
                    <a:lumMod val="50000"/>
                  </a:schemeClr>
                </a:solidFill>
              </a:defRPr>
            </a:lvl1pPr>
          </a:lstStyle>
          <a:p>
            <a:pPr lvl="0"/>
            <a:r>
              <a:rPr lang="en-US" dirty="0" smtClean="0"/>
              <a:t>Click to edit Master text styles</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391400" y="6019800"/>
            <a:ext cx="1524000" cy="623207"/>
          </a:xfrm>
          <a:prstGeom prst="rect">
            <a:avLst/>
          </a:prstGeom>
        </p:spPr>
      </p:pic>
      <p:pic>
        <p:nvPicPr>
          <p:cNvPr id="8" name="Picture 7" descr="APS_logo_final_mediu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52400" y="152400"/>
            <a:ext cx="3200400" cy="1320165"/>
          </a:xfrm>
          <a:prstGeom prst="rect">
            <a:avLst/>
          </a:prstGeom>
        </p:spPr>
      </p:pic>
    </p:spTree>
    <p:extLst>
      <p:ext uri="{BB962C8B-B14F-4D97-AF65-F5344CB8AC3E}">
        <p14:creationId xmlns:p14="http://schemas.microsoft.com/office/powerpoint/2010/main" val="3073956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419601"/>
            <a:ext cx="5486400" cy="947738"/>
          </a:xfrm>
          <a:prstGeom prst="rect">
            <a:avLst/>
          </a:prstGeom>
        </p:spPr>
        <p:txBody>
          <a:bodyPr anchor="b">
            <a:noAutofit/>
          </a:bodyPr>
          <a:lstStyle>
            <a:lvl1pPr algn="l">
              <a:defRPr sz="3400" b="1"/>
            </a:lvl1pPr>
          </a:lstStyle>
          <a:p>
            <a:r>
              <a:rPr lang="en-US" smtClean="0"/>
              <a:t>Click to edit Master title style</a:t>
            </a:r>
            <a:endParaRPr lang="en-US" dirty="0"/>
          </a:p>
        </p:txBody>
      </p:sp>
      <p:sp>
        <p:nvSpPr>
          <p:cNvPr id="3" name="Picture Placeholder 2"/>
          <p:cNvSpPr>
            <a:spLocks noGrp="1"/>
          </p:cNvSpPr>
          <p:nvPr>
            <p:ph type="pic" idx="1"/>
          </p:nvPr>
        </p:nvSpPr>
        <p:spPr>
          <a:xfrm>
            <a:off x="1792289" y="612775"/>
            <a:ext cx="5486400" cy="3806826"/>
          </a:xfrm>
          <a:prstGeom prst="rect">
            <a:avLst/>
          </a:prstGeom>
        </p:spPr>
        <p:txBody>
          <a:bodyPr rtlCol="0">
            <a:normAutofit/>
          </a:bodyPr>
          <a:lstStyle>
            <a:lvl1pPr marL="0" indent="0">
              <a:buNone/>
              <a:defRPr sz="3400"/>
            </a:lvl1pPr>
            <a:lvl2pPr marL="481853" indent="0">
              <a:buNone/>
              <a:defRPr sz="2900"/>
            </a:lvl2pPr>
            <a:lvl3pPr marL="963706" indent="0">
              <a:buNone/>
              <a:defRPr sz="2600"/>
            </a:lvl3pPr>
            <a:lvl4pPr marL="1445559" indent="0">
              <a:buNone/>
              <a:defRPr sz="2100"/>
            </a:lvl4pPr>
            <a:lvl5pPr marL="1927412" indent="0">
              <a:buNone/>
              <a:defRPr sz="2100"/>
            </a:lvl5pPr>
            <a:lvl6pPr marL="2409265" indent="0">
              <a:buNone/>
              <a:defRPr sz="2100"/>
            </a:lvl6pPr>
            <a:lvl7pPr marL="2891118" indent="0">
              <a:buNone/>
              <a:defRPr sz="2100"/>
            </a:lvl7pPr>
            <a:lvl8pPr marL="3372972" indent="0">
              <a:buNone/>
              <a:defRPr sz="2100"/>
            </a:lvl8pPr>
            <a:lvl9pPr marL="3854824" indent="0">
              <a:buNone/>
              <a:defRPr sz="2100"/>
            </a:lvl9pPr>
          </a:lstStyle>
          <a:p>
            <a:pPr lvl="0"/>
            <a:r>
              <a:rPr lang="en-US" noProof="0" dirty="0" smtClean="0"/>
              <a:t>Click icon to add picture</a:t>
            </a:r>
          </a:p>
        </p:txBody>
      </p:sp>
      <p:sp>
        <p:nvSpPr>
          <p:cNvPr id="4" name="Text Placeholder 3"/>
          <p:cNvSpPr>
            <a:spLocks noGrp="1"/>
          </p:cNvSpPr>
          <p:nvPr>
            <p:ph type="body" sz="half" idx="2"/>
          </p:nvPr>
        </p:nvSpPr>
        <p:spPr>
          <a:xfrm>
            <a:off x="1792289" y="5367338"/>
            <a:ext cx="5486400" cy="804863"/>
          </a:xfrm>
          <a:prstGeom prst="rect">
            <a:avLst/>
          </a:prstGeom>
        </p:spPr>
        <p:txBody>
          <a:bodyPr/>
          <a:lstStyle>
            <a:lvl1pPr marL="0" indent="0">
              <a:buNone/>
              <a:defRPr sz="1500"/>
            </a:lvl1pPr>
            <a:lvl2pPr marL="481853" indent="0">
              <a:buNone/>
              <a:defRPr sz="1200"/>
            </a:lvl2pPr>
            <a:lvl3pPr marL="963706" indent="0">
              <a:buNone/>
              <a:defRPr sz="1000"/>
            </a:lvl3pPr>
            <a:lvl4pPr marL="1445559" indent="0">
              <a:buNone/>
              <a:defRPr sz="900"/>
            </a:lvl4pPr>
            <a:lvl5pPr marL="1927412" indent="0">
              <a:buNone/>
              <a:defRPr sz="900"/>
            </a:lvl5pPr>
            <a:lvl6pPr marL="2409265" indent="0">
              <a:buNone/>
              <a:defRPr sz="900"/>
            </a:lvl6pPr>
            <a:lvl7pPr marL="2891118" indent="0">
              <a:buNone/>
              <a:defRPr sz="900"/>
            </a:lvl7pPr>
            <a:lvl8pPr marL="3372972" indent="0">
              <a:buNone/>
              <a:defRPr sz="900"/>
            </a:lvl8pPr>
            <a:lvl9pPr marL="3854824" indent="0">
              <a:buNone/>
              <a:defRPr sz="900"/>
            </a:lvl9pPr>
          </a:lstStyle>
          <a:p>
            <a:pPr lvl="0"/>
            <a:r>
              <a:rPr lang="en-US" smtClean="0"/>
              <a:t>Click to edit Master text styles</a:t>
            </a:r>
          </a:p>
        </p:txBody>
      </p:sp>
    </p:spTree>
    <p:extLst>
      <p:ext uri="{BB962C8B-B14F-4D97-AF65-F5344CB8AC3E}">
        <p14:creationId xmlns:p14="http://schemas.microsoft.com/office/powerpoint/2010/main" val="2625165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33892"/>
          </a:xfrm>
          <a:prstGeom prst="rect">
            <a:avLst/>
          </a:prstGeom>
        </p:spPr>
        <p:txBody>
          <a:bodyPr/>
          <a:lstStyle>
            <a:lvl1pPr>
              <a:defRPr b="1"/>
            </a:lvl1pPr>
          </a:lstStyle>
          <a:p>
            <a:r>
              <a:rPr lang="en-US" smtClean="0"/>
              <a:t>Click to edit Master title style</a:t>
            </a:r>
            <a:endParaRPr lang="en-US" dirty="0"/>
          </a:p>
        </p:txBody>
      </p:sp>
      <p:sp>
        <p:nvSpPr>
          <p:cNvPr id="3" name="Content Placeholder 2"/>
          <p:cNvSpPr>
            <a:spLocks noGrp="1"/>
          </p:cNvSpPr>
          <p:nvPr>
            <p:ph idx="1"/>
          </p:nvPr>
        </p:nvSpPr>
        <p:spPr>
          <a:xfrm>
            <a:off x="457200" y="1295401"/>
            <a:ext cx="8229600" cy="4830763"/>
          </a:xfrm>
          <a:prstGeom prst="rect">
            <a:avLst/>
          </a:prstGeom>
        </p:spPr>
        <p:txBody>
          <a:bodyPr/>
          <a:lstStyle>
            <a:lvl1pPr>
              <a:defRPr sz="2600" b="1"/>
            </a:lvl1pPr>
            <a:lvl2pPr>
              <a:defRPr sz="2500"/>
            </a:lvl2pPr>
            <a:lvl3pPr>
              <a:defRPr sz="2300"/>
            </a:lvl3pPr>
            <a:lvl4pPr>
              <a:defRPr sz="1900"/>
            </a:lvl4pPr>
            <a:lvl5pPr>
              <a:defRPr sz="15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6781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ppendix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2362202"/>
            <a:ext cx="8229600" cy="792162"/>
          </a:xfrm>
        </p:spPr>
        <p:txBody>
          <a:bodyPr/>
          <a:lstStyle>
            <a:lvl1pPr algn="ctr">
              <a:defRPr b="1"/>
            </a:lvl1pPr>
          </a:lstStyle>
          <a:p>
            <a:r>
              <a:rPr lang="en-US" smtClean="0"/>
              <a:t>Click to edit Master title style</a:t>
            </a:r>
            <a:endParaRPr lang="en-US" dirty="0"/>
          </a:p>
        </p:txBody>
      </p:sp>
      <p:sp>
        <p:nvSpPr>
          <p:cNvPr id="5" name="Line 2"/>
          <p:cNvSpPr>
            <a:spLocks noChangeShapeType="1"/>
          </p:cNvSpPr>
          <p:nvPr userDrawn="1"/>
        </p:nvSpPr>
        <p:spPr bwMode="auto">
          <a:xfrm>
            <a:off x="3200400" y="2151530"/>
            <a:ext cx="2743200" cy="0"/>
          </a:xfrm>
          <a:prstGeom prst="line">
            <a:avLst/>
          </a:prstGeom>
          <a:noFill/>
          <a:ln w="38100" cap="rnd">
            <a:solidFill>
              <a:srgbClr val="FF5000"/>
            </a:solidFill>
            <a:prstDash val="sysDot"/>
            <a:round/>
            <a:headEnd/>
            <a:tailEnd/>
          </a:ln>
        </p:spPr>
        <p:txBody>
          <a:bodyPr wrap="none" lIns="86483" tIns="43242" rIns="86483" bIns="43242" anchor="ctr"/>
          <a:lstStyle/>
          <a:p>
            <a:pPr defTabSz="963706"/>
            <a:endParaRPr lang="en-US" sz="1900" dirty="0">
              <a:solidFill>
                <a:srgbClr val="000000"/>
              </a:solidFill>
            </a:endParaRPr>
          </a:p>
        </p:txBody>
      </p:sp>
      <p:sp>
        <p:nvSpPr>
          <p:cNvPr id="6" name="Line 2"/>
          <p:cNvSpPr>
            <a:spLocks noChangeShapeType="1"/>
          </p:cNvSpPr>
          <p:nvPr userDrawn="1"/>
        </p:nvSpPr>
        <p:spPr bwMode="auto">
          <a:xfrm>
            <a:off x="3200400" y="3765176"/>
            <a:ext cx="2743200" cy="0"/>
          </a:xfrm>
          <a:prstGeom prst="line">
            <a:avLst/>
          </a:prstGeom>
          <a:noFill/>
          <a:ln w="38100" cap="rnd">
            <a:solidFill>
              <a:srgbClr val="FF5000"/>
            </a:solidFill>
            <a:prstDash val="sysDot"/>
            <a:round/>
            <a:headEnd/>
            <a:tailEnd/>
          </a:ln>
        </p:spPr>
        <p:txBody>
          <a:bodyPr wrap="none" lIns="86483" tIns="43242" rIns="86483" bIns="43242" anchor="ctr"/>
          <a:lstStyle/>
          <a:p>
            <a:pPr defTabSz="963706"/>
            <a:endParaRPr lang="en-US" sz="1900" dirty="0">
              <a:solidFill>
                <a:srgbClr val="000000"/>
              </a:solidFill>
            </a:endParaRPr>
          </a:p>
        </p:txBody>
      </p:sp>
    </p:spTree>
    <p:extLst>
      <p:ext uri="{BB962C8B-B14F-4D97-AF65-F5344CB8AC3E}">
        <p14:creationId xmlns:p14="http://schemas.microsoft.com/office/powerpoint/2010/main" val="4159880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868362"/>
          </a:xfrm>
          <a:prstGeom prst="rect">
            <a:avLst/>
          </a:prstGeom>
        </p:spPr>
        <p:txBody>
          <a:bodyPr/>
          <a:lstStyle>
            <a:lvl1pPr>
              <a:defRPr b="1"/>
            </a:lvl1p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a:prstGeom prst="rect">
            <a:avLst/>
          </a:prstGeom>
        </p:spPr>
        <p:txBody>
          <a:bodyPr/>
          <a:lstStyle>
            <a:lvl1pPr>
              <a:defRPr sz="2600" b="1"/>
            </a:lvl1pPr>
            <a:lvl2pPr>
              <a:defRPr sz="2500"/>
            </a:lvl2pPr>
            <a:lvl3pPr>
              <a:defRPr sz="2300"/>
            </a:lvl3pPr>
            <a:lvl4pPr>
              <a:defRPr sz="1900"/>
            </a:lvl4pPr>
            <a:lvl5pPr>
              <a:defRPr sz="15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00201"/>
            <a:ext cx="4038600" cy="4525963"/>
          </a:xfrm>
          <a:prstGeom prst="rect">
            <a:avLst/>
          </a:prstGeom>
        </p:spPr>
        <p:txBody>
          <a:bodyPr/>
          <a:lstStyle>
            <a:lvl1pPr>
              <a:defRPr sz="2600" b="1"/>
            </a:lvl1pPr>
            <a:lvl2pPr>
              <a:defRPr sz="2500"/>
            </a:lvl2pPr>
            <a:lvl3pPr>
              <a:defRPr sz="2300"/>
            </a:lvl3pPr>
            <a:lvl4pPr>
              <a:defRPr sz="1900"/>
            </a:lvl4pPr>
            <a:lvl5pPr>
              <a:defRPr sz="15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p:cNvSpPr>
            <a:spLocks noGrp="1"/>
          </p:cNvSpPr>
          <p:nvPr>
            <p:ph type="dt" sz="half" idx="10"/>
          </p:nvPr>
        </p:nvSpPr>
        <p:spPr>
          <a:xfrm>
            <a:off x="457200" y="6356351"/>
            <a:ext cx="2133600" cy="365124"/>
          </a:xfrm>
          <a:prstGeom prst="rect">
            <a:avLst/>
          </a:prstGeom>
        </p:spPr>
        <p:txBody>
          <a:bodyPr lIns="96370" tIns="48185" rIns="96370" bIns="48185"/>
          <a:lstStyle>
            <a:lvl1pPr>
              <a:defRPr/>
            </a:lvl1pPr>
          </a:lstStyle>
          <a:p>
            <a:pPr defTabSz="963706">
              <a:defRPr/>
            </a:pPr>
            <a:endParaRPr lang="en-US" sz="1900" dirty="0">
              <a:solidFill>
                <a:srgbClr val="000000"/>
              </a:solidFill>
            </a:endParaRPr>
          </a:p>
        </p:txBody>
      </p:sp>
      <p:sp>
        <p:nvSpPr>
          <p:cNvPr id="6" name="Footer Placeholder 4"/>
          <p:cNvSpPr>
            <a:spLocks noGrp="1"/>
          </p:cNvSpPr>
          <p:nvPr>
            <p:ph type="ftr" sz="quarter" idx="11"/>
          </p:nvPr>
        </p:nvSpPr>
        <p:spPr>
          <a:xfrm>
            <a:off x="3124200" y="6356351"/>
            <a:ext cx="2895600" cy="365124"/>
          </a:xfrm>
          <a:prstGeom prst="rect">
            <a:avLst/>
          </a:prstGeom>
        </p:spPr>
        <p:txBody>
          <a:bodyPr lIns="96370" tIns="48185" rIns="96370" bIns="48185"/>
          <a:lstStyle>
            <a:lvl1pPr>
              <a:defRPr/>
            </a:lvl1pPr>
          </a:lstStyle>
          <a:p>
            <a:pPr defTabSz="963706">
              <a:defRPr/>
            </a:pPr>
            <a:endParaRPr lang="en-US" sz="1900" dirty="0">
              <a:solidFill>
                <a:srgbClr val="000000"/>
              </a:solidFill>
            </a:endParaRPr>
          </a:p>
        </p:txBody>
      </p:sp>
      <p:sp>
        <p:nvSpPr>
          <p:cNvPr id="7" name="Slide Number Placeholder 5"/>
          <p:cNvSpPr>
            <a:spLocks noGrp="1"/>
          </p:cNvSpPr>
          <p:nvPr>
            <p:ph type="sldNum" sz="quarter" idx="12"/>
          </p:nvPr>
        </p:nvSpPr>
        <p:spPr>
          <a:xfrm>
            <a:off x="6553200" y="6356351"/>
            <a:ext cx="2133600" cy="365124"/>
          </a:xfrm>
          <a:prstGeom prst="rect">
            <a:avLst/>
          </a:prstGeom>
        </p:spPr>
        <p:txBody>
          <a:bodyPr lIns="96370" tIns="48185" rIns="96370" bIns="48185"/>
          <a:lstStyle>
            <a:lvl1pPr>
              <a:defRPr/>
            </a:lvl1pPr>
          </a:lstStyle>
          <a:p>
            <a:pPr defTabSz="963706">
              <a:defRPr/>
            </a:pPr>
            <a:fld id="{820EC409-201A-4FF4-A036-243F61904C9A}" type="slidenum">
              <a:rPr lang="en-US" sz="1900">
                <a:solidFill>
                  <a:srgbClr val="000000"/>
                </a:solidFill>
              </a:rPr>
              <a:pPr defTabSz="963706">
                <a:defRPr/>
              </a:pPr>
              <a:t>‹#›</a:t>
            </a:fld>
            <a:endParaRPr lang="en-US" sz="1900" dirty="0">
              <a:solidFill>
                <a:srgbClr val="000000"/>
              </a:solidFill>
            </a:endParaRPr>
          </a:p>
        </p:txBody>
      </p:sp>
    </p:spTree>
    <p:extLst>
      <p:ext uri="{BB962C8B-B14F-4D97-AF65-F5344CB8AC3E}">
        <p14:creationId xmlns:p14="http://schemas.microsoft.com/office/powerpoint/2010/main" val="250371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1128"/>
          </a:xfrm>
          <a:prstGeom prst="rect">
            <a:avLst/>
          </a:prstGeom>
        </p:spPr>
        <p:txBody>
          <a:bodyPr/>
          <a:lstStyle>
            <a:lvl1pPr>
              <a:defRPr b="1"/>
            </a:lvl1pPr>
          </a:lstStyle>
          <a:p>
            <a:r>
              <a:rPr lang="en-US" smtClean="0"/>
              <a:t>Click to edit Master title style</a:t>
            </a:r>
            <a:endParaRPr lang="en-US" dirty="0"/>
          </a:p>
        </p:txBody>
      </p:sp>
      <p:sp>
        <p:nvSpPr>
          <p:cNvPr id="3" name="Text Placeholder 2"/>
          <p:cNvSpPr>
            <a:spLocks noGrp="1"/>
          </p:cNvSpPr>
          <p:nvPr>
            <p:ph type="body" idx="1"/>
          </p:nvPr>
        </p:nvSpPr>
        <p:spPr>
          <a:xfrm>
            <a:off x="457200" y="1344707"/>
            <a:ext cx="4040189" cy="830169"/>
          </a:xfrm>
          <a:prstGeom prst="rect">
            <a:avLst/>
          </a:prstGeom>
        </p:spPr>
        <p:txBody>
          <a:bodyPr anchor="b">
            <a:noAutofit/>
          </a:bodyPr>
          <a:lstStyle>
            <a:lvl1pPr marL="0" indent="0">
              <a:buNone/>
              <a:defRPr sz="2600" b="1"/>
            </a:lvl1pPr>
            <a:lvl2pPr marL="481853" indent="0">
              <a:buNone/>
              <a:defRPr sz="2100" b="1"/>
            </a:lvl2pPr>
            <a:lvl3pPr marL="963706" indent="0">
              <a:buNone/>
              <a:defRPr sz="1900" b="1"/>
            </a:lvl3pPr>
            <a:lvl4pPr marL="1445559" indent="0">
              <a:buNone/>
              <a:defRPr sz="1700" b="1"/>
            </a:lvl4pPr>
            <a:lvl5pPr marL="1927412" indent="0">
              <a:buNone/>
              <a:defRPr sz="1700" b="1"/>
            </a:lvl5pPr>
            <a:lvl6pPr marL="2409265" indent="0">
              <a:buNone/>
              <a:defRPr sz="1700" b="1"/>
            </a:lvl6pPr>
            <a:lvl7pPr marL="2891118" indent="0">
              <a:buNone/>
              <a:defRPr sz="1700" b="1"/>
            </a:lvl7pPr>
            <a:lvl8pPr marL="3372972" indent="0">
              <a:buNone/>
              <a:defRPr sz="1700" b="1"/>
            </a:lvl8pPr>
            <a:lvl9pPr marL="3854824" indent="0">
              <a:buNone/>
              <a:defRPr sz="1700" b="1"/>
            </a:lvl9pPr>
          </a:lstStyle>
          <a:p>
            <a:pPr lvl="0"/>
            <a:r>
              <a:rPr lang="en-US" smtClean="0"/>
              <a:t>Click to edit Master text styles</a:t>
            </a:r>
          </a:p>
        </p:txBody>
      </p:sp>
      <p:sp>
        <p:nvSpPr>
          <p:cNvPr id="4" name="Content Placeholder 3"/>
          <p:cNvSpPr>
            <a:spLocks noGrp="1"/>
          </p:cNvSpPr>
          <p:nvPr>
            <p:ph sz="half" idx="2"/>
          </p:nvPr>
        </p:nvSpPr>
        <p:spPr>
          <a:xfrm>
            <a:off x="457200" y="2174877"/>
            <a:ext cx="4040189" cy="3951288"/>
          </a:xfrm>
          <a:prstGeom prst="rect">
            <a:avLst/>
          </a:prstGeom>
        </p:spPr>
        <p:txBody>
          <a:bodyPr/>
          <a:lstStyle>
            <a:lvl1pPr>
              <a:defRPr sz="2300" b="1"/>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7" y="1344707"/>
            <a:ext cx="4041775" cy="830169"/>
          </a:xfrm>
          <a:prstGeom prst="rect">
            <a:avLst/>
          </a:prstGeom>
        </p:spPr>
        <p:txBody>
          <a:bodyPr anchor="b"/>
          <a:lstStyle>
            <a:lvl1pPr marL="0" indent="0">
              <a:buNone/>
              <a:defRPr sz="2600" b="1"/>
            </a:lvl1pPr>
            <a:lvl2pPr marL="481853" indent="0">
              <a:buNone/>
              <a:defRPr sz="2100" b="1"/>
            </a:lvl2pPr>
            <a:lvl3pPr marL="963706" indent="0">
              <a:buNone/>
              <a:defRPr sz="1900" b="1"/>
            </a:lvl3pPr>
            <a:lvl4pPr marL="1445559" indent="0">
              <a:buNone/>
              <a:defRPr sz="1700" b="1"/>
            </a:lvl4pPr>
            <a:lvl5pPr marL="1927412" indent="0">
              <a:buNone/>
              <a:defRPr sz="1700" b="1"/>
            </a:lvl5pPr>
            <a:lvl6pPr marL="2409265" indent="0">
              <a:buNone/>
              <a:defRPr sz="1700" b="1"/>
            </a:lvl6pPr>
            <a:lvl7pPr marL="2891118" indent="0">
              <a:buNone/>
              <a:defRPr sz="1700" b="1"/>
            </a:lvl7pPr>
            <a:lvl8pPr marL="3372972" indent="0">
              <a:buNone/>
              <a:defRPr sz="1700" b="1"/>
            </a:lvl8pPr>
            <a:lvl9pPr marL="3854824" indent="0">
              <a:buNone/>
              <a:defRPr sz="1700" b="1"/>
            </a:lvl9pPr>
          </a:lstStyle>
          <a:p>
            <a:pPr lvl="0"/>
            <a:r>
              <a:rPr lang="en-US" smtClean="0"/>
              <a:t>Click to edit Master text styles</a:t>
            </a:r>
          </a:p>
        </p:txBody>
      </p:sp>
      <p:sp>
        <p:nvSpPr>
          <p:cNvPr id="6" name="Content Placeholder 5"/>
          <p:cNvSpPr>
            <a:spLocks noGrp="1"/>
          </p:cNvSpPr>
          <p:nvPr>
            <p:ph sz="quarter" idx="4"/>
          </p:nvPr>
        </p:nvSpPr>
        <p:spPr>
          <a:xfrm>
            <a:off x="4645027" y="2174877"/>
            <a:ext cx="4041775" cy="3951288"/>
          </a:xfrm>
          <a:prstGeom prst="rect">
            <a:avLst/>
          </a:prstGeom>
        </p:spPr>
        <p:txBody>
          <a:bodyPr/>
          <a:lstStyle>
            <a:lvl1pPr>
              <a:defRPr sz="2300" b="1"/>
            </a:lvl1pPr>
            <a:lvl2pPr>
              <a:defRPr sz="2100"/>
            </a:lvl2pPr>
            <a:lvl3pPr>
              <a:defRPr sz="1900"/>
            </a:lvl3pPr>
            <a:lvl4pPr>
              <a:defRPr sz="1700"/>
            </a:lvl4pPr>
            <a:lvl5pPr>
              <a:defRPr sz="1700"/>
            </a:lvl5pPr>
            <a:lvl6pPr>
              <a:defRPr sz="1700"/>
            </a:lvl6pPr>
            <a:lvl7pPr>
              <a:defRPr sz="1700"/>
            </a:lvl7pPr>
            <a:lvl8pPr>
              <a:defRPr sz="1700"/>
            </a:lvl8pPr>
            <a:lvl9pPr>
              <a:defRPr sz="17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9809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smtClean="0"/>
              <a:t>Click to edit Master title style</a:t>
            </a:r>
            <a:endParaRPr lang="en-US" dirty="0"/>
          </a:p>
        </p:txBody>
      </p:sp>
      <p:graphicFrame>
        <p:nvGraphicFramePr>
          <p:cNvPr id="3" name="Group 758"/>
          <p:cNvGraphicFramePr>
            <a:graphicFrameLocks noGrp="1"/>
          </p:cNvGraphicFramePr>
          <p:nvPr userDrawn="1"/>
        </p:nvGraphicFramePr>
        <p:xfrm>
          <a:off x="457200" y="1143001"/>
          <a:ext cx="8077201" cy="3997288"/>
        </p:xfrm>
        <a:graphic>
          <a:graphicData uri="http://schemas.openxmlformats.org/drawingml/2006/table">
            <a:tbl>
              <a:tblPr/>
              <a:tblGrid>
                <a:gridCol w="1573480"/>
                <a:gridCol w="2541320"/>
                <a:gridCol w="1969325"/>
                <a:gridCol w="1993076"/>
              </a:tblGrid>
              <a:tr h="685799">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ts val="0"/>
                        </a:spcBef>
                        <a:spcAft>
                          <a:spcPct val="0"/>
                        </a:spcAft>
                        <a:buClr>
                          <a:srgbClr val="3366CC"/>
                        </a:buClr>
                        <a:buSzPct val="80000"/>
                        <a:buFont typeface="Wingdings 2" pitchFamily="18" charset="2"/>
                        <a:buNone/>
                        <a:tabLst/>
                      </a:pPr>
                      <a:r>
                        <a:rPr kumimoji="0" lang="en-US" sz="1400" b="1" i="0" u="none" strike="noStrike" cap="none" normalizeH="0" baseline="0" dirty="0" smtClean="0">
                          <a:ln>
                            <a:noFill/>
                          </a:ln>
                          <a:solidFill>
                            <a:srgbClr val="000000"/>
                          </a:solidFill>
                          <a:effectLst/>
                          <a:latin typeface="+mn-lt"/>
                          <a:cs typeface="Arial" pitchFamily="34" charset="0"/>
                        </a:rPr>
                        <a:t>&lt;Insert Title Here&gt;</a:t>
                      </a:r>
                    </a:p>
                  </a:txBody>
                  <a:tcPr anchor="ct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rgbClr val="F8D8B6"/>
                    </a:solidFill>
                  </a:tcPr>
                </a:tc>
                <a:tc>
                  <a:txBody>
                    <a:bodyPr/>
                    <a:lstStyle/>
                    <a:p>
                      <a:pPr marL="0" marR="0" lvl="0" indent="0" algn="ctr" defTabSz="914400" rtl="0" eaLnBrk="1" fontAlgn="base" latinLnBrk="0" hangingPunct="1">
                        <a:lnSpc>
                          <a:spcPct val="100000"/>
                        </a:lnSpc>
                        <a:spcBef>
                          <a:spcPts val="0"/>
                        </a:spcBef>
                        <a:spcAft>
                          <a:spcPct val="0"/>
                        </a:spcAft>
                        <a:buClr>
                          <a:srgbClr val="3366CC"/>
                        </a:buClr>
                        <a:buSzPct val="80000"/>
                        <a:buFont typeface="Wingdings 2" pitchFamily="18" charset="2"/>
                        <a:buNone/>
                        <a:tabLst/>
                        <a:defRPr/>
                      </a:pPr>
                      <a:endParaRPr kumimoji="0" lang="en-US" sz="1400" b="1" i="0" u="none" strike="noStrike" kern="1200" cap="none" normalizeH="0" baseline="0" dirty="0" smtClean="0">
                        <a:ln>
                          <a:noFill/>
                        </a:ln>
                        <a:solidFill>
                          <a:srgbClr val="000000"/>
                        </a:solidFill>
                        <a:effectLst/>
                        <a:latin typeface="+mn-lt"/>
                        <a:ea typeface="+mn-ea"/>
                        <a:cs typeface="Arial" pitchFamily="34" charset="0"/>
                      </a:endParaRPr>
                    </a:p>
                  </a:txBody>
                  <a:tcPr anchor="ct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rgbClr val="F8D8B6"/>
                    </a:solidFill>
                  </a:tcPr>
                </a:tc>
                <a:tc>
                  <a:txBody>
                    <a:bodyPr/>
                    <a:lstStyle/>
                    <a:p>
                      <a:pPr marL="0" marR="0" lvl="0" indent="0" algn="ctr" defTabSz="914400" rtl="0" eaLnBrk="1" fontAlgn="base" latinLnBrk="0" hangingPunct="1">
                        <a:lnSpc>
                          <a:spcPct val="100000"/>
                        </a:lnSpc>
                        <a:spcBef>
                          <a:spcPts val="0"/>
                        </a:spcBef>
                        <a:spcAft>
                          <a:spcPct val="0"/>
                        </a:spcAft>
                        <a:buClr>
                          <a:srgbClr val="3366CC"/>
                        </a:buClr>
                        <a:buSzPct val="80000"/>
                        <a:buFont typeface="Wingdings 2" pitchFamily="18" charset="2"/>
                        <a:buNone/>
                        <a:tabLst/>
                        <a:defRPr/>
                      </a:pPr>
                      <a:endParaRPr kumimoji="0" lang="en-US" sz="1400" b="1" i="0" u="none" strike="noStrike" kern="1200" cap="none" normalizeH="0" baseline="0" dirty="0" smtClean="0">
                        <a:ln>
                          <a:noFill/>
                        </a:ln>
                        <a:solidFill>
                          <a:srgbClr val="000000"/>
                        </a:solidFill>
                        <a:effectLst/>
                        <a:latin typeface="+mn-lt"/>
                        <a:ea typeface="+mn-ea"/>
                        <a:cs typeface="Arial" pitchFamily="34" charset="0"/>
                      </a:endParaRPr>
                    </a:p>
                  </a:txBody>
                  <a:tcPr anchor="ct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rgbClr val="F8D8B6"/>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ctr" defTabSz="914400" rtl="0" eaLnBrk="1" fontAlgn="base" latinLnBrk="0" hangingPunct="1">
                        <a:lnSpc>
                          <a:spcPct val="100000"/>
                        </a:lnSpc>
                        <a:spcBef>
                          <a:spcPts val="0"/>
                        </a:spcBef>
                        <a:spcAft>
                          <a:spcPct val="0"/>
                        </a:spcAft>
                        <a:buClr>
                          <a:srgbClr val="3366CC"/>
                        </a:buClr>
                        <a:buSzPct val="80000"/>
                        <a:buFont typeface="Wingdings 2" pitchFamily="18" charset="2"/>
                        <a:buNone/>
                        <a:tabLst/>
                      </a:pPr>
                      <a:endParaRPr kumimoji="0" lang="en-US" sz="1400" b="1" i="0" u="none" strike="noStrike" kern="1200" cap="none" normalizeH="0" baseline="0" dirty="0" smtClean="0">
                        <a:ln>
                          <a:noFill/>
                        </a:ln>
                        <a:solidFill>
                          <a:srgbClr val="000000"/>
                        </a:solidFill>
                        <a:effectLst/>
                        <a:latin typeface="+mn-lt"/>
                        <a:ea typeface="+mn-ea"/>
                        <a:cs typeface="Arial" pitchFamily="34" charset="0"/>
                      </a:endParaRPr>
                    </a:p>
                  </a:txBody>
                  <a:tcPr anchor="ct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rgbClr val="F8D8B6"/>
                    </a:solidFill>
                  </a:tcPr>
                </a:tc>
              </a:tr>
              <a:tr h="1103830">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ctr" latinLnBrk="0" hangingPunct="1">
                        <a:lnSpc>
                          <a:spcPct val="100000"/>
                        </a:lnSpc>
                        <a:spcBef>
                          <a:spcPct val="0"/>
                        </a:spcBef>
                        <a:spcAft>
                          <a:spcPct val="0"/>
                        </a:spcAft>
                        <a:buClrTx/>
                        <a:buSzTx/>
                        <a:buFont typeface="Arial" pitchFamily="34" charset="0"/>
                        <a:buNone/>
                        <a:tabLst/>
                      </a:pPr>
                      <a:r>
                        <a:rPr kumimoji="0" lang="en-US" sz="1200" b="0" i="0" u="none" strike="noStrike" cap="none" normalizeH="0" baseline="0" dirty="0" smtClean="0">
                          <a:ln>
                            <a:noFill/>
                          </a:ln>
                          <a:solidFill>
                            <a:srgbClr val="000000"/>
                          </a:solidFill>
                          <a:effectLst/>
                          <a:latin typeface="+mn-lt"/>
                          <a:cs typeface="Arial" pitchFamily="34" charset="0"/>
                        </a:rPr>
                        <a:t>&lt;insert text here&gt;</a:t>
                      </a: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ts val="600"/>
                        </a:spcBef>
                        <a:spcAft>
                          <a:spcPct val="0"/>
                        </a:spcAft>
                        <a:buClrTx/>
                        <a:buSzTx/>
                        <a:buFont typeface="Arial" pitchFamily="34" charset="0"/>
                        <a:buNone/>
                        <a:tabLst/>
                        <a:defRPr/>
                      </a:pPr>
                      <a:endParaRPr kumimoji="0" lang="en-US" sz="1200" b="0" i="0" u="none" strike="noStrike" kern="1200" cap="none" normalizeH="0" baseline="0" dirty="0" smtClean="0">
                        <a:ln>
                          <a:noFill/>
                        </a:ln>
                        <a:solidFill>
                          <a:srgbClr val="00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0" marR="0" lvl="0" indent="0" algn="l" defTabSz="914400" rtl="0" eaLnBrk="1" fontAlgn="base" latinLnBrk="0" hangingPunct="1">
                        <a:lnSpc>
                          <a:spcPct val="100000"/>
                        </a:lnSpc>
                        <a:spcBef>
                          <a:spcPts val="600"/>
                        </a:spcBef>
                        <a:spcAft>
                          <a:spcPct val="0"/>
                        </a:spcAft>
                        <a:buClrTx/>
                        <a:buSzTx/>
                        <a:buFont typeface="Arial" pitchFamily="34" charset="0"/>
                        <a:buNone/>
                        <a:tabLst/>
                        <a:defRPr/>
                      </a:pPr>
                      <a:endParaRPr kumimoji="0" lang="en-US" sz="1200" b="0" i="0" u="none" strike="noStrike" kern="1200" cap="none" normalizeH="0" baseline="0" dirty="0" smtClean="0">
                        <a:ln>
                          <a:noFill/>
                        </a:ln>
                        <a:solidFill>
                          <a:srgbClr val="00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914400" rtl="0" eaLnBrk="1" fontAlgn="base" latinLnBrk="0" hangingPunct="1">
                        <a:lnSpc>
                          <a:spcPct val="100000"/>
                        </a:lnSpc>
                        <a:spcBef>
                          <a:spcPts val="600"/>
                        </a:spcBef>
                        <a:spcAft>
                          <a:spcPct val="0"/>
                        </a:spcAft>
                        <a:buClrTx/>
                        <a:buSzTx/>
                        <a:buFont typeface="Arial" pitchFamily="34" charset="0"/>
                        <a:buNone/>
                        <a:tabLst/>
                        <a:defRPr/>
                      </a:pPr>
                      <a:endParaRPr kumimoji="0" lang="en-US" sz="1200" b="0" i="0" u="none" strike="noStrike" kern="1200" cap="none" normalizeH="0" baseline="0" dirty="0" smtClean="0">
                        <a:ln>
                          <a:noFill/>
                        </a:ln>
                        <a:solidFill>
                          <a:srgbClr val="00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r>
              <a:tr h="1103829">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FF0000"/>
                        </a:solidFill>
                        <a:effectLst/>
                        <a:latin typeface="+mn-lt"/>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109538" marR="0" lvl="0" indent="-109538" algn="l" defTabSz="914400" rtl="0" eaLnBrk="1" fontAlgn="base" latinLnBrk="0" hangingPunct="1">
                        <a:lnSpc>
                          <a:spcPct val="100000"/>
                        </a:lnSpc>
                        <a:spcBef>
                          <a:spcPts val="600"/>
                        </a:spcBef>
                        <a:spcAft>
                          <a:spcPct val="0"/>
                        </a:spcAft>
                        <a:buClrTx/>
                        <a:buSzTx/>
                        <a:buFont typeface="Arial" pitchFamily="34" charset="0"/>
                        <a:buChar char="•"/>
                        <a:tabLst/>
                        <a:defRPr/>
                      </a:pPr>
                      <a:endParaRPr kumimoji="0" lang="en-US" sz="1200" b="0" i="0" u="none" strike="noStrike" kern="1200" cap="none" normalizeH="0" baseline="0" dirty="0" smtClean="0">
                        <a:ln>
                          <a:noFill/>
                        </a:ln>
                        <a:solidFill>
                          <a:srgbClr val="FF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109538" marR="0" lvl="0" indent="-109538" algn="l" defTabSz="914400" rtl="0" eaLnBrk="1" fontAlgn="base" latinLnBrk="0" hangingPunct="1">
                        <a:lnSpc>
                          <a:spcPct val="100000"/>
                        </a:lnSpc>
                        <a:spcBef>
                          <a:spcPts val="600"/>
                        </a:spcBef>
                        <a:spcAft>
                          <a:spcPct val="0"/>
                        </a:spcAft>
                        <a:buClrTx/>
                        <a:buSzTx/>
                        <a:buFont typeface="Arial" pitchFamily="34" charset="0"/>
                        <a:buChar char="•"/>
                        <a:tabLst/>
                        <a:defRPr/>
                      </a:pPr>
                      <a:endParaRPr kumimoji="0" lang="en-US" sz="1200" b="0" i="0" u="none" strike="noStrike" kern="1200" cap="none" normalizeH="0" baseline="0" dirty="0" smtClean="0">
                        <a:ln>
                          <a:noFill/>
                        </a:ln>
                        <a:solidFill>
                          <a:srgbClr val="FF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109538" marR="0" lvl="0" indent="-109538" algn="l" defTabSz="914400" rtl="0" eaLnBrk="1" fontAlgn="base" latinLnBrk="0" hangingPunct="1">
                        <a:lnSpc>
                          <a:spcPct val="100000"/>
                        </a:lnSpc>
                        <a:spcBef>
                          <a:spcPts val="600"/>
                        </a:spcBef>
                        <a:spcAft>
                          <a:spcPct val="0"/>
                        </a:spcAft>
                        <a:buClrTx/>
                        <a:buSzTx/>
                        <a:buFont typeface="Arial" pitchFamily="34" charset="0"/>
                        <a:buChar char="•"/>
                        <a:tabLst/>
                        <a:defRPr/>
                      </a:pPr>
                      <a:endParaRPr kumimoji="0" lang="en-US" sz="1200" b="0" i="0" u="none" strike="noStrike" kern="1200" cap="none" normalizeH="0" baseline="0" dirty="0" smtClean="0">
                        <a:ln>
                          <a:noFill/>
                        </a:ln>
                        <a:solidFill>
                          <a:srgbClr val="FF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r>
              <a:tr h="1103830">
                <a:tc>
                  <a:txBody>
                    <a:bodyPr/>
                    <a:lstStyle/>
                    <a:p>
                      <a:pPr marL="0" marR="0" lvl="0" indent="0" algn="l" defTabSz="914400" rtl="0" eaLnBrk="1" fontAlgn="ctr"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FF0000"/>
                        </a:solidFill>
                        <a:effectLst/>
                        <a:latin typeface="+mn-lt"/>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109538" marR="0" lvl="0" indent="-109538" algn="l" defTabSz="914400" rtl="0" eaLnBrk="1" fontAlgn="base" latinLnBrk="0" hangingPunct="1">
                        <a:lnSpc>
                          <a:spcPct val="100000"/>
                        </a:lnSpc>
                        <a:spcBef>
                          <a:spcPts val="600"/>
                        </a:spcBef>
                        <a:spcAft>
                          <a:spcPct val="0"/>
                        </a:spcAft>
                        <a:buClrTx/>
                        <a:buSzTx/>
                        <a:buFont typeface="Arial" pitchFamily="34" charset="0"/>
                        <a:buChar char="•"/>
                        <a:tabLst/>
                        <a:defRPr/>
                      </a:pPr>
                      <a:endParaRPr kumimoji="0" lang="en-US" sz="1200" b="0" i="0" u="none" strike="noStrike" kern="1200" cap="none" normalizeH="0" baseline="0" dirty="0" smtClean="0">
                        <a:ln>
                          <a:noFill/>
                        </a:ln>
                        <a:solidFill>
                          <a:srgbClr val="FF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109538" marR="0" lvl="0" indent="-109538" algn="l" defTabSz="914400" rtl="0" eaLnBrk="1" fontAlgn="base" latinLnBrk="0" hangingPunct="1">
                        <a:lnSpc>
                          <a:spcPct val="100000"/>
                        </a:lnSpc>
                        <a:spcBef>
                          <a:spcPts val="600"/>
                        </a:spcBef>
                        <a:spcAft>
                          <a:spcPct val="0"/>
                        </a:spcAft>
                        <a:buClrTx/>
                        <a:buSzTx/>
                        <a:buFont typeface="Arial" pitchFamily="34" charset="0"/>
                        <a:buChar char="•"/>
                        <a:tabLst/>
                        <a:defRPr/>
                      </a:pPr>
                      <a:endParaRPr kumimoji="0" lang="en-US" sz="1200" b="0" i="0" u="none" strike="noStrike" kern="1200" cap="none" normalizeH="0" baseline="0" dirty="0" smtClean="0">
                        <a:ln>
                          <a:noFill/>
                        </a:ln>
                        <a:solidFill>
                          <a:srgbClr val="FF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c>
                  <a:txBody>
                    <a:bodyPr/>
                    <a:lstStyle/>
                    <a:p>
                      <a:pPr marL="109538" marR="0" lvl="0" indent="-109538" algn="l" defTabSz="914400" rtl="0" eaLnBrk="1" fontAlgn="base" latinLnBrk="0" hangingPunct="1">
                        <a:lnSpc>
                          <a:spcPct val="100000"/>
                        </a:lnSpc>
                        <a:spcBef>
                          <a:spcPts val="600"/>
                        </a:spcBef>
                        <a:spcAft>
                          <a:spcPct val="0"/>
                        </a:spcAft>
                        <a:buClrTx/>
                        <a:buSzTx/>
                        <a:buFont typeface="Arial" pitchFamily="34" charset="0"/>
                        <a:buChar char="•"/>
                        <a:tabLst/>
                        <a:defRPr/>
                      </a:pPr>
                      <a:endParaRPr kumimoji="0" lang="en-US" sz="1200" b="0" i="0" u="none" strike="noStrike" kern="1200" cap="none" normalizeH="0" baseline="0" dirty="0" smtClean="0">
                        <a:ln>
                          <a:noFill/>
                        </a:ln>
                        <a:solidFill>
                          <a:srgbClr val="FF0000"/>
                        </a:solidFill>
                        <a:effectLst/>
                        <a:latin typeface="+mn-lt"/>
                        <a:ea typeface="+mn-ea"/>
                        <a:cs typeface="Arial" pitchFamily="34" charset="0"/>
                      </a:endParaRPr>
                    </a:p>
                  </a:txBody>
                  <a:tcPr horzOverflow="overflow">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lnTlToBr>
                      <a:noFill/>
                    </a:lnTlToBr>
                    <a:lnBlToTr>
                      <a:noFill/>
                    </a:lnBlToTr>
                    <a:solidFill>
                      <a:sysClr val="window" lastClr="FFFFFF"/>
                    </a:solidFill>
                  </a:tcPr>
                </a:tc>
              </a:tr>
            </a:tbl>
          </a:graphicData>
        </a:graphic>
      </p:graphicFrame>
    </p:spTree>
    <p:extLst>
      <p:ext uri="{BB962C8B-B14F-4D97-AF65-F5344CB8AC3E}">
        <p14:creationId xmlns:p14="http://schemas.microsoft.com/office/powerpoint/2010/main" val="4136376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01128"/>
          </a:xfrm>
          <a:prstGeom prst="rect">
            <a:avLst/>
          </a:prstGeom>
        </p:spPr>
        <p:txBody>
          <a:bodyPr/>
          <a:lstStyle>
            <a:lvl1pPr>
              <a:defRPr b="1"/>
            </a:lvl1pPr>
          </a:lstStyle>
          <a:p>
            <a:r>
              <a:rPr lang="en-US" smtClean="0"/>
              <a:t>Click to edit Master title style</a:t>
            </a:r>
            <a:endParaRPr lang="en-US"/>
          </a:p>
        </p:txBody>
      </p:sp>
    </p:spTree>
    <p:extLst>
      <p:ext uri="{BB962C8B-B14F-4D97-AF65-F5344CB8AC3E}">
        <p14:creationId xmlns:p14="http://schemas.microsoft.com/office/powerpoint/2010/main" val="36392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5792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1"/>
            <a:ext cx="3008312" cy="1162050"/>
          </a:xfrm>
          <a:prstGeom prst="rect">
            <a:avLst/>
          </a:prstGeom>
        </p:spPr>
        <p:txBody>
          <a:bodyPr anchor="b">
            <a:normAutofit/>
          </a:bodyPr>
          <a:lstStyle>
            <a:lvl1pPr algn="l">
              <a:defRPr sz="2900" b="1"/>
            </a:lvl1pPr>
          </a:lstStyle>
          <a:p>
            <a:r>
              <a:rPr lang="en-US" smtClean="0"/>
              <a:t>Click to edit Master title style</a:t>
            </a:r>
            <a:endParaRPr lang="en-US" dirty="0"/>
          </a:p>
        </p:txBody>
      </p:sp>
      <p:sp>
        <p:nvSpPr>
          <p:cNvPr id="3" name="Content Placeholder 2"/>
          <p:cNvSpPr>
            <a:spLocks noGrp="1"/>
          </p:cNvSpPr>
          <p:nvPr>
            <p:ph idx="1"/>
          </p:nvPr>
        </p:nvSpPr>
        <p:spPr>
          <a:xfrm>
            <a:off x="3575052" y="273050"/>
            <a:ext cx="5111750" cy="5853113"/>
          </a:xfrm>
          <a:prstGeom prst="rect">
            <a:avLst/>
          </a:prstGeom>
        </p:spPr>
        <p:txBody>
          <a:bodyPr/>
          <a:lstStyle>
            <a:lvl1pPr>
              <a:defRPr sz="2600" b="1"/>
            </a:lvl1pPr>
            <a:lvl2pPr>
              <a:defRPr sz="2500"/>
            </a:lvl2pPr>
            <a:lvl3pPr>
              <a:defRPr sz="2300"/>
            </a:lvl3pPr>
            <a:lvl4pPr>
              <a:defRPr sz="1900"/>
            </a:lvl4pPr>
            <a:lvl5pPr>
              <a:defRPr sz="15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1435100"/>
            <a:ext cx="3008312" cy="4691063"/>
          </a:xfrm>
          <a:prstGeom prst="rect">
            <a:avLst/>
          </a:prstGeom>
        </p:spPr>
        <p:txBody>
          <a:bodyPr/>
          <a:lstStyle>
            <a:lvl1pPr marL="0" indent="0">
              <a:buNone/>
              <a:defRPr sz="1500"/>
            </a:lvl1pPr>
            <a:lvl2pPr marL="481853" indent="0">
              <a:buNone/>
              <a:defRPr sz="1200"/>
            </a:lvl2pPr>
            <a:lvl3pPr marL="963706" indent="0">
              <a:buNone/>
              <a:defRPr sz="1000"/>
            </a:lvl3pPr>
            <a:lvl4pPr marL="1445559" indent="0">
              <a:buNone/>
              <a:defRPr sz="900"/>
            </a:lvl4pPr>
            <a:lvl5pPr marL="1927412" indent="0">
              <a:buNone/>
              <a:defRPr sz="900"/>
            </a:lvl5pPr>
            <a:lvl6pPr marL="2409265" indent="0">
              <a:buNone/>
              <a:defRPr sz="900"/>
            </a:lvl6pPr>
            <a:lvl7pPr marL="2891118" indent="0">
              <a:buNone/>
              <a:defRPr sz="900"/>
            </a:lvl7pPr>
            <a:lvl8pPr marL="3372972" indent="0">
              <a:buNone/>
              <a:defRPr sz="900"/>
            </a:lvl8pPr>
            <a:lvl9pPr marL="3854824" indent="0">
              <a:buNone/>
              <a:defRPr sz="900"/>
            </a:lvl9pPr>
          </a:lstStyle>
          <a:p>
            <a:pPr lvl="0"/>
            <a:r>
              <a:rPr lang="en-US" smtClean="0"/>
              <a:t>Click to edit Master text styles</a:t>
            </a:r>
          </a:p>
        </p:txBody>
      </p:sp>
    </p:spTree>
    <p:extLst>
      <p:ext uri="{BB962C8B-B14F-4D97-AF65-F5344CB8AC3E}">
        <p14:creationId xmlns:p14="http://schemas.microsoft.com/office/powerpoint/2010/main" val="2927463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 name="Rectangle 9"/>
          <p:cNvSpPr>
            <a:spLocks noChangeArrowheads="1"/>
          </p:cNvSpPr>
          <p:nvPr/>
        </p:nvSpPr>
        <p:spPr bwMode="auto">
          <a:xfrm>
            <a:off x="0" y="6383867"/>
            <a:ext cx="9144000" cy="474133"/>
          </a:xfrm>
          <a:prstGeom prst="rect">
            <a:avLst/>
          </a:prstGeom>
          <a:solidFill>
            <a:srgbClr val="D1E4F7"/>
          </a:solidFill>
          <a:ln w="9525">
            <a:noFill/>
            <a:miter lim="800000"/>
            <a:headEnd/>
            <a:tailEnd/>
          </a:ln>
          <a:effectLst/>
        </p:spPr>
        <p:txBody>
          <a:bodyPr wrap="none" lIns="96370" tIns="48185" rIns="96370" bIns="48185" anchor="ctr">
            <a:prstTxWarp prst="textNoShape">
              <a:avLst/>
            </a:prstTxWarp>
          </a:bodyPr>
          <a:lstStyle/>
          <a:p>
            <a:pPr defTabSz="963706">
              <a:defRPr/>
            </a:pPr>
            <a:endParaRPr lang="en-US" sz="1900" dirty="0">
              <a:solidFill>
                <a:srgbClr val="000000"/>
              </a:solidFill>
            </a:endParaRPr>
          </a:p>
        </p:txBody>
      </p:sp>
      <p:sp>
        <p:nvSpPr>
          <p:cNvPr id="21" name="Rectangle 7"/>
          <p:cNvSpPr txBox="1">
            <a:spLocks noChangeArrowheads="1"/>
          </p:cNvSpPr>
          <p:nvPr/>
        </p:nvSpPr>
        <p:spPr bwMode="auto">
          <a:xfrm>
            <a:off x="8382000" y="6542812"/>
            <a:ext cx="762000" cy="3048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r">
              <a:defRPr sz="1000" b="0">
                <a:solidFill>
                  <a:schemeClr val="bg1"/>
                </a:solidFill>
              </a:defRPr>
            </a:lvl1pPr>
          </a:lstStyle>
          <a:p>
            <a:pPr algn="ctr" defTabSz="963706" fontAlgn="base">
              <a:spcBef>
                <a:spcPct val="0"/>
              </a:spcBef>
              <a:spcAft>
                <a:spcPct val="0"/>
              </a:spcAft>
              <a:defRPr/>
            </a:pPr>
            <a:fld id="{6E7B9769-53DD-3B45-AD1F-5FE9E9EEAD74}" type="slidenum">
              <a:rPr lang="en-US" smtClean="0">
                <a:solidFill>
                  <a:srgbClr val="7F7F7F"/>
                </a:solidFill>
              </a:rPr>
              <a:pPr algn="ctr" defTabSz="963706" fontAlgn="base">
                <a:spcBef>
                  <a:spcPct val="0"/>
                </a:spcBef>
                <a:spcAft>
                  <a:spcPct val="0"/>
                </a:spcAft>
                <a:defRPr/>
              </a:pPr>
              <a:t>‹#›</a:t>
            </a:fld>
            <a:endParaRPr lang="en-US" sz="1100" dirty="0">
              <a:solidFill>
                <a:srgbClr val="7F7F7F"/>
              </a:solidFill>
            </a:endParaRPr>
          </a:p>
        </p:txBody>
      </p:sp>
      <p:sp>
        <p:nvSpPr>
          <p:cNvPr id="24" name="Title Placeholder 23"/>
          <p:cNvSpPr>
            <a:spLocks noGrp="1"/>
          </p:cNvSpPr>
          <p:nvPr>
            <p:ph type="title"/>
          </p:nvPr>
        </p:nvSpPr>
        <p:spPr>
          <a:xfrm>
            <a:off x="457200" y="283604"/>
            <a:ext cx="8229600" cy="792162"/>
          </a:xfrm>
          <a:prstGeom prst="rect">
            <a:avLst/>
          </a:prstGeom>
        </p:spPr>
        <p:txBody>
          <a:bodyPr vert="horz" lIns="96370" tIns="48185" rIns="96370" bIns="48185" rtlCol="0" anchor="b">
            <a:normAutofit/>
          </a:bodyPr>
          <a:lstStyle/>
          <a:p>
            <a:r>
              <a:rPr lang="en-US" dirty="0" smtClean="0"/>
              <a:t>Click to edit Master title style</a:t>
            </a:r>
            <a:endParaRPr lang="en-US" dirty="0"/>
          </a:p>
        </p:txBody>
      </p:sp>
      <p:sp>
        <p:nvSpPr>
          <p:cNvPr id="25" name="Text Placeholder 24"/>
          <p:cNvSpPr>
            <a:spLocks noGrp="1"/>
          </p:cNvSpPr>
          <p:nvPr>
            <p:ph type="body" idx="1"/>
          </p:nvPr>
        </p:nvSpPr>
        <p:spPr>
          <a:xfrm>
            <a:off x="457200" y="1219201"/>
            <a:ext cx="8229600" cy="4038599"/>
          </a:xfrm>
          <a:prstGeom prst="rect">
            <a:avLst/>
          </a:prstGeom>
        </p:spPr>
        <p:txBody>
          <a:bodyPr vert="horz" lIns="96370" tIns="48185" rIns="96370" bIns="48185"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extBox 7"/>
          <p:cNvSpPr txBox="1"/>
          <p:nvPr/>
        </p:nvSpPr>
        <p:spPr>
          <a:xfrm>
            <a:off x="2394857" y="6469168"/>
            <a:ext cx="4281714" cy="333560"/>
          </a:xfrm>
          <a:prstGeom prst="rect">
            <a:avLst/>
          </a:prstGeom>
          <a:noFill/>
        </p:spPr>
        <p:txBody>
          <a:bodyPr wrap="square" lIns="86493" tIns="43247" rIns="86493" bIns="43247" rtlCol="0">
            <a:spAutoFit/>
          </a:bodyPr>
          <a:lstStyle/>
          <a:p>
            <a:pPr algn="ctr" defTabSz="963706">
              <a:defRPr/>
            </a:pPr>
            <a:r>
              <a:rPr lang="en-US" sz="800" dirty="0">
                <a:solidFill>
                  <a:prstClr val="white">
                    <a:lumMod val="50000"/>
                  </a:prstClr>
                </a:solidFill>
              </a:rPr>
              <a:t>COMCAST PROPRIETARY (RESTRICTED) – Solely for authorized persons having a need to know pursuant to Company instructions.</a:t>
            </a:r>
          </a:p>
        </p:txBody>
      </p:sp>
      <p:pic>
        <p:nvPicPr>
          <p:cNvPr id="14" name="Picture 13" descr="APS_logo_final_small.png"/>
          <p:cNvPicPr>
            <a:picLocks noChangeAspect="1"/>
          </p:cNvPicPr>
          <p:nvPr/>
        </p:nvPicPr>
        <p:blipFill rotWithShape="1">
          <a:blip r:embed="rId12">
            <a:extLst>
              <a:ext uri="{28A0092B-C50C-407E-A947-70E740481C1C}">
                <a14:useLocalDpi xmlns:a14="http://schemas.microsoft.com/office/drawing/2010/main" val="0"/>
              </a:ext>
            </a:extLst>
          </a:blip>
          <a:srcRect l="24564" r="25153" b="22048"/>
          <a:stretch/>
        </p:blipFill>
        <p:spPr>
          <a:xfrm>
            <a:off x="35202" y="6172200"/>
            <a:ext cx="955398" cy="633598"/>
          </a:xfrm>
          <a:prstGeom prst="rect">
            <a:avLst/>
          </a:prstGeom>
          <a:effectLst>
            <a:outerShdw blurRad="50800" dist="38100" dir="2700000" algn="tl" rotWithShape="0">
              <a:prstClr val="black">
                <a:alpha val="40000"/>
              </a:prstClr>
            </a:outerShdw>
          </a:effectLst>
        </p:spPr>
      </p:pic>
      <p:sp>
        <p:nvSpPr>
          <p:cNvPr id="11" name="TextBox 10"/>
          <p:cNvSpPr txBox="1"/>
          <p:nvPr/>
        </p:nvSpPr>
        <p:spPr>
          <a:xfrm>
            <a:off x="176166" y="6459379"/>
            <a:ext cx="685801" cy="246221"/>
          </a:xfrm>
          <a:prstGeom prst="rect">
            <a:avLst/>
          </a:prstGeom>
          <a:noFill/>
        </p:spPr>
        <p:txBody>
          <a:bodyPr wrap="square" rtlCol="0">
            <a:spAutoFit/>
          </a:bodyPr>
          <a:lstStyle/>
          <a:p>
            <a:pPr algn="ctr"/>
            <a:r>
              <a:rPr lang="en-US" sz="1000" b="1" dirty="0">
                <a:solidFill>
                  <a:prstClr val="white"/>
                </a:solidFill>
              </a:rPr>
              <a:t>APS</a:t>
            </a:r>
          </a:p>
        </p:txBody>
      </p:sp>
      <p:pic>
        <p:nvPicPr>
          <p:cNvPr id="4" name="Picture 3" descr="url.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626092" y="6423799"/>
            <a:ext cx="908308" cy="510401"/>
          </a:xfrm>
          <a:prstGeom prst="rect">
            <a:avLst/>
          </a:prstGeom>
        </p:spPr>
      </p:pic>
      <p:cxnSp>
        <p:nvCxnSpPr>
          <p:cNvPr id="3" name="Straight Connector 2"/>
          <p:cNvCxnSpPr/>
          <p:nvPr/>
        </p:nvCxnSpPr>
        <p:spPr>
          <a:xfrm>
            <a:off x="533400" y="1086338"/>
            <a:ext cx="8153400" cy="0"/>
          </a:xfrm>
          <a:prstGeom prst="line">
            <a:avLst/>
          </a:prstGeom>
          <a:ln>
            <a:solidFill>
              <a:srgbClr val="A6CCEE"/>
            </a:solidFill>
            <a:prstDash val="dot"/>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6700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ftr="0" dt="0"/>
  <p:txStyles>
    <p:titleStyle>
      <a:lvl1pPr algn="l" rtl="0" eaLnBrk="1" fontAlgn="base" hangingPunct="1">
        <a:spcBef>
          <a:spcPct val="0"/>
        </a:spcBef>
        <a:spcAft>
          <a:spcPct val="0"/>
        </a:spcAft>
        <a:defRPr sz="2900" b="1" kern="1200">
          <a:solidFill>
            <a:schemeClr val="tx1"/>
          </a:solidFill>
          <a:latin typeface="Arial" pitchFamily="34" charset="0"/>
          <a:ea typeface="+mj-ea"/>
          <a:cs typeface="Arial" pitchFamily="34" charset="0"/>
        </a:defRPr>
      </a:lvl1pPr>
      <a:lvl2pPr algn="ctr" rtl="0" eaLnBrk="1" fontAlgn="base" hangingPunct="1">
        <a:spcBef>
          <a:spcPct val="0"/>
        </a:spcBef>
        <a:spcAft>
          <a:spcPct val="0"/>
        </a:spcAft>
        <a:defRPr sz="4600">
          <a:solidFill>
            <a:schemeClr val="tx1"/>
          </a:solidFill>
          <a:latin typeface="Calibri" pitchFamily="34" charset="0"/>
        </a:defRPr>
      </a:lvl2pPr>
      <a:lvl3pPr algn="ctr" rtl="0" eaLnBrk="1" fontAlgn="base" hangingPunct="1">
        <a:spcBef>
          <a:spcPct val="0"/>
        </a:spcBef>
        <a:spcAft>
          <a:spcPct val="0"/>
        </a:spcAft>
        <a:defRPr sz="4600">
          <a:solidFill>
            <a:schemeClr val="tx1"/>
          </a:solidFill>
          <a:latin typeface="Calibri" pitchFamily="34" charset="0"/>
        </a:defRPr>
      </a:lvl3pPr>
      <a:lvl4pPr algn="ctr" rtl="0" eaLnBrk="1" fontAlgn="base" hangingPunct="1">
        <a:spcBef>
          <a:spcPct val="0"/>
        </a:spcBef>
        <a:spcAft>
          <a:spcPct val="0"/>
        </a:spcAft>
        <a:defRPr sz="4600">
          <a:solidFill>
            <a:schemeClr val="tx1"/>
          </a:solidFill>
          <a:latin typeface="Calibri" pitchFamily="34" charset="0"/>
        </a:defRPr>
      </a:lvl4pPr>
      <a:lvl5pPr algn="ctr" rtl="0" eaLnBrk="1" fontAlgn="base" hangingPunct="1">
        <a:spcBef>
          <a:spcPct val="0"/>
        </a:spcBef>
        <a:spcAft>
          <a:spcPct val="0"/>
        </a:spcAft>
        <a:defRPr sz="4600">
          <a:solidFill>
            <a:schemeClr val="tx1"/>
          </a:solidFill>
          <a:latin typeface="Calibri" pitchFamily="34" charset="0"/>
        </a:defRPr>
      </a:lvl5pPr>
      <a:lvl6pPr marL="481853" algn="ctr" rtl="0" eaLnBrk="1" fontAlgn="base" hangingPunct="1">
        <a:spcBef>
          <a:spcPct val="0"/>
        </a:spcBef>
        <a:spcAft>
          <a:spcPct val="0"/>
        </a:spcAft>
        <a:defRPr sz="4600">
          <a:solidFill>
            <a:schemeClr val="tx1"/>
          </a:solidFill>
          <a:latin typeface="Calibri" pitchFamily="34" charset="0"/>
        </a:defRPr>
      </a:lvl6pPr>
      <a:lvl7pPr marL="963706" algn="ctr" rtl="0" eaLnBrk="1" fontAlgn="base" hangingPunct="1">
        <a:spcBef>
          <a:spcPct val="0"/>
        </a:spcBef>
        <a:spcAft>
          <a:spcPct val="0"/>
        </a:spcAft>
        <a:defRPr sz="4600">
          <a:solidFill>
            <a:schemeClr val="tx1"/>
          </a:solidFill>
          <a:latin typeface="Calibri" pitchFamily="34" charset="0"/>
        </a:defRPr>
      </a:lvl7pPr>
      <a:lvl8pPr marL="1445559" algn="ctr" rtl="0" eaLnBrk="1" fontAlgn="base" hangingPunct="1">
        <a:spcBef>
          <a:spcPct val="0"/>
        </a:spcBef>
        <a:spcAft>
          <a:spcPct val="0"/>
        </a:spcAft>
        <a:defRPr sz="4600">
          <a:solidFill>
            <a:schemeClr val="tx1"/>
          </a:solidFill>
          <a:latin typeface="Calibri" pitchFamily="34" charset="0"/>
        </a:defRPr>
      </a:lvl8pPr>
      <a:lvl9pPr marL="1927412" algn="ctr" rtl="0" eaLnBrk="1" fontAlgn="base" hangingPunct="1">
        <a:spcBef>
          <a:spcPct val="0"/>
        </a:spcBef>
        <a:spcAft>
          <a:spcPct val="0"/>
        </a:spcAft>
        <a:defRPr sz="4600">
          <a:solidFill>
            <a:schemeClr val="tx1"/>
          </a:solidFill>
          <a:latin typeface="Calibri" pitchFamily="34" charset="0"/>
        </a:defRPr>
      </a:lvl9pPr>
    </p:titleStyle>
    <p:bodyStyle>
      <a:lvl1pPr marL="481853" indent="-481853" algn="l" rtl="0" eaLnBrk="1" fontAlgn="base" hangingPunct="1">
        <a:spcBef>
          <a:spcPct val="20000"/>
        </a:spcBef>
        <a:spcAft>
          <a:spcPct val="0"/>
        </a:spcAft>
        <a:buFont typeface="Wingdings" pitchFamily="2" charset="2"/>
        <a:buChar char="Ø"/>
        <a:defRPr sz="2600" b="1" kern="1200">
          <a:solidFill>
            <a:srgbClr val="000000"/>
          </a:solidFill>
          <a:latin typeface="Arial" pitchFamily="34" charset="0"/>
          <a:ea typeface="+mn-ea"/>
          <a:cs typeface="Arial" pitchFamily="34" charset="0"/>
        </a:defRPr>
      </a:lvl1pPr>
      <a:lvl2pPr marL="1018919" indent="-413256" algn="l" rtl="0" eaLnBrk="1" fontAlgn="base" hangingPunct="1">
        <a:spcBef>
          <a:spcPct val="20000"/>
        </a:spcBef>
        <a:spcAft>
          <a:spcPct val="0"/>
        </a:spcAft>
        <a:buFont typeface="Wingdings" pitchFamily="2" charset="2"/>
        <a:buChar char="§"/>
        <a:defRPr sz="2500" kern="1200">
          <a:solidFill>
            <a:srgbClr val="000000"/>
          </a:solidFill>
          <a:latin typeface="Arial" pitchFamily="34" charset="0"/>
          <a:ea typeface="+mn-ea"/>
          <a:cs typeface="Arial" pitchFamily="34" charset="0"/>
        </a:defRPr>
      </a:lvl2pPr>
      <a:lvl3pPr marL="1390347" indent="-247619" algn="l" rtl="0" eaLnBrk="1" fontAlgn="base" hangingPunct="1">
        <a:spcBef>
          <a:spcPct val="20000"/>
        </a:spcBef>
        <a:spcAft>
          <a:spcPct val="0"/>
        </a:spcAft>
        <a:buFont typeface="Arial" pitchFamily="34" charset="0"/>
        <a:buChar char="•"/>
        <a:defRPr sz="2300" kern="1200">
          <a:solidFill>
            <a:srgbClr val="000000"/>
          </a:solidFill>
          <a:latin typeface="Arial" pitchFamily="34" charset="0"/>
          <a:ea typeface="+mn-ea"/>
          <a:cs typeface="Arial" pitchFamily="34" charset="0"/>
        </a:defRPr>
      </a:lvl3pPr>
      <a:lvl4pPr marL="1982625" indent="-358044" algn="l" rtl="0" eaLnBrk="1" fontAlgn="base" hangingPunct="1">
        <a:spcBef>
          <a:spcPct val="20000"/>
        </a:spcBef>
        <a:spcAft>
          <a:spcPct val="0"/>
        </a:spcAft>
        <a:buFont typeface="Arial" pitchFamily="34" charset="0"/>
        <a:buChar char="–"/>
        <a:defRPr sz="1900" kern="1200">
          <a:solidFill>
            <a:srgbClr val="000000"/>
          </a:solidFill>
          <a:latin typeface="Arial" pitchFamily="34" charset="0"/>
          <a:ea typeface="+mn-ea"/>
          <a:cs typeface="Arial" pitchFamily="34" charset="0"/>
        </a:defRPr>
      </a:lvl4pPr>
      <a:lvl5pPr marL="2409265" indent="-358044" algn="l" rtl="0" eaLnBrk="1" fontAlgn="base" hangingPunct="1">
        <a:spcBef>
          <a:spcPct val="20000"/>
        </a:spcBef>
        <a:spcAft>
          <a:spcPct val="0"/>
        </a:spcAft>
        <a:buFont typeface="Arial" pitchFamily="34" charset="0"/>
        <a:buChar char="»"/>
        <a:defRPr sz="1500" kern="1200">
          <a:solidFill>
            <a:srgbClr val="000000"/>
          </a:solidFill>
          <a:latin typeface="Arial" pitchFamily="34" charset="0"/>
          <a:ea typeface="+mn-ea"/>
          <a:cs typeface="Arial" pitchFamily="34" charset="0"/>
        </a:defRPr>
      </a:lvl5pPr>
      <a:lvl6pPr marL="2650191" indent="-240926" algn="l" defTabSz="963706" rtl="0" eaLnBrk="1" latinLnBrk="0" hangingPunct="1">
        <a:spcBef>
          <a:spcPct val="20000"/>
        </a:spcBef>
        <a:buFont typeface="Arial" pitchFamily="34" charset="0"/>
        <a:buChar char="•"/>
        <a:defRPr sz="2100" kern="1200">
          <a:solidFill>
            <a:schemeClr val="tx1"/>
          </a:solidFill>
          <a:latin typeface="+mn-lt"/>
          <a:ea typeface="+mn-ea"/>
          <a:cs typeface="+mn-cs"/>
        </a:defRPr>
      </a:lvl6pPr>
      <a:lvl7pPr marL="3132045" indent="-240926" algn="l" defTabSz="963706" rtl="0" eaLnBrk="1" latinLnBrk="0" hangingPunct="1">
        <a:spcBef>
          <a:spcPct val="20000"/>
        </a:spcBef>
        <a:buFont typeface="Arial" pitchFamily="34" charset="0"/>
        <a:buChar char="•"/>
        <a:defRPr sz="2100" kern="1200">
          <a:solidFill>
            <a:schemeClr val="tx1"/>
          </a:solidFill>
          <a:latin typeface="+mn-lt"/>
          <a:ea typeface="+mn-ea"/>
          <a:cs typeface="+mn-cs"/>
        </a:defRPr>
      </a:lvl7pPr>
      <a:lvl8pPr marL="3613898" indent="-240926" algn="l" defTabSz="963706" rtl="0" eaLnBrk="1" latinLnBrk="0" hangingPunct="1">
        <a:spcBef>
          <a:spcPct val="20000"/>
        </a:spcBef>
        <a:buFont typeface="Arial" pitchFamily="34" charset="0"/>
        <a:buChar char="•"/>
        <a:defRPr sz="2100" kern="1200">
          <a:solidFill>
            <a:schemeClr val="tx1"/>
          </a:solidFill>
          <a:latin typeface="+mn-lt"/>
          <a:ea typeface="+mn-ea"/>
          <a:cs typeface="+mn-cs"/>
        </a:defRPr>
      </a:lvl8pPr>
      <a:lvl9pPr marL="4095751" indent="-240926" algn="l" defTabSz="963706" rtl="0" eaLnBrk="1" latinLnBrk="0" hangingPunct="1">
        <a:spcBef>
          <a:spcPct val="20000"/>
        </a:spcBef>
        <a:buFont typeface="Arial" pitchFamily="34" charset="0"/>
        <a:buChar char="•"/>
        <a:defRPr sz="2100" kern="1200">
          <a:solidFill>
            <a:schemeClr val="tx1"/>
          </a:solidFill>
          <a:latin typeface="+mn-lt"/>
          <a:ea typeface="+mn-ea"/>
          <a:cs typeface="+mn-cs"/>
        </a:defRPr>
      </a:lvl9pPr>
    </p:bodyStyle>
    <p:otherStyle>
      <a:defPPr>
        <a:defRPr lang="en-US"/>
      </a:defPPr>
      <a:lvl1pPr marL="0" algn="l" defTabSz="963706" rtl="0" eaLnBrk="1" latinLnBrk="0" hangingPunct="1">
        <a:defRPr sz="1900" kern="1200">
          <a:solidFill>
            <a:schemeClr val="tx1"/>
          </a:solidFill>
          <a:latin typeface="+mn-lt"/>
          <a:ea typeface="+mn-ea"/>
          <a:cs typeface="+mn-cs"/>
        </a:defRPr>
      </a:lvl1pPr>
      <a:lvl2pPr marL="481853" algn="l" defTabSz="963706" rtl="0" eaLnBrk="1" latinLnBrk="0" hangingPunct="1">
        <a:defRPr sz="1900" kern="1200">
          <a:solidFill>
            <a:schemeClr val="tx1"/>
          </a:solidFill>
          <a:latin typeface="+mn-lt"/>
          <a:ea typeface="+mn-ea"/>
          <a:cs typeface="+mn-cs"/>
        </a:defRPr>
      </a:lvl2pPr>
      <a:lvl3pPr marL="963706" algn="l" defTabSz="963706" rtl="0" eaLnBrk="1" latinLnBrk="0" hangingPunct="1">
        <a:defRPr sz="1900" kern="1200">
          <a:solidFill>
            <a:schemeClr val="tx1"/>
          </a:solidFill>
          <a:latin typeface="+mn-lt"/>
          <a:ea typeface="+mn-ea"/>
          <a:cs typeface="+mn-cs"/>
        </a:defRPr>
      </a:lvl3pPr>
      <a:lvl4pPr marL="1445559" algn="l" defTabSz="963706" rtl="0" eaLnBrk="1" latinLnBrk="0" hangingPunct="1">
        <a:defRPr sz="1900" kern="1200">
          <a:solidFill>
            <a:schemeClr val="tx1"/>
          </a:solidFill>
          <a:latin typeface="+mn-lt"/>
          <a:ea typeface="+mn-ea"/>
          <a:cs typeface="+mn-cs"/>
        </a:defRPr>
      </a:lvl4pPr>
      <a:lvl5pPr marL="1927412" algn="l" defTabSz="963706" rtl="0" eaLnBrk="1" latinLnBrk="0" hangingPunct="1">
        <a:defRPr sz="1900" kern="1200">
          <a:solidFill>
            <a:schemeClr val="tx1"/>
          </a:solidFill>
          <a:latin typeface="+mn-lt"/>
          <a:ea typeface="+mn-ea"/>
          <a:cs typeface="+mn-cs"/>
        </a:defRPr>
      </a:lvl5pPr>
      <a:lvl6pPr marL="2409265" algn="l" defTabSz="963706" rtl="0" eaLnBrk="1" latinLnBrk="0" hangingPunct="1">
        <a:defRPr sz="1900" kern="1200">
          <a:solidFill>
            <a:schemeClr val="tx1"/>
          </a:solidFill>
          <a:latin typeface="+mn-lt"/>
          <a:ea typeface="+mn-ea"/>
          <a:cs typeface="+mn-cs"/>
        </a:defRPr>
      </a:lvl6pPr>
      <a:lvl7pPr marL="2891118" algn="l" defTabSz="963706" rtl="0" eaLnBrk="1" latinLnBrk="0" hangingPunct="1">
        <a:defRPr sz="1900" kern="1200">
          <a:solidFill>
            <a:schemeClr val="tx1"/>
          </a:solidFill>
          <a:latin typeface="+mn-lt"/>
          <a:ea typeface="+mn-ea"/>
          <a:cs typeface="+mn-cs"/>
        </a:defRPr>
      </a:lvl7pPr>
      <a:lvl8pPr marL="3372972" algn="l" defTabSz="963706" rtl="0" eaLnBrk="1" latinLnBrk="0" hangingPunct="1">
        <a:defRPr sz="1900" kern="1200">
          <a:solidFill>
            <a:schemeClr val="tx1"/>
          </a:solidFill>
          <a:latin typeface="+mn-lt"/>
          <a:ea typeface="+mn-ea"/>
          <a:cs typeface="+mn-cs"/>
        </a:defRPr>
      </a:lvl8pPr>
      <a:lvl9pPr marL="3854824" algn="l" defTabSz="963706"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447800"/>
            <a:ext cx="7010400" cy="2057399"/>
          </a:xfrm>
        </p:spPr>
        <p:txBody>
          <a:bodyPr>
            <a:normAutofit/>
          </a:bodyPr>
          <a:lstStyle/>
          <a:p>
            <a:pPr algn="ctr"/>
            <a:r>
              <a:rPr lang="en-US" sz="3000" dirty="0" smtClean="0">
                <a:solidFill>
                  <a:srgbClr val="00BDEC"/>
                </a:solidFill>
                <a:latin typeface="Calibri" pitchFamily="34" charset="0"/>
                <a:cs typeface="Calibri" pitchFamily="34" charset="0"/>
              </a:rPr>
              <a:t>EM&amp;M </a:t>
            </a:r>
            <a:r>
              <a:rPr lang="en-US" sz="3000" dirty="0" err="1" smtClean="0">
                <a:solidFill>
                  <a:srgbClr val="00BDEC"/>
                </a:solidFill>
                <a:latin typeface="Calibri" pitchFamily="34" charset="0"/>
                <a:cs typeface="Calibri" pitchFamily="34" charset="0"/>
              </a:rPr>
              <a:t>Git</a:t>
            </a:r>
            <a:r>
              <a:rPr lang="en-US" sz="3000" dirty="0" smtClean="0">
                <a:solidFill>
                  <a:srgbClr val="00BDEC"/>
                </a:solidFill>
                <a:latin typeface="Calibri" pitchFamily="34" charset="0"/>
                <a:cs typeface="Calibri" pitchFamily="34" charset="0"/>
              </a:rPr>
              <a:t> System</a:t>
            </a:r>
            <a:endParaRPr lang="en-US" sz="3000" dirty="0">
              <a:solidFill>
                <a:srgbClr val="00BDEC"/>
              </a:solidFill>
              <a:latin typeface="Calibri" pitchFamily="34" charset="0"/>
              <a:cs typeface="Calibri" pitchFamily="34" charset="0"/>
            </a:endParaRPr>
          </a:p>
        </p:txBody>
      </p:sp>
      <p:sp>
        <p:nvSpPr>
          <p:cNvPr id="3" name="Text Placeholder 2"/>
          <p:cNvSpPr>
            <a:spLocks noGrp="1"/>
          </p:cNvSpPr>
          <p:nvPr>
            <p:ph type="body" sz="quarter" idx="10"/>
          </p:nvPr>
        </p:nvSpPr>
        <p:spPr>
          <a:xfrm>
            <a:off x="817418" y="3765176"/>
            <a:ext cx="6954981" cy="403412"/>
          </a:xfrm>
        </p:spPr>
        <p:txBody>
          <a:bodyPr/>
          <a:lstStyle/>
          <a:p>
            <a:r>
              <a:rPr lang="en-US" dirty="0" smtClean="0">
                <a:latin typeface="Calibri" pitchFamily="34" charset="0"/>
                <a:cs typeface="Calibri" pitchFamily="34" charset="0"/>
              </a:rPr>
              <a:t>October 21st 2014</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88461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532" y="685801"/>
            <a:ext cx="8395468" cy="5477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65274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32908"/>
            <a:ext cx="8229600" cy="733892"/>
          </a:xfrm>
        </p:spPr>
        <p:txBody>
          <a:bodyPr>
            <a:normAutofit fontScale="90000"/>
          </a:bodyPr>
          <a:lstStyle/>
          <a:p>
            <a:pPr lvl="1">
              <a:spcBef>
                <a:spcPts val="600"/>
              </a:spcBef>
              <a:spcAft>
                <a:spcPts val="600"/>
              </a:spcAft>
            </a:pPr>
            <a:r>
              <a:rPr lang="en-US" sz="3600" b="1" kern="1200" dirty="0" smtClean="0">
                <a:solidFill>
                  <a:srgbClr val="0070C0"/>
                </a:solidFill>
                <a:ea typeface="+mn-ea"/>
                <a:cs typeface="Calibri" pitchFamily="34" charset="0"/>
              </a:rPr>
              <a:t>Information Conductor – </a:t>
            </a:r>
            <a:br>
              <a:rPr lang="en-US" sz="3600" b="1" kern="1200" dirty="0" smtClean="0">
                <a:solidFill>
                  <a:srgbClr val="0070C0"/>
                </a:solidFill>
                <a:ea typeface="+mn-ea"/>
                <a:cs typeface="Calibri" pitchFamily="34" charset="0"/>
              </a:rPr>
            </a:br>
            <a:r>
              <a:rPr lang="en-US" sz="3600" b="1" kern="1200" dirty="0" smtClean="0">
                <a:solidFill>
                  <a:srgbClr val="0070C0"/>
                </a:solidFill>
                <a:ea typeface="+mn-ea"/>
                <a:cs typeface="Calibri" pitchFamily="34" charset="0"/>
              </a:rPr>
              <a:t>CHANGELOG record</a:t>
            </a:r>
            <a:endParaRPr lang="en-US" sz="3600" b="1" kern="1200" dirty="0">
              <a:solidFill>
                <a:srgbClr val="0070C0"/>
              </a:solidFill>
              <a:ea typeface="+mn-ea"/>
              <a:cs typeface="Calibri"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775" y="1095375"/>
            <a:ext cx="7410450" cy="522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2262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9688"/>
            <a:ext cx="4743450" cy="6276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524099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Benefits</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228600" y="838200"/>
            <a:ext cx="8763000" cy="5410200"/>
          </a:xfrm>
        </p:spPr>
        <p:txBody>
          <a:bodyPr>
            <a:noAutofit/>
          </a:bodyPr>
          <a:lstStyle/>
          <a:p>
            <a:pPr marL="0" indent="0">
              <a:buNone/>
            </a:pPr>
            <a:endParaRPr lang="en-US" sz="1800" dirty="0" smtClean="0"/>
          </a:p>
          <a:p>
            <a:r>
              <a:rPr lang="en-US" sz="1800" dirty="0" smtClean="0"/>
              <a:t>The “latest development” and “latest production” is always available to developers to start working from.</a:t>
            </a:r>
          </a:p>
          <a:p>
            <a:endParaRPr lang="en-US" sz="1800" dirty="0" smtClean="0"/>
          </a:p>
          <a:p>
            <a:r>
              <a:rPr lang="en-US" sz="1800" dirty="0" smtClean="0"/>
              <a:t>Developers can maintain “in-progress” work separately from completed, test, and stable code.</a:t>
            </a:r>
          </a:p>
          <a:p>
            <a:endParaRPr lang="en-US" sz="1800" dirty="0" smtClean="0"/>
          </a:p>
          <a:p>
            <a:r>
              <a:rPr lang="en-US" sz="1800" dirty="0" smtClean="0"/>
              <a:t>Provides basis for build and deployment automation.</a:t>
            </a:r>
          </a:p>
          <a:p>
            <a:endParaRPr lang="en-US" sz="1800" dirty="0" smtClean="0"/>
          </a:p>
          <a:p>
            <a:r>
              <a:rPr lang="en-US" sz="1800" dirty="0" smtClean="0"/>
              <a:t>The “latest deployable” is tested and verified with “release” and “hotfix” supporting branches that are temporary and current for Release Management.</a:t>
            </a:r>
          </a:p>
          <a:p>
            <a:endParaRPr lang="en-US" sz="1800" dirty="0" smtClean="0"/>
          </a:p>
          <a:p>
            <a:r>
              <a:rPr lang="en-US" sz="1800" dirty="0" smtClean="0"/>
              <a:t>Repository branches can be used to isolate agile sprint coding sets.</a:t>
            </a:r>
          </a:p>
          <a:p>
            <a:endParaRPr lang="en-US" sz="1800" dirty="0" smtClean="0"/>
          </a:p>
          <a:p>
            <a:r>
              <a:rPr lang="en-US" sz="1800" dirty="0" smtClean="0"/>
              <a:t>Modules can be managed with sets of repos that are baseline deployments.</a:t>
            </a:r>
            <a:endParaRPr lang="en-US" sz="1800" dirty="0" smtClean="0"/>
          </a:p>
        </p:txBody>
      </p:sp>
    </p:spTree>
    <p:extLst>
      <p:ext uri="{BB962C8B-B14F-4D97-AF65-F5344CB8AC3E}">
        <p14:creationId xmlns:p14="http://schemas.microsoft.com/office/powerpoint/2010/main" val="22846050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Development Challenges</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152400" y="1066800"/>
            <a:ext cx="8763000" cy="3962400"/>
          </a:xfrm>
        </p:spPr>
        <p:txBody>
          <a:bodyPr>
            <a:noAutofit/>
          </a:bodyPr>
          <a:lstStyle/>
          <a:p>
            <a:pPr marL="0" indent="0">
              <a:buNone/>
            </a:pPr>
            <a:endParaRPr lang="en-US" sz="1800" dirty="0" smtClean="0"/>
          </a:p>
          <a:p>
            <a:pPr marL="0" indent="0">
              <a:buNone/>
            </a:pPr>
            <a:endParaRPr lang="en-US" sz="1800" dirty="0"/>
          </a:p>
          <a:p>
            <a:r>
              <a:rPr lang="en-US" sz="1800" dirty="0" smtClean="0"/>
              <a:t>The “master” branch should be “latest development” and not “latest production”.</a:t>
            </a:r>
          </a:p>
          <a:p>
            <a:endParaRPr lang="en-US" sz="1800" dirty="0" smtClean="0"/>
          </a:p>
          <a:p>
            <a:r>
              <a:rPr lang="en-US" sz="1800" dirty="0" smtClean="0"/>
              <a:t>Retain release </a:t>
            </a:r>
            <a:r>
              <a:rPr lang="en-US" sz="1800" dirty="0" smtClean="0"/>
              <a:t>b</a:t>
            </a:r>
            <a:r>
              <a:rPr lang="en-US" sz="1800" dirty="0" smtClean="0"/>
              <a:t>ranches with no “master” production branch.  The “master” branch represents “latest development”.</a:t>
            </a:r>
          </a:p>
          <a:p>
            <a:endParaRPr lang="en-US" sz="1800" dirty="0" smtClean="0"/>
          </a:p>
          <a:p>
            <a:r>
              <a:rPr lang="en-US" sz="1800" dirty="0" smtClean="0"/>
              <a:t>Retain single production branch. The “master” branch represents “latest development”.</a:t>
            </a:r>
          </a:p>
          <a:p>
            <a:pPr marL="0" indent="0">
              <a:buNone/>
            </a:pPr>
            <a:endParaRPr lang="en-US" sz="1800" dirty="0" smtClean="0"/>
          </a:p>
        </p:txBody>
      </p:sp>
    </p:spTree>
    <p:extLst>
      <p:ext uri="{BB962C8B-B14F-4D97-AF65-F5344CB8AC3E}">
        <p14:creationId xmlns:p14="http://schemas.microsoft.com/office/powerpoint/2010/main" val="35604271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Outline</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228600" y="990600"/>
            <a:ext cx="8763000" cy="5105400"/>
          </a:xfrm>
        </p:spPr>
        <p:txBody>
          <a:bodyPr>
            <a:noAutofit/>
          </a:bodyPr>
          <a:lstStyle/>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Branches</a:t>
            </a:r>
          </a:p>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EM&amp;M Branch Definitions</a:t>
            </a:r>
          </a:p>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Branching </a:t>
            </a:r>
            <a:r>
              <a:rPr lang="en-US" sz="2000" dirty="0" smtClean="0">
                <a:solidFill>
                  <a:srgbClr val="00BDEC"/>
                </a:solidFill>
                <a:latin typeface="Calibri" pitchFamily="34" charset="0"/>
                <a:ea typeface="+mj-ea"/>
                <a:cs typeface="Calibri" pitchFamily="34" charset="0"/>
              </a:rPr>
              <a:t>Approach</a:t>
            </a:r>
            <a:endParaRPr lang="en-US" sz="2000" dirty="0" smtClean="0">
              <a:solidFill>
                <a:srgbClr val="00BDEC"/>
              </a:solidFill>
              <a:latin typeface="Calibri" pitchFamily="34" charset="0"/>
              <a:ea typeface="+mj-ea"/>
              <a:cs typeface="Calibri" pitchFamily="34" charset="0"/>
            </a:endParaRPr>
          </a:p>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Information </a:t>
            </a:r>
            <a:r>
              <a:rPr lang="en-US" sz="2000" dirty="0" smtClean="0">
                <a:solidFill>
                  <a:srgbClr val="00BDEC"/>
                </a:solidFill>
                <a:latin typeface="Calibri" pitchFamily="34" charset="0"/>
                <a:ea typeface="+mj-ea"/>
                <a:cs typeface="Calibri" pitchFamily="34" charset="0"/>
              </a:rPr>
              <a:t>Conductor</a:t>
            </a:r>
            <a:endParaRPr lang="en-US" sz="2000" dirty="0" smtClean="0">
              <a:solidFill>
                <a:srgbClr val="00BDEC"/>
              </a:solidFill>
              <a:latin typeface="Calibri" pitchFamily="34" charset="0"/>
              <a:ea typeface="+mj-ea"/>
              <a:cs typeface="Calibri" pitchFamily="34" charset="0"/>
            </a:endParaRPr>
          </a:p>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EM&amp;M </a:t>
            </a:r>
            <a:r>
              <a:rPr lang="en-US" sz="2000" dirty="0" smtClean="0">
                <a:solidFill>
                  <a:srgbClr val="00BDEC"/>
                </a:solidFill>
                <a:latin typeface="Calibri" pitchFamily="34" charset="0"/>
                <a:ea typeface="+mj-ea"/>
                <a:cs typeface="Calibri" pitchFamily="34" charset="0"/>
              </a:rPr>
              <a:t>Branching and Merging Workflow</a:t>
            </a:r>
          </a:p>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Benefits</a:t>
            </a:r>
          </a:p>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Development Challenges</a:t>
            </a:r>
            <a:endParaRPr lang="en-US" sz="2000" dirty="0" smtClean="0">
              <a:solidFill>
                <a:srgbClr val="00BDEC"/>
              </a:solidFill>
              <a:latin typeface="Calibri" pitchFamily="34" charset="0"/>
              <a:ea typeface="+mj-ea"/>
              <a:cs typeface="Calibri" pitchFamily="34" charset="0"/>
            </a:endParaRPr>
          </a:p>
          <a:p>
            <a:pPr marL="0" lvl="0" indent="0">
              <a:spcBef>
                <a:spcPts val="1800"/>
              </a:spcBef>
              <a:spcAft>
                <a:spcPts val="1800"/>
              </a:spcAft>
              <a:buNone/>
            </a:pPr>
            <a:endParaRPr lang="en-US" sz="2000" dirty="0" smtClean="0">
              <a:solidFill>
                <a:srgbClr val="00BDEC"/>
              </a:solidFill>
              <a:latin typeface="Calibri" pitchFamily="34" charset="0"/>
              <a:ea typeface="+mj-ea"/>
              <a:cs typeface="Calibri" pitchFamily="34" charset="0"/>
            </a:endParaRPr>
          </a:p>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38167650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Why use a branch?</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990600" y="1600200"/>
            <a:ext cx="7162800" cy="3886200"/>
          </a:xfrm>
        </p:spPr>
        <p:txBody>
          <a:bodyPr>
            <a:noAutofit/>
          </a:bodyPr>
          <a:lstStyle/>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To manage release</a:t>
            </a:r>
          </a:p>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To develop new features without impacting the main branch</a:t>
            </a:r>
          </a:p>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To experiment with a new feature</a:t>
            </a:r>
          </a:p>
          <a:p>
            <a:pPr lvl="0">
              <a:spcBef>
                <a:spcPts val="1800"/>
              </a:spcBef>
              <a:spcAft>
                <a:spcPts val="1800"/>
              </a:spcAft>
              <a:buFont typeface="+mj-lt"/>
              <a:buAutoNum type="arabicPeriod"/>
            </a:pPr>
            <a:r>
              <a:rPr lang="en-US" sz="2000" dirty="0" smtClean="0">
                <a:solidFill>
                  <a:srgbClr val="00BDEC"/>
                </a:solidFill>
                <a:latin typeface="Calibri" pitchFamily="34" charset="0"/>
                <a:ea typeface="+mj-ea"/>
                <a:cs typeface="Calibri" pitchFamily="34" charset="0"/>
              </a:rPr>
              <a:t>To create hotfixes to production branches</a:t>
            </a:r>
            <a:endParaRPr lang="en-US" sz="2000" dirty="0">
              <a:solidFill>
                <a:srgbClr val="00BDEC"/>
              </a:solidFill>
              <a:latin typeface="Calibri" pitchFamily="34" charset="0"/>
              <a:ea typeface="+mj-ea"/>
              <a:cs typeface="Calibri" pitchFamily="34" charset="0"/>
            </a:endParaRPr>
          </a:p>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215319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Branch Types</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1219200" y="1600200"/>
            <a:ext cx="6629400" cy="3810000"/>
          </a:xfrm>
        </p:spPr>
        <p:txBody>
          <a:bodyPr>
            <a:noAutofit/>
          </a:bodyPr>
          <a:lstStyle/>
          <a:p>
            <a:pPr>
              <a:spcBef>
                <a:spcPts val="1800"/>
              </a:spcBef>
              <a:spcAft>
                <a:spcPts val="1800"/>
              </a:spcAft>
            </a:pPr>
            <a:r>
              <a:rPr lang="en-US" sz="2000" dirty="0" smtClean="0">
                <a:solidFill>
                  <a:srgbClr val="00BDEC"/>
                </a:solidFill>
                <a:latin typeface="Calibri" pitchFamily="34" charset="0"/>
                <a:ea typeface="+mj-ea"/>
                <a:cs typeface="Calibri" pitchFamily="34" charset="0"/>
              </a:rPr>
              <a:t>Master  -  Live site, only push when release is ready.</a:t>
            </a:r>
          </a:p>
          <a:p>
            <a:pPr>
              <a:spcBef>
                <a:spcPts val="1800"/>
              </a:spcBef>
              <a:spcAft>
                <a:spcPts val="1800"/>
              </a:spcAft>
            </a:pPr>
            <a:r>
              <a:rPr lang="en-US" sz="2000" dirty="0" smtClean="0">
                <a:solidFill>
                  <a:srgbClr val="00BDEC"/>
                </a:solidFill>
                <a:latin typeface="Calibri" pitchFamily="34" charset="0"/>
                <a:ea typeface="+mj-ea"/>
                <a:cs typeface="Calibri" pitchFamily="34" charset="0"/>
              </a:rPr>
              <a:t>Hotfix  -  Create when a fix is needed on live site.</a:t>
            </a:r>
          </a:p>
          <a:p>
            <a:pPr>
              <a:spcBef>
                <a:spcPts val="1800"/>
              </a:spcBef>
              <a:spcAft>
                <a:spcPts val="1800"/>
              </a:spcAft>
            </a:pPr>
            <a:r>
              <a:rPr lang="en-US" sz="2000" dirty="0" smtClean="0">
                <a:solidFill>
                  <a:srgbClr val="00BDEC"/>
                </a:solidFill>
                <a:latin typeface="Calibri" pitchFamily="34" charset="0"/>
                <a:ea typeface="+mj-ea"/>
                <a:cs typeface="Calibri" pitchFamily="34" charset="0"/>
              </a:rPr>
              <a:t>Release  -  Prepare and test before pushing to live.</a:t>
            </a:r>
          </a:p>
          <a:p>
            <a:pPr>
              <a:spcBef>
                <a:spcPts val="1800"/>
              </a:spcBef>
              <a:spcAft>
                <a:spcPts val="1800"/>
              </a:spcAft>
            </a:pPr>
            <a:r>
              <a:rPr lang="en-US" sz="2000" dirty="0" smtClean="0">
                <a:solidFill>
                  <a:srgbClr val="00BDEC"/>
                </a:solidFill>
                <a:latin typeface="Calibri" pitchFamily="34" charset="0"/>
                <a:ea typeface="+mj-ea"/>
                <a:cs typeface="Calibri" pitchFamily="34" charset="0"/>
              </a:rPr>
              <a:t>Develop  -  Add features and fixes for next release.</a:t>
            </a:r>
          </a:p>
          <a:p>
            <a:pPr>
              <a:spcBef>
                <a:spcPts val="1800"/>
              </a:spcBef>
              <a:spcAft>
                <a:spcPts val="1800"/>
              </a:spcAft>
            </a:pPr>
            <a:r>
              <a:rPr lang="en-US" sz="2000" dirty="0" smtClean="0">
                <a:solidFill>
                  <a:srgbClr val="00BDEC"/>
                </a:solidFill>
                <a:latin typeface="Calibri" pitchFamily="34" charset="0"/>
                <a:ea typeface="+mj-ea"/>
                <a:cs typeface="Calibri" pitchFamily="34" charset="0"/>
              </a:rPr>
              <a:t>Feature  -  Work on feature outside of main </a:t>
            </a:r>
            <a:r>
              <a:rPr lang="en-US" sz="2000" dirty="0" err="1" smtClean="0">
                <a:solidFill>
                  <a:srgbClr val="00BDEC"/>
                </a:solidFill>
                <a:latin typeface="Calibri" pitchFamily="34" charset="0"/>
                <a:ea typeface="+mj-ea"/>
                <a:cs typeface="Calibri" pitchFamily="34" charset="0"/>
              </a:rPr>
              <a:t>dev</a:t>
            </a:r>
            <a:r>
              <a:rPr lang="en-US" sz="2000" dirty="0" smtClean="0">
                <a:solidFill>
                  <a:srgbClr val="00BDEC"/>
                </a:solidFill>
                <a:latin typeface="Calibri" pitchFamily="34" charset="0"/>
                <a:ea typeface="+mj-ea"/>
                <a:cs typeface="Calibri" pitchFamily="34" charset="0"/>
              </a:rPr>
              <a:t> branch.</a:t>
            </a:r>
            <a:endParaRPr lang="en-US" sz="2000" dirty="0">
              <a:solidFill>
                <a:srgbClr val="00BDEC"/>
              </a:solidFill>
              <a:latin typeface="Calibri" pitchFamily="34" charset="0"/>
              <a:ea typeface="+mj-ea"/>
              <a:cs typeface="Calibri" pitchFamily="34" charset="0"/>
            </a:endParaRPr>
          </a:p>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spTree>
    <p:extLst>
      <p:ext uri="{BB962C8B-B14F-4D97-AF65-F5344CB8AC3E}">
        <p14:creationId xmlns:p14="http://schemas.microsoft.com/office/powerpoint/2010/main" val="13961224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EM&amp;M Branch Definitions</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228600" y="1143000"/>
            <a:ext cx="8763000" cy="5105400"/>
          </a:xfrm>
        </p:spPr>
        <p:txBody>
          <a:bodyPr>
            <a:noAutofit/>
          </a:bodyPr>
          <a:lstStyle/>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sp>
        <p:nvSpPr>
          <p:cNvPr id="3" name="TextBox 2"/>
          <p:cNvSpPr txBox="1"/>
          <p:nvPr/>
        </p:nvSpPr>
        <p:spPr>
          <a:xfrm>
            <a:off x="711926" y="1234398"/>
            <a:ext cx="7543800" cy="5632311"/>
          </a:xfrm>
          <a:prstGeom prst="rect">
            <a:avLst/>
          </a:prstGeom>
          <a:noFill/>
        </p:spPr>
        <p:txBody>
          <a:bodyPr wrap="square" rtlCol="0">
            <a:spAutoFit/>
          </a:bodyPr>
          <a:lstStyle/>
          <a:p>
            <a:r>
              <a:rPr lang="en-US" b="1" dirty="0" smtClean="0"/>
              <a:t>Main Branch </a:t>
            </a:r>
            <a:r>
              <a:rPr lang="en-US" dirty="0"/>
              <a:t>-</a:t>
            </a:r>
            <a:r>
              <a:rPr lang="en-US" dirty="0" smtClean="0"/>
              <a:t> Permanently maintained providing consistent merge points (branch heads). The merge points in the EM&amp;M </a:t>
            </a:r>
            <a:r>
              <a:rPr lang="en-US" dirty="0" err="1" smtClean="0"/>
              <a:t>Git</a:t>
            </a:r>
            <a:r>
              <a:rPr lang="en-US" dirty="0" smtClean="0"/>
              <a:t> System are “develop”  (latest development) and “master” (latest production).</a:t>
            </a:r>
          </a:p>
          <a:p>
            <a:endParaRPr lang="en-US" dirty="0"/>
          </a:p>
          <a:p>
            <a:r>
              <a:rPr lang="en-US" b="1" dirty="0" smtClean="0"/>
              <a:t>Supporting Branches </a:t>
            </a:r>
            <a:r>
              <a:rPr lang="en-US" dirty="0"/>
              <a:t>-</a:t>
            </a:r>
            <a:r>
              <a:rPr lang="en-US" dirty="0" smtClean="0"/>
              <a:t> Used to code, test, and share code sets for merge to Main Branches.  Temporary in nature since they are removed one merged to the appropriate Main Branches.  There are three types of supporting branches:</a:t>
            </a:r>
          </a:p>
          <a:p>
            <a:pPr marL="285750" indent="-285750">
              <a:buFont typeface="Arial" pitchFamily="34" charset="0"/>
              <a:buChar char="•"/>
            </a:pPr>
            <a:r>
              <a:rPr lang="en-US" b="1" dirty="0" smtClean="0"/>
              <a:t>Feature</a:t>
            </a:r>
            <a:r>
              <a:rPr lang="en-US" dirty="0" smtClean="0"/>
              <a:t> - Used by development.  Should branch from develop Main Branch and must merge back to develop Main Branch.</a:t>
            </a:r>
          </a:p>
          <a:p>
            <a:pPr marL="285750" indent="-285750">
              <a:buFont typeface="Arial" pitchFamily="34" charset="0"/>
              <a:buChar char="•"/>
            </a:pPr>
            <a:r>
              <a:rPr lang="en-US" b="1" dirty="0" smtClean="0"/>
              <a:t>Release</a:t>
            </a:r>
            <a:r>
              <a:rPr lang="en-US" dirty="0" smtClean="0"/>
              <a:t> - Managed by CM, should branch from develop Main Branch and must merge back into develop and master Main Branches.</a:t>
            </a:r>
          </a:p>
          <a:p>
            <a:pPr marL="285750" indent="-285750">
              <a:buFont typeface="Arial" pitchFamily="34" charset="0"/>
              <a:buChar char="•"/>
            </a:pPr>
            <a:r>
              <a:rPr lang="en-US" b="1" dirty="0" smtClean="0"/>
              <a:t>Hotfix</a:t>
            </a:r>
            <a:r>
              <a:rPr lang="en-US" dirty="0" smtClean="0"/>
              <a:t>  - Should branch from master Main Branch.  Must merge back to develop and master branches.  (like EBF)</a:t>
            </a:r>
          </a:p>
          <a:p>
            <a:pPr marL="285750" indent="-285750">
              <a:buFont typeface="Arial" pitchFamily="34" charset="0"/>
              <a:buChar char="•"/>
            </a:pPr>
            <a:r>
              <a:rPr lang="en-US" b="1" dirty="0" smtClean="0"/>
              <a:t>Development Deployment Branch </a:t>
            </a:r>
            <a:r>
              <a:rPr lang="en-US" dirty="0" smtClean="0"/>
              <a:t>– Should branch from develop Main Branch.  Must merge bat to develop Main Branch.  This branch has a naming convention of  [module name]_Maj_Min_Dev_Test.</a:t>
            </a:r>
          </a:p>
          <a:p>
            <a:endParaRPr lang="en-US" dirty="0" smtClean="0"/>
          </a:p>
          <a:p>
            <a:endParaRPr lang="en-US" dirty="0"/>
          </a:p>
          <a:p>
            <a:endParaRPr lang="en-US" dirty="0"/>
          </a:p>
        </p:txBody>
      </p:sp>
    </p:spTree>
    <p:extLst>
      <p:ext uri="{BB962C8B-B14F-4D97-AF65-F5344CB8AC3E}">
        <p14:creationId xmlns:p14="http://schemas.microsoft.com/office/powerpoint/2010/main" val="12900994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Development Deployment Branches</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228600" y="1143000"/>
            <a:ext cx="8763000" cy="5105400"/>
          </a:xfrm>
        </p:spPr>
        <p:txBody>
          <a:bodyPr>
            <a:noAutofit/>
          </a:bodyPr>
          <a:lstStyle/>
          <a:p>
            <a:pPr marL="0" indent="0">
              <a:buNone/>
            </a:pPr>
            <a:endParaRPr lang="en-US" sz="1800" dirty="0" smtClean="0"/>
          </a:p>
          <a:p>
            <a:pPr marL="0" indent="0">
              <a:buNone/>
            </a:pPr>
            <a:endParaRPr lang="en-US" sz="1800" dirty="0" smtClean="0"/>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662" y="1066800"/>
            <a:ext cx="8634672" cy="4724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37402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733892"/>
          </a:xfrm>
        </p:spPr>
        <p:txBody>
          <a:bodyPr>
            <a:normAutofit/>
          </a:bodyPr>
          <a:lstStyle/>
          <a:p>
            <a:pPr lvl="1">
              <a:spcBef>
                <a:spcPts val="600"/>
              </a:spcBef>
              <a:spcAft>
                <a:spcPts val="600"/>
              </a:spcAft>
            </a:pPr>
            <a:r>
              <a:rPr lang="en-US" sz="3600" b="1" kern="1200" dirty="0" smtClean="0">
                <a:solidFill>
                  <a:srgbClr val="0070C0"/>
                </a:solidFill>
                <a:ea typeface="+mn-ea"/>
                <a:cs typeface="Calibri" pitchFamily="34" charset="0"/>
              </a:rPr>
              <a:t>Branching and Merging Anti-Patterns</a:t>
            </a:r>
            <a:endParaRPr lang="en-US" sz="3600" b="1" kern="1200" dirty="0">
              <a:solidFill>
                <a:srgbClr val="0070C0"/>
              </a:solidFill>
              <a:ea typeface="+mn-ea"/>
              <a:cs typeface="Calibri" pitchFamily="34" charset="0"/>
            </a:endParaRPr>
          </a:p>
        </p:txBody>
      </p:sp>
      <p:sp>
        <p:nvSpPr>
          <p:cNvPr id="13" name="Content Placeholder 12"/>
          <p:cNvSpPr>
            <a:spLocks noGrp="1"/>
          </p:cNvSpPr>
          <p:nvPr>
            <p:ph idx="1"/>
          </p:nvPr>
        </p:nvSpPr>
        <p:spPr>
          <a:xfrm>
            <a:off x="228600" y="1143000"/>
            <a:ext cx="8763000" cy="5105400"/>
          </a:xfrm>
        </p:spPr>
        <p:txBody>
          <a:bodyPr>
            <a:noAutofit/>
          </a:bodyPr>
          <a:lstStyle/>
          <a:p>
            <a:pPr lvl="0">
              <a:spcBef>
                <a:spcPts val="1800"/>
              </a:spcBef>
              <a:spcAft>
                <a:spcPts val="1800"/>
              </a:spcAft>
              <a:buFont typeface="+mj-lt"/>
              <a:buAutoNum type="arabicPeriod"/>
            </a:pPr>
            <a:endParaRPr lang="en-US" sz="2400" dirty="0">
              <a:solidFill>
                <a:srgbClr val="00BDEC"/>
              </a:solidFill>
              <a:latin typeface="Calibri" pitchFamily="34" charset="0"/>
              <a:ea typeface="+mj-ea"/>
              <a:cs typeface="Calibri" pitchFamily="34" charset="0"/>
            </a:endParaRPr>
          </a:p>
          <a:p>
            <a:pPr marL="0" indent="0">
              <a:spcBef>
                <a:spcPct val="0"/>
              </a:spcBef>
              <a:buNone/>
            </a:pPr>
            <a:endParaRPr lang="en-US" sz="2000" dirty="0">
              <a:solidFill>
                <a:srgbClr val="00BDEC"/>
              </a:solidFill>
              <a:latin typeface="Calibri" pitchFamily="34" charset="0"/>
              <a:ea typeface="+mj-ea"/>
              <a:cs typeface="Calibri" pitchFamily="34" charset="0"/>
            </a:endParaRPr>
          </a:p>
          <a:p>
            <a:pPr marL="0" indent="0">
              <a:buNone/>
            </a:pPr>
            <a:endParaRPr lang="en-US" sz="1800" dirty="0"/>
          </a:p>
          <a:p>
            <a:pPr marL="0" indent="0">
              <a:buNone/>
            </a:pPr>
            <a:endParaRPr lang="en-US" sz="1800" dirty="0" smtClean="0"/>
          </a:p>
          <a:p>
            <a:pPr marL="0" indent="0">
              <a:buNone/>
            </a:pPr>
            <a:endParaRPr lang="en-US" sz="1800" dirty="0" smtClean="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 y="1676400"/>
            <a:ext cx="9053128" cy="3276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7907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86555"/>
            <a:ext cx="7010399" cy="6023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82565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181" y="457201"/>
            <a:ext cx="7276419" cy="579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8835640"/>
      </p:ext>
    </p:extLst>
  </p:cSld>
  <p:clrMapOvr>
    <a:masterClrMapping/>
  </p:clrMapOvr>
  <p:timing>
    <p:tnLst>
      <p:par>
        <p:cTn id="1" dur="indefinite" restart="never" nodeType="tmRoot"/>
      </p:par>
    </p:tnLst>
  </p:timing>
</p:sld>
</file>

<file path=ppt/theme/theme1.xml><?xml version="1.0" encoding="utf-8"?>
<a:theme xmlns:a="http://schemas.openxmlformats.org/drawingml/2006/main" name="CAAT_PowerPoint Template_072911_Final">
  <a:themeElements>
    <a:clrScheme name="Custom 3">
      <a:dk1>
        <a:srgbClr val="000000"/>
      </a:dk1>
      <a:lt1>
        <a:sysClr val="window" lastClr="FFFFFF"/>
      </a:lt1>
      <a:dk2>
        <a:srgbClr val="00BDEC"/>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AT PP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10431</TotalTime>
  <Words>454</Words>
  <Application>Microsoft Office PowerPoint</Application>
  <PresentationFormat>On-screen Show (4:3)</PresentationFormat>
  <Paragraphs>71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CAAT_PowerPoint Template_072911_Final</vt:lpstr>
      <vt:lpstr>EM&amp;M Git System</vt:lpstr>
      <vt:lpstr>Outline</vt:lpstr>
      <vt:lpstr>Why use a branch?</vt:lpstr>
      <vt:lpstr>Branch Types</vt:lpstr>
      <vt:lpstr>EM&amp;M Branch Definitions</vt:lpstr>
      <vt:lpstr>Development Deployment Branches</vt:lpstr>
      <vt:lpstr>Branching and Merging Anti-Patterns</vt:lpstr>
      <vt:lpstr>PowerPoint Presentation</vt:lpstr>
      <vt:lpstr>PowerPoint Presentation</vt:lpstr>
      <vt:lpstr>PowerPoint Presentation</vt:lpstr>
      <vt:lpstr>Information Conductor –  CHANGELOG record</vt:lpstr>
      <vt:lpstr>PowerPoint Presentation</vt:lpstr>
      <vt:lpstr>Benefits</vt:lpstr>
      <vt:lpstr>Development Challenges</vt:lpstr>
    </vt:vector>
  </TitlesOfParts>
  <Company>Comcast Cable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EM&amp;M All Hands</dc:title>
  <dc:creator>Tucker, Bev</dc:creator>
  <cp:lastModifiedBy>Wallace, Andrew</cp:lastModifiedBy>
  <cp:revision>93</cp:revision>
  <cp:lastPrinted>2014-10-20T22:47:51Z</cp:lastPrinted>
  <dcterms:created xsi:type="dcterms:W3CDTF">2014-04-24T17:12:24Z</dcterms:created>
  <dcterms:modified xsi:type="dcterms:W3CDTF">2014-10-20T23:06:02Z</dcterms:modified>
</cp:coreProperties>
</file>