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3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4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1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2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4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9EC5-5AA6-49CD-B32D-16343614212A}" type="datetimeFigureOut">
              <a:rPr lang="en-US" smtClean="0"/>
              <a:t>2/6/2015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75EB-9BCE-4CF2-AB71-FA8AD2FBC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0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emm-git1.sys.comcast.ne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EM&amp;M GIT website</a:t>
            </a:r>
          </a:p>
          <a:p>
            <a:r>
              <a:rPr lang="en-US" sz="2000" dirty="0" smtClean="0">
                <a:hlinkClick r:id="rId2"/>
              </a:rPr>
              <a:t>http://emm-git1.sys.comcast.net/</a:t>
            </a:r>
            <a:endParaRPr lang="en-US" sz="2000" dirty="0" smtClean="0"/>
          </a:p>
          <a:p>
            <a:r>
              <a:rPr lang="en-US" sz="2000" dirty="0" smtClean="0"/>
              <a:t>GIT information and User Guide</a:t>
            </a:r>
          </a:p>
          <a:p>
            <a:r>
              <a:rPr lang="en-US" sz="2000" dirty="0" smtClean="0"/>
              <a:t>http://emm-git1.sys.comcast.net/CEMP-227392710-050814-1337-42.pdf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80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119" y="761999"/>
            <a:ext cx="2577950" cy="57246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Commands and Notes </a:t>
            </a:r>
          </a:p>
          <a:p>
            <a:endParaRPr lang="en-US" sz="1000" dirty="0"/>
          </a:p>
          <a:p>
            <a:r>
              <a:rPr lang="en-US" sz="1000" dirty="0"/>
              <a:t>To create new branch: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checkout -b </a:t>
            </a:r>
            <a:r>
              <a:rPr lang="en-US" sz="1000" dirty="0" err="1"/>
              <a:t>test_branch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To change to another branch: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checkout master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checkout </a:t>
            </a:r>
            <a:r>
              <a:rPr lang="en-US" sz="1000" dirty="0" err="1"/>
              <a:t>test_branch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To merge Branch into master (multiple steps):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checkout &lt;master&gt;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merge &lt;branch&gt;</a:t>
            </a:r>
          </a:p>
          <a:p>
            <a:endParaRPr lang="en-US" sz="1000" dirty="0"/>
          </a:p>
          <a:p>
            <a:r>
              <a:rPr lang="en-US" sz="1000" dirty="0"/>
              <a:t>To merge Branch into master (one step):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merge --no-</a:t>
            </a:r>
            <a:r>
              <a:rPr lang="en-US" sz="1000" dirty="0" err="1"/>
              <a:t>ff</a:t>
            </a:r>
            <a:r>
              <a:rPr lang="en-US" sz="1000" dirty="0"/>
              <a:t> </a:t>
            </a:r>
            <a:r>
              <a:rPr lang="en-US" sz="1000" dirty="0" err="1"/>
              <a:t>test_branch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To remove Branch: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branch -d </a:t>
            </a:r>
            <a:r>
              <a:rPr lang="en-US" sz="1000" dirty="0" err="1"/>
              <a:t>test_branch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To refresh your local copy of the project:</a:t>
            </a:r>
          </a:p>
          <a:p>
            <a:r>
              <a:rPr lang="en-US" sz="1000" dirty="0"/>
              <a:t>Go to directory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pull</a:t>
            </a:r>
          </a:p>
          <a:p>
            <a:endParaRPr lang="en-US" sz="1000" dirty="0"/>
          </a:p>
          <a:p>
            <a:r>
              <a:rPr lang="en-US" sz="1000" dirty="0"/>
              <a:t>Tutorial on Add, commit, push pull:</a:t>
            </a:r>
          </a:p>
          <a:p>
            <a:r>
              <a:rPr lang="en-US" sz="1000" dirty="0"/>
              <a:t>touch README file</a:t>
            </a:r>
          </a:p>
          <a:p>
            <a:r>
              <a:rPr lang="en-US" sz="1000" dirty="0"/>
              <a:t>Change README file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status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add README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status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-m "Added text to readme file"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push origin master</a:t>
            </a:r>
          </a:p>
          <a:p>
            <a:endParaRPr lang="en-US" sz="1000" dirty="0"/>
          </a:p>
          <a:p>
            <a:r>
              <a:rPr lang="en-US" sz="1000" dirty="0"/>
              <a:t>To add all files in a directory: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add .</a:t>
            </a:r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0216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119" y="761999"/>
            <a:ext cx="3280065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Commands and Notes </a:t>
            </a:r>
          </a:p>
          <a:p>
            <a:endParaRPr lang="en-US" sz="1000" dirty="0"/>
          </a:p>
          <a:p>
            <a:r>
              <a:rPr lang="en-US" sz="1000" dirty="0"/>
              <a:t>To Tag something in </a:t>
            </a:r>
            <a:r>
              <a:rPr lang="en-US" sz="1000" dirty="0" err="1"/>
              <a:t>git</a:t>
            </a:r>
            <a:r>
              <a:rPr lang="en-US" sz="1000" dirty="0"/>
              <a:t>:</a:t>
            </a:r>
          </a:p>
          <a:p>
            <a:r>
              <a:rPr lang="en-US" sz="1000" dirty="0"/>
              <a:t>Create a file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tag         -- shows no tags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tag v0      -- adds a tag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tag         -- shows a tag v0</a:t>
            </a:r>
          </a:p>
          <a:p>
            <a:r>
              <a:rPr lang="en-US" sz="1000" dirty="0"/>
              <a:t>change file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add         -- save point for file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     -- commit change to local </a:t>
            </a:r>
            <a:r>
              <a:rPr lang="en-US" sz="1000" dirty="0" err="1"/>
              <a:t>git</a:t>
            </a:r>
            <a:endParaRPr lang="en-US" sz="1000" dirty="0"/>
          </a:p>
          <a:p>
            <a:r>
              <a:rPr lang="en-US" sz="1000" dirty="0" err="1"/>
              <a:t>git</a:t>
            </a:r>
            <a:r>
              <a:rPr lang="en-US" sz="1000" dirty="0"/>
              <a:t> tag v1      -- Adds a new tab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tag         -- shows tag v0 and v1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checkout v0 -- to go back to version 0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checkout v1 -- to go to version 1</a:t>
            </a:r>
          </a:p>
          <a:p>
            <a:endParaRPr lang="en-US" sz="1000" dirty="0"/>
          </a:p>
          <a:p>
            <a:r>
              <a:rPr lang="en-US" sz="1000" dirty="0"/>
              <a:t>Adding a READERS to the Repo:</a:t>
            </a:r>
          </a:p>
          <a:p>
            <a:r>
              <a:rPr lang="en-US" sz="1000" dirty="0" err="1"/>
              <a:t>Example:ssh</a:t>
            </a:r>
            <a:r>
              <a:rPr lang="en-US" sz="1000" dirty="0"/>
              <a:t> </a:t>
            </a:r>
            <a:r>
              <a:rPr lang="en-US" sz="1000" dirty="0" err="1"/>
              <a:t>git@host</a:t>
            </a:r>
            <a:r>
              <a:rPr lang="en-US" sz="1000" dirty="0"/>
              <a:t> perms foo + READERS user1</a:t>
            </a:r>
          </a:p>
          <a:p>
            <a:r>
              <a:rPr lang="en-US" sz="1000" dirty="0" err="1"/>
              <a:t>ssh</a:t>
            </a:r>
            <a:r>
              <a:rPr lang="en-US" sz="1000" dirty="0"/>
              <a:t> </a:t>
            </a:r>
            <a:r>
              <a:rPr lang="en-US" sz="1000" dirty="0" err="1"/>
              <a:t>git@emm-git</a:t>
            </a:r>
            <a:r>
              <a:rPr lang="en-US" sz="1000" dirty="0"/>
              <a:t> perms CFX-OBIEE + READERS awalla5075k</a:t>
            </a:r>
          </a:p>
          <a:p>
            <a:endParaRPr lang="en-US" sz="1000" dirty="0"/>
          </a:p>
          <a:p>
            <a:r>
              <a:rPr lang="en-US" sz="1000" dirty="0"/>
              <a:t>Show Readers:</a:t>
            </a:r>
          </a:p>
          <a:p>
            <a:r>
              <a:rPr lang="en-US" sz="1000" dirty="0" err="1"/>
              <a:t>ssh</a:t>
            </a:r>
            <a:r>
              <a:rPr lang="en-US" sz="1000" dirty="0"/>
              <a:t> </a:t>
            </a:r>
            <a:r>
              <a:rPr lang="en-US" sz="1000" dirty="0" err="1"/>
              <a:t>git@emm-git</a:t>
            </a:r>
            <a:r>
              <a:rPr lang="en-US" sz="1000" dirty="0"/>
              <a:t> perms -l CFX-OBIE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4575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695325"/>
            <a:ext cx="83439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14400" y="4186464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 Create a directory on your laptop to add </a:t>
            </a:r>
            <a:r>
              <a:rPr lang="en-US" sz="1400" dirty="0" err="1" smtClean="0"/>
              <a:t>git</a:t>
            </a:r>
            <a:r>
              <a:rPr lang="en-US" sz="1400" dirty="0" smtClean="0"/>
              <a:t> repos into.  Example c:\Git_Source</a:t>
            </a:r>
          </a:p>
          <a:p>
            <a:r>
              <a:rPr lang="en-US" sz="1400" dirty="0" smtClean="0"/>
              <a:t>2.  Go into explorer and find the </a:t>
            </a:r>
            <a:r>
              <a:rPr lang="en-US" sz="1400" dirty="0" err="1" smtClean="0"/>
              <a:t>Git_Source</a:t>
            </a:r>
            <a:r>
              <a:rPr lang="en-US" sz="1400" dirty="0" smtClean="0"/>
              <a:t> Directory </a:t>
            </a:r>
          </a:p>
          <a:p>
            <a:r>
              <a:rPr lang="en-US" sz="1400" dirty="0" smtClean="0"/>
              <a:t>3.  Right click and select “</a:t>
            </a:r>
            <a:r>
              <a:rPr lang="en-US" sz="1400" dirty="0" err="1" smtClean="0"/>
              <a:t>Git</a:t>
            </a:r>
            <a:r>
              <a:rPr lang="en-US" sz="1400" dirty="0" smtClean="0"/>
              <a:t> Bash”</a:t>
            </a:r>
          </a:p>
          <a:p>
            <a:r>
              <a:rPr lang="en-US" sz="1400" dirty="0" smtClean="0"/>
              <a:t>4.  Type: </a:t>
            </a:r>
            <a:r>
              <a:rPr lang="en-US" sz="1400" dirty="0" err="1" smtClean="0"/>
              <a:t>ssh</a:t>
            </a:r>
            <a:r>
              <a:rPr lang="en-US" sz="1400" dirty="0" smtClean="0"/>
              <a:t> </a:t>
            </a:r>
            <a:r>
              <a:rPr lang="en-US" sz="1400" dirty="0" err="1" smtClean="0"/>
              <a:t>git@emm-git</a:t>
            </a:r>
            <a:r>
              <a:rPr lang="en-US" sz="1400" dirty="0" smtClean="0"/>
              <a:t> info </a:t>
            </a:r>
          </a:p>
          <a:p>
            <a:r>
              <a:rPr lang="en-US" sz="1400" dirty="0" smtClean="0"/>
              <a:t>This will give you a listing of all repos you can see.  We are going to work with the “</a:t>
            </a:r>
            <a:r>
              <a:rPr lang="en-US" sz="1400" b="1" dirty="0" smtClean="0"/>
              <a:t>rgalam200/CFX-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-Training”</a:t>
            </a:r>
            <a:r>
              <a:rPr lang="en-US" sz="1400" dirty="0" smtClean="0"/>
              <a:t> Repo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7123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2699" y="4521875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Clone the CFX-</a:t>
            </a:r>
            <a:r>
              <a:rPr lang="en-US" sz="1400" dirty="0" err="1" smtClean="0"/>
              <a:t>Git</a:t>
            </a:r>
            <a:r>
              <a:rPr lang="en-US" sz="1400" dirty="0" smtClean="0"/>
              <a:t>-Training Repo down to your local drive</a:t>
            </a:r>
          </a:p>
          <a:p>
            <a:r>
              <a:rPr lang="en-US" sz="1400" b="1" dirty="0" smtClean="0"/>
              <a:t>   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clone emm-git:rgalam200/CFX-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-Training</a:t>
            </a:r>
          </a:p>
          <a:p>
            <a:r>
              <a:rPr lang="en-US" sz="1400" dirty="0" smtClean="0"/>
              <a:t>2.     cd into the new directory that has been created</a:t>
            </a:r>
          </a:p>
          <a:p>
            <a:r>
              <a:rPr lang="en-US" sz="1400" dirty="0" smtClean="0"/>
              <a:t>3.     Type:  </a:t>
            </a:r>
            <a:r>
              <a:rPr lang="en-US" sz="1400" b="1" dirty="0" err="1" smtClean="0"/>
              <a:t>ls</a:t>
            </a:r>
            <a:r>
              <a:rPr lang="en-US" sz="1400" dirty="0" smtClean="0"/>
              <a:t>  --  You see that it is empty</a:t>
            </a:r>
          </a:p>
          <a:p>
            <a:r>
              <a:rPr lang="en-US" sz="1400" dirty="0" smtClean="0"/>
              <a:t>4.     You are in the master branch as a default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rgalam200@C0183L86VNYN1  /C/</a:t>
            </a:r>
            <a:r>
              <a:rPr lang="en-US" sz="1400" dirty="0" err="1" smtClean="0"/>
              <a:t>GIT_Source</a:t>
            </a:r>
            <a:r>
              <a:rPr lang="en-US" sz="1400" dirty="0" smtClean="0"/>
              <a:t>/CFX-</a:t>
            </a:r>
            <a:r>
              <a:rPr lang="en-US" sz="1400" dirty="0" err="1" smtClean="0"/>
              <a:t>Git</a:t>
            </a:r>
            <a:r>
              <a:rPr lang="en-US" sz="1400" dirty="0" smtClean="0"/>
              <a:t>-Training </a:t>
            </a:r>
            <a:r>
              <a:rPr lang="en-US" sz="1400" b="1" dirty="0" smtClean="0">
                <a:solidFill>
                  <a:srgbClr val="00B050"/>
                </a:solidFill>
              </a:rPr>
              <a:t>&lt;master&gt;</a:t>
            </a:r>
          </a:p>
          <a:p>
            <a:pPr marL="342900" indent="-342900">
              <a:buAutoNum type="arabicPeriod" startAt="5"/>
            </a:pPr>
            <a:r>
              <a:rPr lang="en-US" sz="1400" dirty="0" smtClean="0"/>
              <a:t>Change to the develop branch: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checkout develop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rgalam200@C0183L86VNYN1  /C/</a:t>
            </a:r>
            <a:r>
              <a:rPr lang="en-US" sz="1400" dirty="0" err="1" smtClean="0"/>
              <a:t>GIT_Source</a:t>
            </a:r>
            <a:r>
              <a:rPr lang="en-US" sz="1400" dirty="0" smtClean="0"/>
              <a:t>/CFX-</a:t>
            </a:r>
            <a:r>
              <a:rPr lang="en-US" sz="1400" dirty="0" err="1" smtClean="0"/>
              <a:t>Git</a:t>
            </a:r>
            <a:r>
              <a:rPr lang="en-US" sz="1400" dirty="0" smtClean="0"/>
              <a:t>-Training </a:t>
            </a:r>
            <a:r>
              <a:rPr lang="en-US" sz="1400" b="1" dirty="0" smtClean="0">
                <a:solidFill>
                  <a:srgbClr val="00B050"/>
                </a:solidFill>
              </a:rPr>
              <a:t>&lt;develop&gt;</a:t>
            </a:r>
          </a:p>
          <a:p>
            <a:r>
              <a:rPr lang="en-US" sz="1400" dirty="0" smtClean="0"/>
              <a:t>6.     Type:  </a:t>
            </a:r>
            <a:r>
              <a:rPr lang="en-US" sz="1400" b="1" dirty="0" err="1" smtClean="0"/>
              <a:t>ls</a:t>
            </a:r>
            <a:r>
              <a:rPr lang="en-US" sz="1400" dirty="0" smtClean="0"/>
              <a:t>  -- The directories are now present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49" y="187247"/>
            <a:ext cx="83439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667000"/>
            <a:ext cx="83439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084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186464"/>
            <a:ext cx="7315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1.  Create a new Branch called CFX-Git-Training_1_0_0_0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checkout –b CFX-Git-Training_1_0_0_0</a:t>
            </a:r>
          </a:p>
          <a:p>
            <a:r>
              <a:rPr lang="en-US" sz="1400" dirty="0" smtClean="0"/>
              <a:t>      Now you are in the new branch.</a:t>
            </a:r>
          </a:p>
          <a:p>
            <a:r>
              <a:rPr lang="en-US" sz="1400" dirty="0" smtClean="0"/>
              <a:t>      rgalam200@C0183L86VNYN1  /C/</a:t>
            </a:r>
            <a:r>
              <a:rPr lang="en-US" sz="1400" dirty="0" err="1" smtClean="0"/>
              <a:t>GIT_Source</a:t>
            </a:r>
            <a:r>
              <a:rPr lang="en-US" sz="1400" dirty="0" smtClean="0"/>
              <a:t>/CFX-</a:t>
            </a:r>
            <a:r>
              <a:rPr lang="en-US" sz="1400" dirty="0" err="1" smtClean="0"/>
              <a:t>Git</a:t>
            </a:r>
            <a:r>
              <a:rPr lang="en-US" sz="1400" dirty="0" smtClean="0"/>
              <a:t>-Training </a:t>
            </a:r>
            <a:r>
              <a:rPr lang="en-US" sz="1400" b="1" dirty="0" smtClean="0">
                <a:solidFill>
                  <a:srgbClr val="00B050"/>
                </a:solidFill>
              </a:rPr>
              <a:t>&lt;CFX-Git-Training_1_0_0_0&gt;</a:t>
            </a:r>
          </a:p>
          <a:p>
            <a:r>
              <a:rPr lang="en-US" sz="1400" dirty="0" smtClean="0"/>
              <a:t>** Create the following branches for training: (</a:t>
            </a:r>
            <a:r>
              <a:rPr lang="en-US" sz="1400" b="1" dirty="0" err="1"/>
              <a:t>git</a:t>
            </a:r>
            <a:r>
              <a:rPr lang="en-US" sz="1400" b="1" dirty="0"/>
              <a:t> checkout –b </a:t>
            </a:r>
            <a:r>
              <a:rPr lang="en-US" sz="1400" b="1" dirty="0" smtClean="0"/>
              <a:t>&lt;Branch Name Below&gt;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	Lakshmi:  	CFX-Git-Training_1_0_0_1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Aninyda</a:t>
            </a:r>
            <a:r>
              <a:rPr lang="en-US" sz="1400" dirty="0" smtClean="0"/>
              <a:t>: 	CFX-Git-Training_1_0_0_2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Rajib</a:t>
            </a:r>
            <a:r>
              <a:rPr lang="en-US" sz="1400" dirty="0" smtClean="0"/>
              <a:t>:    	CFX-Git-Training_1_0_0_3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	Jason:  	CFX-Git-Training_1_0_0_4</a:t>
            </a:r>
          </a:p>
          <a:p>
            <a:endParaRPr lang="en-US" sz="1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8" y="533400"/>
            <a:ext cx="834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08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4750475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Create a test File</a:t>
            </a:r>
          </a:p>
          <a:p>
            <a:pPr marL="342900" indent="-342900">
              <a:buAutoNum type="arabicPeriod"/>
            </a:pPr>
            <a:r>
              <a:rPr lang="en-US" sz="1400" dirty="0" smtClean="0"/>
              <a:t>Check status: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status</a:t>
            </a:r>
            <a:r>
              <a:rPr lang="en-US" sz="1400" dirty="0" smtClean="0"/>
              <a:t>  --  This shows above that you have a new file in </a:t>
            </a:r>
            <a:r>
              <a:rPr lang="en-US" sz="1400" b="1" dirty="0" smtClean="0">
                <a:solidFill>
                  <a:srgbClr val="FF0000"/>
                </a:solidFill>
              </a:rPr>
              <a:t>Red</a:t>
            </a:r>
          </a:p>
          <a:p>
            <a:pPr marL="342900" indent="-342900">
              <a:buAutoNum type="arabicPeriod" startAt="3"/>
            </a:pPr>
            <a:r>
              <a:rPr lang="en-US" sz="1400" dirty="0" smtClean="0"/>
              <a:t>Add the file to your local Repo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add &lt;</a:t>
            </a:r>
            <a:r>
              <a:rPr lang="en-US" sz="1400" b="1" dirty="0" err="1" smtClean="0"/>
              <a:t>Your_Name</a:t>
            </a:r>
            <a:r>
              <a:rPr lang="en-US" sz="1400" b="1" dirty="0" smtClean="0"/>
              <a:t>&gt;_File.txt</a:t>
            </a:r>
          </a:p>
          <a:p>
            <a:pPr marL="342900" indent="-342900">
              <a:buAutoNum type="arabicPeriod" startAt="4"/>
            </a:pPr>
            <a:r>
              <a:rPr lang="en-US" sz="1400" dirty="0" smtClean="0"/>
              <a:t>Check status: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status  </a:t>
            </a:r>
            <a:r>
              <a:rPr lang="en-US" sz="1400" dirty="0" smtClean="0"/>
              <a:t>--  This shows above you need to commit the file in </a:t>
            </a:r>
            <a:r>
              <a:rPr lang="en-US" sz="1400" b="1" dirty="0" smtClean="0">
                <a:solidFill>
                  <a:srgbClr val="00B050"/>
                </a:solidFill>
              </a:rPr>
              <a:t>Green</a:t>
            </a:r>
          </a:p>
          <a:p>
            <a:pPr marL="342900" indent="-342900">
              <a:buAutoNum type="arabicPeriod" startAt="5"/>
            </a:pPr>
            <a:r>
              <a:rPr lang="en-US" sz="1400" dirty="0" smtClean="0"/>
              <a:t>Commit the File to the Repo (This command will commit all changes):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commit –m “Description of Change”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28599"/>
            <a:ext cx="8343900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9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86200"/>
            <a:ext cx="731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Push your new branch up  to the main </a:t>
            </a:r>
            <a:r>
              <a:rPr lang="en-US" sz="1400" dirty="0" err="1" smtClean="0"/>
              <a:t>git</a:t>
            </a:r>
            <a:r>
              <a:rPr lang="en-US" sz="1400" dirty="0" smtClean="0"/>
              <a:t> server</a:t>
            </a:r>
          </a:p>
          <a:p>
            <a:r>
              <a:rPr lang="en-US" sz="1400" b="1" dirty="0" smtClean="0"/>
              <a:t>         </a:t>
            </a:r>
            <a:r>
              <a:rPr lang="en-US" sz="1400" b="1" dirty="0" err="1" smtClean="0"/>
              <a:t>git</a:t>
            </a:r>
            <a:r>
              <a:rPr lang="en-US" sz="1400" b="1" dirty="0" smtClean="0"/>
              <a:t> push origin CFX-Git-Training_1_0_0_0</a:t>
            </a:r>
          </a:p>
          <a:p>
            <a:endParaRPr lang="en-US" sz="1400" b="1" dirty="0"/>
          </a:p>
          <a:p>
            <a:r>
              <a:rPr lang="en-US" sz="1400" dirty="0" smtClean="0"/>
              <a:t>	Lakshmi:  	CFX-Git-Training_1_0_0_1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Aninyda</a:t>
            </a:r>
            <a:r>
              <a:rPr lang="en-US" sz="1400" dirty="0" smtClean="0"/>
              <a:t>: 	CFX-Git-Training_1_0_0_2</a:t>
            </a:r>
          </a:p>
          <a:p>
            <a:r>
              <a:rPr lang="en-US" sz="1400" dirty="0" smtClean="0"/>
              <a:t>	</a:t>
            </a:r>
            <a:r>
              <a:rPr lang="en-US" sz="1400" dirty="0" err="1" smtClean="0"/>
              <a:t>Rajib</a:t>
            </a:r>
            <a:r>
              <a:rPr lang="en-US" sz="1400" dirty="0" smtClean="0"/>
              <a:t>:    	CFX-Git-Training_1_0_0_3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Jason:	CFX-Git-Training_1_0_0_4</a:t>
            </a:r>
            <a:endParaRPr lang="en-US" sz="1400" b="1" dirty="0" smtClean="0"/>
          </a:p>
          <a:p>
            <a:endParaRPr lang="en-US" sz="1400" b="1" dirty="0" smtClean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85" y="685800"/>
            <a:ext cx="834390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422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410200"/>
            <a:ext cx="7315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The new Branch (Head) can now be seen on the </a:t>
            </a:r>
            <a:r>
              <a:rPr lang="en-US" sz="1400" dirty="0" err="1" smtClean="0"/>
              <a:t>Git</a:t>
            </a:r>
            <a:r>
              <a:rPr lang="en-US" sz="1400" dirty="0" smtClean="0"/>
              <a:t> Server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33400"/>
            <a:ext cx="84772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053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0"/>
            <a:ext cx="466826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GIT Commands and Notes </a:t>
            </a:r>
          </a:p>
          <a:p>
            <a:endParaRPr lang="en-US" sz="1000" dirty="0"/>
          </a:p>
          <a:p>
            <a:r>
              <a:rPr lang="en-US" sz="1000" dirty="0" err="1" smtClean="0"/>
              <a:t>Git</a:t>
            </a:r>
            <a:r>
              <a:rPr lang="en-US" sz="1000" dirty="0" smtClean="0"/>
              <a:t> </a:t>
            </a:r>
            <a:r>
              <a:rPr lang="en-US" sz="1000" dirty="0"/>
              <a:t>Repository:  </a:t>
            </a:r>
          </a:p>
          <a:p>
            <a:r>
              <a:rPr lang="en-US" sz="1000" dirty="0"/>
              <a:t>http://emm-git1.sys.comcast.net/</a:t>
            </a:r>
          </a:p>
          <a:p>
            <a:endParaRPr lang="en-US" sz="1000" dirty="0"/>
          </a:p>
          <a:p>
            <a:r>
              <a:rPr lang="en-US" sz="1000" dirty="0" smtClean="0"/>
              <a:t>To </a:t>
            </a:r>
            <a:r>
              <a:rPr lang="en-US" sz="1000" dirty="0"/>
              <a:t>setup </a:t>
            </a:r>
            <a:r>
              <a:rPr lang="en-US" sz="1000" dirty="0" smtClean="0"/>
              <a:t>username </a:t>
            </a:r>
            <a:r>
              <a:rPr lang="en-US" sz="1000" dirty="0"/>
              <a:t>to the </a:t>
            </a:r>
            <a:r>
              <a:rPr lang="en-US" sz="1000" dirty="0" err="1"/>
              <a:t>git</a:t>
            </a:r>
            <a:r>
              <a:rPr lang="en-US" sz="1000" dirty="0"/>
              <a:t> repository: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--global user.name "&lt;Your Name&gt;"</a:t>
            </a:r>
          </a:p>
          <a:p>
            <a:r>
              <a:rPr lang="en-US" sz="1000" dirty="0"/>
              <a:t>Example:  </a:t>
            </a:r>
            <a:r>
              <a:rPr lang="en-US" sz="1000" dirty="0" err="1"/>
              <a:t>git</a:t>
            </a:r>
            <a:r>
              <a:rPr lang="en-US" sz="1000" dirty="0"/>
              <a:t> commit --global user.name "Robert Galambos"</a:t>
            </a:r>
          </a:p>
          <a:p>
            <a:endParaRPr lang="en-US" sz="1000" dirty="0"/>
          </a:p>
          <a:p>
            <a:r>
              <a:rPr lang="en-US" sz="1000" dirty="0"/>
              <a:t>To set up email to the repository: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--global </a:t>
            </a:r>
            <a:r>
              <a:rPr lang="en-US" sz="1000" dirty="0" err="1"/>
              <a:t>user.email</a:t>
            </a:r>
            <a:r>
              <a:rPr lang="en-US" sz="1000" dirty="0"/>
              <a:t> &lt;email address&gt;</a:t>
            </a:r>
          </a:p>
          <a:p>
            <a:r>
              <a:rPr lang="en-US" sz="1000" dirty="0"/>
              <a:t>Example: </a:t>
            </a:r>
            <a:r>
              <a:rPr lang="en-US" sz="1000" dirty="0" err="1"/>
              <a:t>git</a:t>
            </a:r>
            <a:r>
              <a:rPr lang="en-US" sz="1000" dirty="0"/>
              <a:t> commit --global </a:t>
            </a:r>
            <a:r>
              <a:rPr lang="en-US" sz="1000" dirty="0" err="1"/>
              <a:t>user.email</a:t>
            </a:r>
            <a:r>
              <a:rPr lang="en-US" sz="1000" dirty="0"/>
              <a:t> robert_galambos@cable.comcast.com </a:t>
            </a:r>
          </a:p>
          <a:p>
            <a:endParaRPr lang="en-US" sz="1000" dirty="0"/>
          </a:p>
          <a:p>
            <a:r>
              <a:rPr lang="en-US" sz="1000" dirty="0"/>
              <a:t>GIT CLONE: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clone &lt;URL&gt;/&lt;Project&gt;</a:t>
            </a:r>
          </a:p>
          <a:p>
            <a:r>
              <a:rPr lang="en-US" sz="1000" dirty="0"/>
              <a:t>Example:  </a:t>
            </a:r>
            <a:r>
              <a:rPr lang="en-US" sz="1000" dirty="0" err="1"/>
              <a:t>git</a:t>
            </a:r>
            <a:r>
              <a:rPr lang="en-US" sz="1000" dirty="0"/>
              <a:t> clone ssh://git@emm-git/CFX_MANILLA</a:t>
            </a:r>
          </a:p>
          <a:p>
            <a:endParaRPr lang="en-US" sz="1000" dirty="0"/>
          </a:p>
          <a:p>
            <a:r>
              <a:rPr lang="en-US" sz="1000" dirty="0"/>
              <a:t>GIT CLONE BRANCH: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clone -b &lt;branch name&gt; &lt;URL&gt;:&lt;project name&gt;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clone -b develop </a:t>
            </a:r>
            <a:r>
              <a:rPr lang="en-US" sz="1000" dirty="0" err="1"/>
              <a:t>emm-git:CFX-OBIEE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GIT SHOW INFORMATION ON REPO:</a:t>
            </a:r>
          </a:p>
          <a:p>
            <a:r>
              <a:rPr lang="en-US" sz="1000" dirty="0"/>
              <a:t>NOTE: execute command from inside local repo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remote show origin</a:t>
            </a:r>
          </a:p>
          <a:p>
            <a:endParaRPr lang="en-US" sz="1000" dirty="0"/>
          </a:p>
          <a:p>
            <a:r>
              <a:rPr lang="en-US" sz="1000" dirty="0"/>
              <a:t>To create an empty Repository (Does not exist in server repository):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clone </a:t>
            </a:r>
            <a:r>
              <a:rPr lang="en-US" sz="1000" dirty="0" err="1"/>
              <a:t>git@emm-git</a:t>
            </a:r>
            <a:r>
              <a:rPr lang="en-US" sz="1000" dirty="0"/>
              <a:t>:/rgalam200/CFX-TestRepo_1_0_0_0</a:t>
            </a:r>
          </a:p>
          <a:p>
            <a:endParaRPr lang="en-US" sz="1000" dirty="0"/>
          </a:p>
          <a:p>
            <a:r>
              <a:rPr lang="en-US" sz="1000" dirty="0"/>
              <a:t>Add </a:t>
            </a:r>
            <a:r>
              <a:rPr lang="en-US" sz="1000" dirty="0" smtClean="0"/>
              <a:t>OWNERS/READERS/WRITERS </a:t>
            </a:r>
            <a:r>
              <a:rPr lang="en-US" sz="1000" dirty="0"/>
              <a:t>to Repo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ssh</a:t>
            </a:r>
            <a:r>
              <a:rPr lang="en-US" sz="1000" dirty="0"/>
              <a:t> </a:t>
            </a:r>
            <a:r>
              <a:rPr lang="en-US" sz="1000" dirty="0" err="1"/>
              <a:t>git@emm-git</a:t>
            </a:r>
            <a:r>
              <a:rPr lang="en-US" sz="1000" dirty="0"/>
              <a:t> perms CFX-</a:t>
            </a:r>
            <a:r>
              <a:rPr lang="en-US" sz="1000" dirty="0" err="1"/>
              <a:t>RealTimeEntitlement</a:t>
            </a:r>
            <a:r>
              <a:rPr lang="en-US" sz="1000" dirty="0"/>
              <a:t> + OWNERS rgalam200</a:t>
            </a:r>
          </a:p>
          <a:p>
            <a:r>
              <a:rPr lang="en-US" sz="1000" dirty="0"/>
              <a:t>     </a:t>
            </a:r>
            <a:r>
              <a:rPr lang="en-US" sz="1000" dirty="0" err="1"/>
              <a:t>ssh</a:t>
            </a:r>
            <a:r>
              <a:rPr lang="en-US" sz="1000" dirty="0"/>
              <a:t> </a:t>
            </a:r>
            <a:r>
              <a:rPr lang="en-US" sz="1000" dirty="0" err="1"/>
              <a:t>git@emm-git</a:t>
            </a:r>
            <a:r>
              <a:rPr lang="en-US" sz="1000" dirty="0"/>
              <a:t> perms CFX-</a:t>
            </a:r>
            <a:r>
              <a:rPr lang="en-US" sz="1000" dirty="0" err="1"/>
              <a:t>RealTimeEntitlement</a:t>
            </a:r>
            <a:r>
              <a:rPr lang="en-US" sz="1000" dirty="0"/>
              <a:t> + WRITERS &lt;Developer </a:t>
            </a:r>
            <a:r>
              <a:rPr lang="en-US" sz="1000" dirty="0" err="1"/>
              <a:t>NTLogin</a:t>
            </a:r>
            <a:r>
              <a:rPr lang="en-US" sz="1000" dirty="0"/>
              <a:t>&gt;</a:t>
            </a:r>
          </a:p>
          <a:p>
            <a:endParaRPr lang="en-US" sz="1000" dirty="0"/>
          </a:p>
          <a:p>
            <a:r>
              <a:rPr lang="en-US" sz="1000" dirty="0"/>
              <a:t>GIT Repository Information:</a:t>
            </a:r>
          </a:p>
          <a:p>
            <a:r>
              <a:rPr lang="en-US" sz="1000" dirty="0" err="1"/>
              <a:t>ssh</a:t>
            </a:r>
            <a:r>
              <a:rPr lang="en-US" sz="1000" dirty="0"/>
              <a:t> </a:t>
            </a:r>
            <a:r>
              <a:rPr lang="en-US" sz="1000" dirty="0" err="1"/>
              <a:t>git@emm-git</a:t>
            </a:r>
            <a:r>
              <a:rPr lang="en-US" sz="1000" dirty="0"/>
              <a:t> info</a:t>
            </a:r>
          </a:p>
          <a:p>
            <a:endParaRPr lang="en-US" sz="1000" dirty="0"/>
          </a:p>
          <a:p>
            <a:r>
              <a:rPr lang="en-US" sz="1000" dirty="0"/>
              <a:t>GIT Repository Help: </a:t>
            </a:r>
          </a:p>
          <a:p>
            <a:r>
              <a:rPr lang="en-US" sz="1000" dirty="0" err="1"/>
              <a:t>ssh</a:t>
            </a:r>
            <a:r>
              <a:rPr lang="en-US" sz="1000" dirty="0"/>
              <a:t> </a:t>
            </a:r>
            <a:r>
              <a:rPr lang="en-US" sz="1000" dirty="0" err="1"/>
              <a:t>git@emm-git</a:t>
            </a:r>
            <a:r>
              <a:rPr lang="en-US" sz="1000" dirty="0"/>
              <a:t> help</a:t>
            </a:r>
          </a:p>
          <a:p>
            <a:r>
              <a:rPr lang="en-US" sz="1000" dirty="0"/>
              <a:t>also </a:t>
            </a:r>
            <a:r>
              <a:rPr lang="en-US" sz="1000" dirty="0" err="1"/>
              <a:t>git</a:t>
            </a:r>
            <a:r>
              <a:rPr lang="en-US" sz="1000" dirty="0"/>
              <a:t> --</a:t>
            </a:r>
            <a:r>
              <a:rPr lang="en-US" sz="1000" dirty="0" smtClean="0"/>
              <a:t>help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236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0"/>
            <a:ext cx="4281941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GIT Commands and Notes </a:t>
            </a:r>
          </a:p>
          <a:p>
            <a:endParaRPr lang="en-US" sz="1000" dirty="0"/>
          </a:p>
          <a:p>
            <a:r>
              <a:rPr lang="en-US" sz="1000" dirty="0"/>
              <a:t>To see Graph log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log --graph</a:t>
            </a:r>
          </a:p>
          <a:p>
            <a:endParaRPr lang="en-US" sz="1000" dirty="0"/>
          </a:p>
          <a:p>
            <a:r>
              <a:rPr lang="en-US" sz="1000" dirty="0"/>
              <a:t>To create remote alias to </a:t>
            </a:r>
            <a:r>
              <a:rPr lang="en-US" sz="1000" dirty="0" err="1"/>
              <a:t>git</a:t>
            </a:r>
            <a:r>
              <a:rPr lang="en-US" sz="1000" dirty="0"/>
              <a:t> repository: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remote add origin &lt;URL&gt;:&lt;Project&gt;</a:t>
            </a:r>
          </a:p>
          <a:p>
            <a:r>
              <a:rPr lang="en-US" sz="1000" dirty="0"/>
              <a:t>Example:  </a:t>
            </a:r>
            <a:r>
              <a:rPr lang="en-US" sz="1000" dirty="0" err="1"/>
              <a:t>git</a:t>
            </a:r>
            <a:r>
              <a:rPr lang="en-US" sz="1000" dirty="0"/>
              <a:t> remote add origin </a:t>
            </a:r>
            <a:r>
              <a:rPr lang="en-US" sz="1000" dirty="0" err="1"/>
              <a:t>git@emm-git:CFX_MANILLA.git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To show what remote alias' have been set up: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remote -v </a:t>
            </a:r>
          </a:p>
          <a:p>
            <a:endParaRPr lang="en-US" sz="1000" dirty="0"/>
          </a:p>
          <a:p>
            <a:r>
              <a:rPr lang="en-US" sz="1000" dirty="0"/>
              <a:t>To remove a remote alias: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remote </a:t>
            </a:r>
            <a:r>
              <a:rPr lang="en-US" sz="1000" dirty="0" err="1"/>
              <a:t>rm</a:t>
            </a:r>
            <a:r>
              <a:rPr lang="en-US" sz="1000" dirty="0"/>
              <a:t> origin</a:t>
            </a:r>
          </a:p>
          <a:p>
            <a:endParaRPr lang="en-US" sz="1000" dirty="0"/>
          </a:p>
          <a:p>
            <a:r>
              <a:rPr lang="en-US" sz="1000" dirty="0"/>
              <a:t>To push the CFX_MANILLA information to repository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push origin &lt;BRANCH&gt;</a:t>
            </a:r>
          </a:p>
          <a:p>
            <a:endParaRPr lang="en-US" sz="1000" dirty="0"/>
          </a:p>
          <a:p>
            <a:r>
              <a:rPr lang="en-US" sz="1000" dirty="0"/>
              <a:t>To add and commit a file to </a:t>
            </a:r>
            <a:r>
              <a:rPr lang="en-US" sz="1000" dirty="0" err="1"/>
              <a:t>git</a:t>
            </a:r>
            <a:r>
              <a:rPr lang="en-US" sz="1000" dirty="0"/>
              <a:t>:</a:t>
            </a:r>
          </a:p>
          <a:p>
            <a:r>
              <a:rPr lang="en-US" sz="1000" dirty="0"/>
              <a:t>create file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add  -- Sets a save point, but not </a:t>
            </a:r>
            <a:r>
              <a:rPr lang="en-US" sz="1000" dirty="0" err="1"/>
              <a:t>commited</a:t>
            </a:r>
            <a:r>
              <a:rPr lang="en-US" sz="1000" dirty="0"/>
              <a:t> 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status  -- shows the status of the local </a:t>
            </a:r>
            <a:r>
              <a:rPr lang="en-US" sz="1000" dirty="0" err="1"/>
              <a:t>git</a:t>
            </a:r>
            <a:r>
              <a:rPr lang="en-US" sz="1000" dirty="0"/>
              <a:t> directory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-- commit the change will bring up a comment file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-m "Change Description"  commit the change without comment file</a:t>
            </a:r>
          </a:p>
          <a:p>
            <a:endParaRPr lang="en-US" sz="1000" dirty="0"/>
          </a:p>
          <a:p>
            <a:r>
              <a:rPr lang="en-US" sz="1000" dirty="0"/>
              <a:t>NOTE:  To do a add and commit: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commit -a -m 'Change Description'</a:t>
            </a:r>
          </a:p>
          <a:p>
            <a:endParaRPr lang="en-US" sz="1000" dirty="0"/>
          </a:p>
          <a:p>
            <a:r>
              <a:rPr lang="en-US" sz="1000" dirty="0"/>
              <a:t>To remove a file: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</a:t>
            </a:r>
            <a:r>
              <a:rPr lang="en-US" sz="1000" dirty="0" err="1"/>
              <a:t>rm</a:t>
            </a:r>
            <a:r>
              <a:rPr lang="en-US" sz="1000" dirty="0"/>
              <a:t> &lt;filename&gt;</a:t>
            </a:r>
          </a:p>
          <a:p>
            <a:endParaRPr lang="en-US" sz="1000" dirty="0"/>
          </a:p>
          <a:p>
            <a:r>
              <a:rPr lang="en-US" sz="1000" dirty="0"/>
              <a:t>To see the log: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log  -- Shows what has happen in the </a:t>
            </a:r>
            <a:r>
              <a:rPr lang="en-US" sz="1000" dirty="0" err="1"/>
              <a:t>git</a:t>
            </a:r>
            <a:r>
              <a:rPr lang="en-US" sz="1000" dirty="0"/>
              <a:t> directory</a:t>
            </a:r>
          </a:p>
          <a:p>
            <a:endParaRPr lang="en-US" sz="1000" dirty="0"/>
          </a:p>
          <a:p>
            <a:r>
              <a:rPr lang="en-US" sz="1000" dirty="0"/>
              <a:t>Show branches:</a:t>
            </a:r>
          </a:p>
          <a:p>
            <a:r>
              <a:rPr lang="en-US" sz="1000" dirty="0" err="1"/>
              <a:t>git</a:t>
            </a:r>
            <a:r>
              <a:rPr lang="en-US" sz="1000" dirty="0"/>
              <a:t> branch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511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</TotalTime>
  <Words>931</Words>
  <Application>Microsoft Office PowerPoint</Application>
  <PresentationFormat>On-screen Show (4:3)</PresentationFormat>
  <Paragraphs>175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GIT Training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Comcast Cable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Training</dc:title>
  <dc:creator>Galambos, Robert</dc:creator>
  <cp:lastModifiedBy>Wallace, Andrew</cp:lastModifiedBy>
  <cp:revision>11</cp:revision>
  <dcterms:created xsi:type="dcterms:W3CDTF">2014-08-11T19:06:28Z</dcterms:created>
  <dcterms:modified xsi:type="dcterms:W3CDTF">2015-02-07T12:39:40Z</dcterms:modified>
</cp:coreProperties>
</file>