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0" r:id="rId4"/>
    <p:sldId id="270" r:id="rId5"/>
    <p:sldId id="271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de-DE"/>
    </a:defPPr>
    <a:lvl1pPr marL="0" indent="0" algn="l" defTabSz="914400" rtl="0" eaLnBrk="1" latinLnBrk="0" hangingPunct="1">
      <a:lnSpc>
        <a:spcPct val="98000"/>
      </a:lnSpc>
      <a:spcBef>
        <a:spcPts val="0"/>
      </a:spcBef>
      <a:buFont typeface="+mj-lt"/>
      <a:buNone/>
      <a:defRPr sz="1600" kern="1200" spc="-10" baseline="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2pPr>
    <a:lvl3pPr marL="360363" indent="-185738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4pPr>
    <a:lvl5pPr marL="719138" indent="-184150" algn="l" defTabSz="914400" rtl="0" eaLnBrk="1" latinLnBrk="0" hangingPunct="1">
      <a:lnSpc>
        <a:spcPct val="98000"/>
      </a:lnSpc>
      <a:spcBef>
        <a:spcPts val="0"/>
      </a:spcBef>
      <a:buFont typeface="Source Sans Pro" panose="020B0503030403020204" pitchFamily="34" charset="0"/>
      <a:buChar char="―"/>
      <a:defRPr sz="1600" kern="1200" spc="-10" baseline="0">
        <a:solidFill>
          <a:schemeClr val="tx1"/>
        </a:solidFill>
        <a:latin typeface="+mn-lt"/>
        <a:ea typeface="+mn-ea"/>
        <a:cs typeface="+mn-cs"/>
      </a:defRPr>
    </a:lvl5pPr>
    <a:lvl6pPr marL="25146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9718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4290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86200" indent="-228600" algn="l" defTabSz="914400" rtl="0" eaLnBrk="1" latinLnBrk="0" hangingPunct="1">
      <a:lnSpc>
        <a:spcPct val="90000"/>
      </a:lnSpc>
      <a:spcBef>
        <a:spcPts val="500"/>
      </a:spcBef>
      <a:buFont typeface="Arial" panose="020B0604020202020204" pitchFamily="34" charset="0"/>
      <a:buChar char="•"/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95" d="100"/>
          <a:sy n="95" d="100"/>
        </p:scale>
        <p:origin x="17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Universitäts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526C9F-D78C-A1C8-B22D-122736EC2F5E}"/>
              </a:ext>
            </a:extLst>
          </p:cNvPr>
          <p:cNvCxnSpPr/>
          <p:nvPr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7B00AE1C-C971-C5C1-1DCB-41F3370C34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2000" y="273600"/>
            <a:ext cx="3465505" cy="536400"/>
          </a:xfrm>
        </p:spPr>
        <p:txBody>
          <a:bodyPr anchor="ctr"/>
          <a:lstStyle>
            <a:lvl1pPr>
              <a:lnSpc>
                <a:spcPct val="97000"/>
              </a:lnSpc>
              <a:defRPr sz="1300" spc="-20" baseline="0">
                <a:latin typeface="Source Sans Pro SemiBold" panose="020B0603030403020204" pitchFamily="34" charset="0"/>
              </a:defRPr>
            </a:lvl1pPr>
          </a:lstStyle>
          <a:p>
            <a:pPr lvl="0"/>
            <a:r>
              <a:rPr lang="en-GB" noProof="0" dirty="0" err="1"/>
              <a:t>Organisationseinheit</a:t>
            </a:r>
            <a:endParaRPr lang="en-GB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EBEE38-90C0-68F8-53F6-37ACBFF105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  <p:pic>
        <p:nvPicPr>
          <p:cNvPr id="3" name="Grafik 2" descr="Ein Bild, das Text, Schrift, weiß, Design enthält.&#10;&#10;Automatisch generierte Beschreibung">
            <a:extLst>
              <a:ext uri="{FF2B5EF4-FFF2-40B4-BE49-F238E27FC236}">
                <a16:creationId xmlns:a16="http://schemas.microsoft.com/office/drawing/2014/main" id="{5EC4107E-B57B-A2C6-890D-204649A7E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340" y="449268"/>
            <a:ext cx="2906308" cy="35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7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1462" y="1371600"/>
            <a:ext cx="5724000" cy="4628621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defRPr sz="1600"/>
            </a:lvl3pPr>
            <a:lvl4pPr marL="1090800" indent="-226800">
              <a:spcBef>
                <a:spcPts val="1000"/>
              </a:spcBef>
              <a:spcAft>
                <a:spcPts val="0"/>
              </a:spcAft>
              <a:defRPr sz="1600"/>
            </a:lvl4pPr>
            <a:lvl5pPr marL="1522800" indent="-342000">
              <a:spcBef>
                <a:spcPts val="10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00221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3611769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hs Inhalt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600" y="245268"/>
            <a:ext cx="5723999" cy="845567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EAAB97D8-67DD-4A1A-E7E3-B479715D9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734380" cy="2052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D08B5C7-0B72-0F94-738C-A9B735A2519D}"/>
              </a:ext>
            </a:extLst>
          </p:cNvPr>
          <p:cNvCxnSpPr>
            <a:cxnSpLocks/>
          </p:cNvCxnSpPr>
          <p:nvPr/>
        </p:nvCxnSpPr>
        <p:spPr>
          <a:xfrm>
            <a:off x="273050" y="515507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6987E16-61C3-F16E-EBD2-164E17176CF4}"/>
              </a:ext>
            </a:extLst>
          </p:cNvPr>
          <p:cNvCxnSpPr>
            <a:cxnSpLocks/>
          </p:cNvCxnSpPr>
          <p:nvPr/>
        </p:nvCxnSpPr>
        <p:spPr>
          <a:xfrm>
            <a:off x="3228366" y="51550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7071907-BBD2-40D4-55E0-1E83C4F6D6BC}"/>
              </a:ext>
            </a:extLst>
          </p:cNvPr>
          <p:cNvCxnSpPr>
            <a:cxnSpLocks/>
          </p:cNvCxnSpPr>
          <p:nvPr/>
        </p:nvCxnSpPr>
        <p:spPr>
          <a:xfrm>
            <a:off x="3233129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CE74047-F734-D6A9-08E0-D291395944F0}"/>
              </a:ext>
            </a:extLst>
          </p:cNvPr>
          <p:cNvCxnSpPr>
            <a:cxnSpLocks/>
          </p:cNvCxnSpPr>
          <p:nvPr/>
        </p:nvCxnSpPr>
        <p:spPr>
          <a:xfrm>
            <a:off x="276265" y="3440571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E45E1AF-C792-F20E-F289-890F955A6D57}"/>
              </a:ext>
            </a:extLst>
          </p:cNvPr>
          <p:cNvCxnSpPr>
            <a:cxnSpLocks/>
          </p:cNvCxnSpPr>
          <p:nvPr/>
        </p:nvCxnSpPr>
        <p:spPr>
          <a:xfrm>
            <a:off x="273449" y="1726352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8DB0037-139C-0385-E03A-306D5169233B}"/>
              </a:ext>
            </a:extLst>
          </p:cNvPr>
          <p:cNvCxnSpPr>
            <a:cxnSpLocks/>
          </p:cNvCxnSpPr>
          <p:nvPr/>
        </p:nvCxnSpPr>
        <p:spPr>
          <a:xfrm>
            <a:off x="3230961" y="1721590"/>
            <a:ext cx="23993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platzhalter 27">
            <a:extLst>
              <a:ext uri="{FF2B5EF4-FFF2-40B4-BE49-F238E27FC236}">
                <a16:creationId xmlns:a16="http://schemas.microsoft.com/office/drawing/2014/main" id="{30017B53-05EC-3989-249C-664AD90907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30670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7" name="Textplatzhalter 27">
            <a:extLst>
              <a:ext uri="{FF2B5EF4-FFF2-40B4-BE49-F238E27FC236}">
                <a16:creationId xmlns:a16="http://schemas.microsoft.com/office/drawing/2014/main" id="{714803E2-4C7F-CFE5-7B57-C3F213A3403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3050" y="531018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8" name="Textplatzhalter 27">
            <a:extLst>
              <a:ext uri="{FF2B5EF4-FFF2-40B4-BE49-F238E27FC236}">
                <a16:creationId xmlns:a16="http://schemas.microsoft.com/office/drawing/2014/main" id="{9C152131-ED74-0F59-B477-F10CE617C44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2838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1" name="Textplatzhalter 27">
            <a:extLst>
              <a:ext uri="{FF2B5EF4-FFF2-40B4-BE49-F238E27FC236}">
                <a16:creationId xmlns:a16="http://schemas.microsoft.com/office/drawing/2014/main" id="{1182E294-3DAE-8397-D78D-AE19E051369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8075" y="53101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2" name="Textplatzhalter 27">
            <a:extLst>
              <a:ext uri="{FF2B5EF4-FFF2-40B4-BE49-F238E27FC236}">
                <a16:creationId xmlns:a16="http://schemas.microsoft.com/office/drawing/2014/main" id="{F8CA09C2-6A74-C429-81F0-F2CA0C0A8B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8366" y="44043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3" name="Textplatzhalter 27">
            <a:extLst>
              <a:ext uri="{FF2B5EF4-FFF2-40B4-BE49-F238E27FC236}">
                <a16:creationId xmlns:a16="http://schemas.microsoft.com/office/drawing/2014/main" id="{79EF64BE-BAA5-7A03-2892-71B58B0FA7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3050" y="440436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B37CF961-4AA4-3E2D-1EEC-751B07F74E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5" name="Textplatzhalter 27">
            <a:extLst>
              <a:ext uri="{FF2B5EF4-FFF2-40B4-BE49-F238E27FC236}">
                <a16:creationId xmlns:a16="http://schemas.microsoft.com/office/drawing/2014/main" id="{A75866BD-D0AA-3041-796D-1EB9B1F3A8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3128" y="2689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6" name="Textplatzhalter 27">
            <a:extLst>
              <a:ext uri="{FF2B5EF4-FFF2-40B4-BE49-F238E27FC236}">
                <a16:creationId xmlns:a16="http://schemas.microsoft.com/office/drawing/2014/main" id="{348CBF73-5164-67ED-100D-52F0577F0DF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3595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8" name="Textplatzhalter 27">
            <a:extLst>
              <a:ext uri="{FF2B5EF4-FFF2-40B4-BE49-F238E27FC236}">
                <a16:creationId xmlns:a16="http://schemas.microsoft.com/office/drawing/2014/main" id="{E413BFB1-BE2B-5698-D056-CFFE93D63A5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3448" y="18767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9" name="Textplatzhalter 27">
            <a:extLst>
              <a:ext uri="{FF2B5EF4-FFF2-40B4-BE49-F238E27FC236}">
                <a16:creationId xmlns:a16="http://schemas.microsoft.com/office/drawing/2014/main" id="{A6AD1D29-4F20-7C67-177C-5F66137D5C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3448" y="9756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A60B2A3C-D051-ADD5-9279-F6C77B95156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30960" y="9708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tx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811538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273378"/>
            <a:ext cx="5724000" cy="560164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9EEEEF7-8E4F-3C55-5E7A-50A2A740DE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88400" y="866774"/>
            <a:ext cx="5724000" cy="5357813"/>
          </a:xfrm>
        </p:spPr>
        <p:txBody>
          <a:bodyPr/>
          <a:lstStyle>
            <a:lvl1pPr>
              <a:spcAft>
                <a:spcPts val="0"/>
              </a:spcAft>
              <a:defRPr sz="1600"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3pPr>
            <a:lvl4pPr marL="101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BA512215-946B-73CF-5CD5-5404CAE41F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400" y="244800"/>
            <a:ext cx="5723999" cy="519436"/>
          </a:xfrm>
        </p:spPr>
        <p:txBody>
          <a:bodyPr/>
          <a:lstStyle>
            <a:lvl1pPr>
              <a:lnSpc>
                <a:spcPct val="97000"/>
              </a:lnSpc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ABC8980-79BC-7792-05E5-871BA6059E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875" y="6029325"/>
            <a:ext cx="5724525" cy="195263"/>
          </a:xfrm>
        </p:spPr>
        <p:txBody>
          <a:bodyPr anchor="b"/>
          <a:lstStyle>
            <a:lvl1pPr>
              <a:defRPr sz="1000" b="1"/>
            </a:lvl1pPr>
            <a:lvl2pPr>
              <a:defRPr sz="1000" b="1"/>
            </a:lvl2pPr>
            <a:lvl3pPr>
              <a:defRPr sz="1000" b="1"/>
            </a:lvl3pPr>
            <a:lvl4pPr>
              <a:defRPr sz="1000" b="1"/>
            </a:lvl4pPr>
            <a:lvl5pPr>
              <a:defRPr sz="1000" b="1"/>
            </a:lvl5pPr>
          </a:lstStyle>
          <a:p>
            <a:pPr lvl="0"/>
            <a:r>
              <a:rPr lang="en-GB" noProof="0" dirty="0"/>
              <a:t>Insert caption</a:t>
            </a:r>
          </a:p>
        </p:txBody>
      </p:sp>
    </p:spTree>
    <p:extLst>
      <p:ext uri="{BB962C8B-B14F-4D97-AF65-F5344CB8AC3E}">
        <p14:creationId xmlns:p14="http://schemas.microsoft.com/office/powerpoint/2010/main" val="2762082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Bild, drei Flächen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4">
            <a:extLst>
              <a:ext uri="{FF2B5EF4-FFF2-40B4-BE49-F238E27FC236}">
                <a16:creationId xmlns:a16="http://schemas.microsoft.com/office/drawing/2014/main" id="{5A065272-38F7-A074-824D-FD6B0FAB5C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866774"/>
            <a:ext cx="5724000" cy="5357813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11648525" cy="6219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602800"/>
            <a:ext cx="5722937" cy="3621787"/>
          </a:xfrm>
        </p:spPr>
        <p:txBody>
          <a:bodyPr/>
          <a:lstStyle>
            <a:lvl1pPr>
              <a:spcBef>
                <a:spcPts val="1000"/>
              </a:spcBef>
              <a:defRPr sz="1600"/>
            </a:lvl1pPr>
            <a:lvl2pPr marL="226800" indent="-226800">
              <a:spcBef>
                <a:spcPts val="0"/>
              </a:spcBef>
              <a:defRPr sz="1600"/>
            </a:lvl2pPr>
            <a:lvl3pPr marL="658800" indent="-226800">
              <a:spcBef>
                <a:spcPts val="0"/>
              </a:spcBef>
              <a:defRPr sz="1600"/>
            </a:lvl3pPr>
            <a:lvl4pPr marL="1090800" indent="-226800">
              <a:spcBef>
                <a:spcPts val="0"/>
              </a:spcBef>
              <a:defRPr sz="1600"/>
            </a:lvl4pPr>
            <a:lvl5pPr marL="1522800" indent="-226800">
              <a:spcBef>
                <a:spcPts val="0"/>
              </a:spcBef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5C25F038-C59A-91D3-5738-FA2D715B1D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8287" y="4738688"/>
            <a:ext cx="4734000" cy="1155600"/>
          </a:xfrm>
          <a:solidFill>
            <a:schemeClr val="bg1"/>
          </a:solidFill>
        </p:spPr>
        <p:txBody>
          <a:bodyPr lIns="180000" anchor="ctr"/>
          <a:lstStyle>
            <a:lvl1pPr>
              <a:lnSpc>
                <a:spcPct val="98000"/>
              </a:lnSpc>
              <a:defRPr sz="2400" b="0"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BFFCDAC-C838-ADD4-2284-837AC0DB7D32}"/>
              </a:ext>
            </a:extLst>
          </p:cNvPr>
          <p:cNvSpPr>
            <a:spLocks/>
          </p:cNvSpPr>
          <p:nvPr/>
        </p:nvSpPr>
        <p:spPr>
          <a:xfrm>
            <a:off x="6179816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D52F735-79F5-3F42-160A-B27CDCC6ECBC}"/>
              </a:ext>
            </a:extLst>
          </p:cNvPr>
          <p:cNvCxnSpPr>
            <a:cxnSpLocks/>
          </p:cNvCxnSpPr>
          <p:nvPr/>
        </p:nvCxnSpPr>
        <p:spPr>
          <a:xfrm>
            <a:off x="6357417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5E8ED3B-58AB-278E-8FA6-54B5367691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79816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50E60B21-008A-2B6B-00EE-55A0A5704EC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79816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AB97A8F-A31B-71A8-6F59-6CF07FEC341B}"/>
              </a:ext>
            </a:extLst>
          </p:cNvPr>
          <p:cNvSpPr>
            <a:spLocks/>
          </p:cNvSpPr>
          <p:nvPr/>
        </p:nvSpPr>
        <p:spPr>
          <a:xfrm>
            <a:off x="81612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0494D9F-526C-2E69-E603-70C47570B76A}"/>
              </a:ext>
            </a:extLst>
          </p:cNvPr>
          <p:cNvCxnSpPr>
            <a:cxnSpLocks/>
          </p:cNvCxnSpPr>
          <p:nvPr/>
        </p:nvCxnSpPr>
        <p:spPr>
          <a:xfrm>
            <a:off x="83500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CD54ACCC-E2D7-61F6-43F8-B08BB0DF89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612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7" name="Textplatzhalter 12">
            <a:extLst>
              <a:ext uri="{FF2B5EF4-FFF2-40B4-BE49-F238E27FC236}">
                <a16:creationId xmlns:a16="http://schemas.microsoft.com/office/drawing/2014/main" id="{AE30B499-759C-236B-6D1C-6BCA6F207D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612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C39869D-3DD1-49E4-9B99-D5ADADC37626}"/>
              </a:ext>
            </a:extLst>
          </p:cNvPr>
          <p:cNvSpPr>
            <a:spLocks/>
          </p:cNvSpPr>
          <p:nvPr/>
        </p:nvSpPr>
        <p:spPr>
          <a:xfrm>
            <a:off x="10130400" y="866775"/>
            <a:ext cx="1792610" cy="1390650"/>
          </a:xfrm>
          <a:prstGeom prst="rect">
            <a:avLst/>
          </a:prstGeom>
          <a:solidFill>
            <a:schemeClr val="accent1"/>
          </a:solidFill>
        </p:spPr>
        <p:txBody>
          <a:bodyPr wrap="square" lIns="180000" tIns="90000" rIns="88325" bIns="44162">
            <a:noAutofit/>
          </a:bodyPr>
          <a:lstStyle/>
          <a:p>
            <a:endParaRPr lang="en-GB" sz="4700" noProof="0" dirty="0">
              <a:solidFill>
                <a:schemeClr val="bg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C74D9E1-33AE-B3A6-62C5-702A8706EDCA}"/>
              </a:ext>
            </a:extLst>
          </p:cNvPr>
          <p:cNvCxnSpPr>
            <a:cxnSpLocks/>
          </p:cNvCxnSpPr>
          <p:nvPr/>
        </p:nvCxnSpPr>
        <p:spPr>
          <a:xfrm>
            <a:off x="10319214" y="1716731"/>
            <a:ext cx="14149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12">
            <a:extLst>
              <a:ext uri="{FF2B5EF4-FFF2-40B4-BE49-F238E27FC236}">
                <a16:creationId xmlns:a16="http://schemas.microsoft.com/office/drawing/2014/main" id="{21172486-FB2A-0D37-20BD-766B69EC16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130400" y="1735421"/>
            <a:ext cx="1792800" cy="522000"/>
          </a:xfrm>
        </p:spPr>
        <p:txBody>
          <a:bodyPr lIns="180000" rIns="90000" bIns="43200" anchor="ctr"/>
          <a:lstStyle>
            <a:lvl1pPr>
              <a:defRPr sz="15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1" name="Textplatzhalter 12">
            <a:extLst>
              <a:ext uri="{FF2B5EF4-FFF2-40B4-BE49-F238E27FC236}">
                <a16:creationId xmlns:a16="http://schemas.microsoft.com/office/drawing/2014/main" id="{A5D721FD-5C54-2030-F7DF-99F78870D3F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30400" y="866775"/>
            <a:ext cx="1792800" cy="838900"/>
          </a:xfrm>
        </p:spPr>
        <p:txBody>
          <a:bodyPr lIns="180000" tIns="90000" rIns="90000" bIns="43200" anchor="ctr"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1500" b="1"/>
            </a:lvl2pPr>
            <a:lvl3pPr>
              <a:defRPr sz="1500" b="1"/>
            </a:lvl3pPr>
            <a:lvl4pPr>
              <a:defRPr sz="1500" b="1"/>
            </a:lvl4pPr>
            <a:lvl5pPr>
              <a:defRPr sz="1500" b="1"/>
            </a:lvl5pPr>
          </a:lstStyle>
          <a:p>
            <a:pPr lvl="0"/>
            <a:r>
              <a:rPr lang="en-GB" noProof="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1620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4E61DB5-E919-69BB-4D15-14B989729A3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87621" y="273378"/>
            <a:ext cx="57240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41404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908720"/>
            <a:ext cx="7701073" cy="531586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9B29A34-DB3C-6631-0D19-C1C5DF5EA28A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3130818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5353844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53538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8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842789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286000"/>
            <a:ext cx="3765600" cy="3938588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A128A8A-1E20-0372-6952-A37B014C02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0379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E16A7B1-D6D5-1F45-5873-56D50909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5269"/>
            <a:ext cx="11650662" cy="531056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08945CC-0D4F-0056-B059-E53C8D583D78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218452" y="870744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991A9BC9-91DF-B4F2-E0C5-C2578FBF8926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56525" y="870743"/>
            <a:ext cx="3765600" cy="1215083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1628524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9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ildplatzhalter 4">
            <a:extLst>
              <a:ext uri="{FF2B5EF4-FFF2-40B4-BE49-F238E27FC236}">
                <a16:creationId xmlns:a16="http://schemas.microsoft.com/office/drawing/2014/main" id="{BB21450C-9A0A-DE52-A711-C6A4E254A2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18452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40369691-93C7-0711-9987-747ABDF5BEE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56525" y="273378"/>
            <a:ext cx="3765600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766281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115A716-7F0D-6001-BBDA-1C1AF55BDEB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28587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ADAF9B2C-8583-6129-0978-4CC7CC294B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7506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5E0F70B3-FE43-EB4F-1A26-27C37577C87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85714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D8C6563C-12FB-DB8B-2352-BC6B519F354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94633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B4039616-C526-8550-70B5-FB949E59398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2840" y="4956597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51759" y="1385528"/>
            <a:ext cx="2775600" cy="340995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0576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78185"/>
            <a:ext cx="11652249" cy="551311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 anchorCtr="0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/>
            </a:lvl1pPr>
          </a:lstStyle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00B2A4-A548-86D9-6FFA-57A63AC10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</p:spTree>
    <p:extLst>
      <p:ext uri="{BB962C8B-B14F-4D97-AF65-F5344CB8AC3E}">
        <p14:creationId xmlns:p14="http://schemas.microsoft.com/office/powerpoint/2010/main" val="3383700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eben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130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8037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0D1239-AC10-7CF3-7460-F409E82CBCF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35845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63E66951-4F0B-CBC1-A3F3-06E3698036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34923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B22D8516-82BF-C968-B99F-F2C48726086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0390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CC380BDB-57AA-395C-97C5-32258AD4229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9468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AB12B8A9-2E40-004F-7D4B-DC830830213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144936" y="2896813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E8E60EDF-84BC-50DF-DF1D-12535BD165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44014" y="866775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271646C3-68B0-05A8-5C65-22D55CE4808F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27079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EC544524-67DF-E44E-A80D-DEF20D907A8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987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E052A1FF-3C1D-18C9-FF8C-91D41AD5E46F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225342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31" name="Bildplatzhalter 4">
            <a:extLst>
              <a:ext uri="{FF2B5EF4-FFF2-40B4-BE49-F238E27FC236}">
                <a16:creationId xmlns:a16="http://schemas.microsoft.com/office/drawing/2014/main" id="{CA8F6A59-A25E-5F43-6AC1-01A66F711A9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224420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704FB434-2B9A-C168-61EC-9AE6DBA6CE72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179887" y="5636189"/>
            <a:ext cx="2775600" cy="531056"/>
          </a:xfrm>
        </p:spPr>
        <p:txBody>
          <a:bodyPr/>
          <a:lstStyle>
            <a:lvl1pPr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First name Surname</a:t>
            </a:r>
          </a:p>
        </p:txBody>
      </p:sp>
      <p:sp>
        <p:nvSpPr>
          <p:cNvPr id="33" name="Bildplatzhalter 4">
            <a:extLst>
              <a:ext uri="{FF2B5EF4-FFF2-40B4-BE49-F238E27FC236}">
                <a16:creationId xmlns:a16="http://schemas.microsoft.com/office/drawing/2014/main" id="{1D1811AD-FBE2-BBD0-4B34-A096DE429FE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78965" y="3606151"/>
            <a:ext cx="2775600" cy="188835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15206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9875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87440" y="1088740"/>
            <a:ext cx="5734685" cy="4287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87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241952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241952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16411" y="1079215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16411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41952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16411" y="3662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4033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41952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16411" y="5508398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First name Surname</a:t>
            </a:r>
            <a:br>
              <a:rPr lang="en-GB" noProof="0" dirty="0"/>
            </a:br>
            <a:r>
              <a:rPr lang="en-GB" noProof="0" dirty="0"/>
              <a:t>Position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31240D61-DAE3-BD06-237A-C12594445A3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0869" y="5508398"/>
            <a:ext cx="5734685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74765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D717326D-6376-3E88-6230-C7DA655CAB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82789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1088740"/>
            <a:ext cx="5734685" cy="496916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280664E-DD47-F588-9AC5-7EF892BCC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82789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BF131E8F-F030-F634-B58C-C4083E313DB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54866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CCDDB8DD-2426-6FE0-DFEE-6DE9A58F07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866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983435DF-10F7-65D6-87B3-02DB8987199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129325" y="10887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C75924EC-5119-BC69-FAE4-4C5FAF979D6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29325" y="2932875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8DBCB22B-C5B8-EE52-8843-F6E91485161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182789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9A2A0FF-0E7C-DA80-3753-010625EC477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154866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CCD0893B-0A26-A40A-4BEC-E9688A497FA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129325" y="3815140"/>
            <a:ext cx="1792800" cy="17136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C01C616E-CDC8-43AA-E3EA-1068A027350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86947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9A2272-896A-882E-5158-C54F5F68FD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54866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2522235C-97A4-2633-577F-C6E62223B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29325" y="5659152"/>
            <a:ext cx="1792800" cy="4246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550048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ud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74527" y="866775"/>
            <a:ext cx="7688373" cy="5362575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FC20296-E86A-3879-BD39-9F30E331947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48638" y="866775"/>
            <a:ext cx="3768835" cy="18715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64B2AD41-4DD5-6051-D34F-CA90E2343F5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48638" y="2938463"/>
            <a:ext cx="3768835" cy="29388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D10D92F6-CEED-9778-52E5-5789FA1E21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54000" y="6013950"/>
            <a:ext cx="3768835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Quelle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8650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hs Texte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Bildplatzhalter 4">
            <a:extLst>
              <a:ext uri="{FF2B5EF4-FFF2-40B4-BE49-F238E27FC236}">
                <a16:creationId xmlns:a16="http://schemas.microsoft.com/office/drawing/2014/main" id="{B302613E-1DC8-D62B-86B5-DB10FB92D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56522" y="876298"/>
            <a:ext cx="3765601" cy="5353052"/>
          </a:xfrm>
          <a:noFill/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87629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64747F6A-D136-3EFB-6E19-6A385022B9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13200" y="876298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B3A42B55-571E-7D35-8A1D-2EE06F2B25D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1068" y="2764546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" name="Inhaltsplatzhalter 10">
            <a:extLst>
              <a:ext uri="{FF2B5EF4-FFF2-40B4-BE49-F238E27FC236}">
                <a16:creationId xmlns:a16="http://schemas.microsoft.com/office/drawing/2014/main" id="{45D49E17-FFEA-350F-4AF4-82760A288C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214391" y="2764545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" name="Inhaltsplatzhalter 10">
            <a:extLst>
              <a:ext uri="{FF2B5EF4-FFF2-40B4-BE49-F238E27FC236}">
                <a16:creationId xmlns:a16="http://schemas.microsoft.com/office/drawing/2014/main" id="{02C0735D-E433-CC9E-BA2C-CE7019E863A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67953" y="4647380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57EE092B-F3B3-A0AB-6AF8-3C6F16032461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211276" y="4647379"/>
            <a:ext cx="3765600" cy="120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5485372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ün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2" y="244800"/>
            <a:ext cx="576000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264568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8" name="Bildplatzhalter 4">
            <a:extLst>
              <a:ext uri="{FF2B5EF4-FFF2-40B4-BE49-F238E27FC236}">
                <a16:creationId xmlns:a16="http://schemas.microsoft.com/office/drawing/2014/main" id="{6BDEB48F-A5F4-E47E-A6CF-964F1398E89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9875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Bildplatzhalter 4">
            <a:extLst>
              <a:ext uri="{FF2B5EF4-FFF2-40B4-BE49-F238E27FC236}">
                <a16:creationId xmlns:a16="http://schemas.microsoft.com/office/drawing/2014/main" id="{4D8633B6-F883-1298-E515-91B31B28E3A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75" y="4840288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Bildplatzhalter 4">
            <a:extLst>
              <a:ext uri="{FF2B5EF4-FFF2-40B4-BE49-F238E27FC236}">
                <a16:creationId xmlns:a16="http://schemas.microsoft.com/office/drawing/2014/main" id="{0ED7E5AD-E183-82CD-F090-884A82A4B96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80532" y="1371600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Bildplatzhalter 4">
            <a:extLst>
              <a:ext uri="{FF2B5EF4-FFF2-40B4-BE49-F238E27FC236}">
                <a16:creationId xmlns:a16="http://schemas.microsoft.com/office/drawing/2014/main" id="{560DE703-9043-4D96-9589-6AB1C926574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180532" y="3105944"/>
            <a:ext cx="1796814" cy="13843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B7962-C9CE-24B7-343C-9D504EEF1ADA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264568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FF4B996-5BF2-362E-6F3C-0472752C4919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264568" y="4840288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3CD5622-E8DA-D57A-1F36-A80A2A8ACA69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8184232" y="3105944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60987D4F-9295-E825-B64B-CE16F9CC37E4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8184232" y="1371600"/>
            <a:ext cx="3219363" cy="1384300"/>
          </a:xfrm>
        </p:spPr>
        <p:txBody>
          <a:bodyPr tIns="0" anchor="t"/>
          <a:lstStyle>
            <a:lvl1pPr>
              <a:defRPr sz="1600" b="0"/>
            </a:lvl1pPr>
            <a:lvl2pPr marL="226800" indent="-226800">
              <a:buFont typeface="Source Sans Pro" panose="020B0503030403020204" pitchFamily="34" charset="0"/>
              <a:buChar char="―"/>
              <a:defRPr sz="1600" b="0"/>
            </a:lvl2pPr>
            <a:lvl3pPr marL="658800" indent="-226800">
              <a:buFont typeface="Source Sans Pro" panose="020B0503030403020204" pitchFamily="34" charset="0"/>
              <a:buChar char="―"/>
              <a:defRPr sz="1600" b="0"/>
            </a:lvl3pPr>
            <a:lvl4pPr marL="1090800" indent="-226800">
              <a:buFont typeface="Source Sans Pro" panose="020B0503030403020204" pitchFamily="34" charset="0"/>
              <a:buChar char="―"/>
              <a:defRPr sz="1600" b="0"/>
            </a:lvl4pPr>
            <a:lvl5pPr marL="1522800" indent="-226800">
              <a:buFont typeface="Source Sans Pro" panose="020B0503030403020204" pitchFamily="34" charset="0"/>
              <a:buChar char="―"/>
              <a:defRPr sz="1600" b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1838551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un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576000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69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2D8CDC-499B-83AC-9951-0F3067D8DBB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254919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622633EA-CE0F-D311-E9F8-E4FF04D03BC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669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2222D7F-5144-753F-7AF0-A8D709992A9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254919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03285094-5EB7-BA03-462D-65224736565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69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2C14EDF-15BE-41CE-9D5E-3D50F6B67AB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1254919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DAC93A43-12FF-3F6B-DA7A-A04D2ECA735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202236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696B000-854E-5397-BD25-46F024ACF0B6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5195900" y="158626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6" name="Bildplatzhalter 4">
            <a:extLst>
              <a:ext uri="{FF2B5EF4-FFF2-40B4-BE49-F238E27FC236}">
                <a16:creationId xmlns:a16="http://schemas.microsoft.com/office/drawing/2014/main" id="{755C6D27-9F7F-A193-A31F-2412FB8334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202236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80A26B48-243C-9DD6-BDC2-FE40212B1AAE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5195900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24" name="Bildplatzhalter 4">
            <a:extLst>
              <a:ext uri="{FF2B5EF4-FFF2-40B4-BE49-F238E27FC236}">
                <a16:creationId xmlns:a16="http://schemas.microsoft.com/office/drawing/2014/main" id="{0E647CD5-DA5F-6055-1889-45FC8EA8E3A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202236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FFA660F0-3C7A-4C52-196B-D1FC1C4E12F1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5195900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2" name="Bildplatzhalter 4">
            <a:extLst>
              <a:ext uri="{FF2B5EF4-FFF2-40B4-BE49-F238E27FC236}">
                <a16:creationId xmlns:a16="http://schemas.microsoft.com/office/drawing/2014/main" id="{9AE88E45-2228-3BAB-B328-25AE00C86922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148811" y="158626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8D6A0681-D929-2BA4-D3F8-B3541A94FD81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9136793" y="1586260"/>
            <a:ext cx="2785331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4" name="Bildplatzhalter 4">
            <a:extLst>
              <a:ext uri="{FF2B5EF4-FFF2-40B4-BE49-F238E27FC236}">
                <a16:creationId xmlns:a16="http://schemas.microsoft.com/office/drawing/2014/main" id="{8D809E36-7256-6CC2-0F4B-23E42C6B142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148811" y="3135350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FF8DEA4B-FE27-8A9E-FBBB-04944A377343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9136794" y="3135350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5AC54CE7-1DE9-FCC9-D36F-326C1CC978F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148811" y="4680322"/>
            <a:ext cx="818914" cy="1031602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CFFA07EE-B7CC-6673-18A8-938F608DD842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9136794" y="4680322"/>
            <a:ext cx="2786400" cy="1031602"/>
          </a:xfrm>
        </p:spPr>
        <p:txBody>
          <a:bodyPr tIns="36000" anchor="ctr"/>
          <a:lstStyle>
            <a:lvl1pPr>
              <a:defRPr sz="2400" b="1"/>
            </a:lvl1pPr>
            <a:lvl2pPr marL="174625" indent="-174625">
              <a:buFont typeface="Source Sans Pro" panose="020B0503030403020204" pitchFamily="34" charset="0"/>
              <a:buChar char="―"/>
              <a:defRPr sz="2400" b="1"/>
            </a:lvl2pPr>
            <a:lvl3pPr marL="360363" indent="-185738">
              <a:buFont typeface="Source Sans Pro" panose="020B0503030403020204" pitchFamily="34" charset="0"/>
              <a:buChar char="―"/>
              <a:defRPr sz="2400" b="1"/>
            </a:lvl3pPr>
            <a:lvl4pPr marL="534988" indent="-174625">
              <a:buFont typeface="Source Sans Pro" panose="020B0503030403020204" pitchFamily="34" charset="0"/>
              <a:buChar char="―"/>
              <a:defRPr sz="2400" b="1"/>
            </a:lvl4pPr>
            <a:lvl5pPr marL="719138" indent="-184150">
              <a:buFont typeface="Source Sans Pro" panose="020B0503030403020204" pitchFamily="34" charset="0"/>
              <a:buChar char="―"/>
              <a:defRPr sz="2400" b="1"/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2074619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elf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41" name="Inhaltsplatzhalter 30">
            <a:extLst>
              <a:ext uri="{FF2B5EF4-FFF2-40B4-BE49-F238E27FC236}">
                <a16:creationId xmlns:a16="http://schemas.microsoft.com/office/drawing/2014/main" id="{1FE9EFCD-7C86-A7FC-7CBA-C2A928454C0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1463" y="878400"/>
            <a:ext cx="286206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2" name="Inhaltsplatzhalter 30">
            <a:extLst>
              <a:ext uri="{FF2B5EF4-FFF2-40B4-BE49-F238E27FC236}">
                <a16:creationId xmlns:a16="http://schemas.microsoft.com/office/drawing/2014/main" id="{B5AF2636-78AA-31AE-B767-CD1ED9E3083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31605" y="878400"/>
            <a:ext cx="2962866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3" name="Inhaltsplatzhalter 30">
            <a:extLst>
              <a:ext uri="{FF2B5EF4-FFF2-40B4-BE49-F238E27FC236}">
                <a16:creationId xmlns:a16="http://schemas.microsoft.com/office/drawing/2014/main" id="{8CD2FE50-AB2F-83AF-8B23-1260D26EF81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02458" y="878400"/>
            <a:ext cx="2948569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4" name="Inhaltsplatzhalter 30">
            <a:extLst>
              <a:ext uri="{FF2B5EF4-FFF2-40B4-BE49-F238E27FC236}">
                <a16:creationId xmlns:a16="http://schemas.microsoft.com/office/drawing/2014/main" id="{156B3F99-D56F-6D47-0C38-55E1C209F59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056315" y="878400"/>
            <a:ext cx="2861423" cy="2684376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5" name="Inhaltsplatzhalter 30">
            <a:extLst>
              <a:ext uri="{FF2B5EF4-FFF2-40B4-BE49-F238E27FC236}">
                <a16:creationId xmlns:a16="http://schemas.microsoft.com/office/drawing/2014/main" id="{61CB84E3-822D-E7BF-88FA-B6CD8499742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71463" y="4942799"/>
            <a:ext cx="286206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6" name="Inhaltsplatzhalter 30">
            <a:extLst>
              <a:ext uri="{FF2B5EF4-FFF2-40B4-BE49-F238E27FC236}">
                <a16:creationId xmlns:a16="http://schemas.microsoft.com/office/drawing/2014/main" id="{4BBD1101-501F-08B4-863D-4EC398FF4C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131605" y="3577319"/>
            <a:ext cx="2962866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7" name="Inhaltsplatzhalter 30">
            <a:extLst>
              <a:ext uri="{FF2B5EF4-FFF2-40B4-BE49-F238E27FC236}">
                <a16:creationId xmlns:a16="http://schemas.microsoft.com/office/drawing/2014/main" id="{799F2A81-65B3-AA66-95A8-AD7674ADA34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02458" y="3577319"/>
            <a:ext cx="2948569" cy="2647269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8" name="Inhaltsplatzhalter 30">
            <a:extLst>
              <a:ext uri="{FF2B5EF4-FFF2-40B4-BE49-F238E27FC236}">
                <a16:creationId xmlns:a16="http://schemas.microsoft.com/office/drawing/2014/main" id="{CD8C8901-62AC-56A4-B429-1C6C564195B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315" y="4942798"/>
            <a:ext cx="2861423" cy="128179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9" name="Inhaltsplatzhalter 30">
            <a:extLst>
              <a:ext uri="{FF2B5EF4-FFF2-40B4-BE49-F238E27FC236}">
                <a16:creationId xmlns:a16="http://schemas.microsoft.com/office/drawing/2014/main" id="{FC91EDA6-5E9C-6D6C-EF9F-C7F0B68C4C0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71463" y="3577319"/>
            <a:ext cx="2862063" cy="1361404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50" name="Inhaltsplatzhalter 30">
            <a:extLst>
              <a:ext uri="{FF2B5EF4-FFF2-40B4-BE49-F238E27FC236}">
                <a16:creationId xmlns:a16="http://schemas.microsoft.com/office/drawing/2014/main" id="{51E99161-B839-91BE-206F-89792AD5F92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56315" y="3577319"/>
            <a:ext cx="2861423" cy="1360800"/>
          </a:xfrm>
        </p:spPr>
        <p:txBody>
          <a:bodyPr lIns="180000" tIns="162000" rIns="90000" bIns="43200"/>
          <a:lstStyle>
            <a:lvl1pPr>
              <a:lnSpc>
                <a:spcPct val="98000"/>
              </a:lnSpc>
              <a:defRPr sz="1500"/>
            </a:lvl1pPr>
            <a:lvl2pPr>
              <a:lnSpc>
                <a:spcPct val="98000"/>
              </a:lnSpc>
              <a:defRPr/>
            </a:lvl2pPr>
            <a:lvl3pPr>
              <a:lnSpc>
                <a:spcPct val="98000"/>
              </a:lnSpc>
              <a:defRPr/>
            </a:lvl3pPr>
            <a:lvl4pPr>
              <a:lnSpc>
                <a:spcPct val="98000"/>
              </a:lnSpc>
              <a:defRPr/>
            </a:lvl4pPr>
            <a:lvl5pPr>
              <a:lnSpc>
                <a:spcPct val="98000"/>
              </a:lnSpc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26891717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1464" y="244800"/>
            <a:ext cx="3762090" cy="1005258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nhaltsplatzhalter 10">
            <a:extLst>
              <a:ext uri="{FF2B5EF4-FFF2-40B4-BE49-F238E27FC236}">
                <a16:creationId xmlns:a16="http://schemas.microsoft.com/office/drawing/2014/main" id="{19B00308-6650-D1AB-F5C5-991F60192BF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269877" y="1371601"/>
            <a:ext cx="3765600" cy="15173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E8901B72-CDFB-6B04-2999-9B4D3BECDEB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22638" y="273051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Inhaltsplatzhalter 10">
            <a:extLst>
              <a:ext uri="{FF2B5EF4-FFF2-40B4-BE49-F238E27FC236}">
                <a16:creationId xmlns:a16="http://schemas.microsoft.com/office/drawing/2014/main" id="{5F7462AF-9418-FBED-AE2B-9097CD9893A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22638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C01596A2-76F2-91F4-9E36-E7A688555C5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193722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Inhaltsplatzhalter 10">
            <a:extLst>
              <a:ext uri="{FF2B5EF4-FFF2-40B4-BE49-F238E27FC236}">
                <a16:creationId xmlns:a16="http://schemas.microsoft.com/office/drawing/2014/main" id="{BE5D1B04-2BFA-33F3-C355-D8EB9E6F77D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193722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9" name="Bildplatzhalter 4">
            <a:extLst>
              <a:ext uri="{FF2B5EF4-FFF2-40B4-BE49-F238E27FC236}">
                <a16:creationId xmlns:a16="http://schemas.microsoft.com/office/drawing/2014/main" id="{8823469C-27C8-EF8F-4CC9-197675E31FB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164806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Inhaltsplatzhalter 10">
            <a:extLst>
              <a:ext uri="{FF2B5EF4-FFF2-40B4-BE49-F238E27FC236}">
                <a16:creationId xmlns:a16="http://schemas.microsoft.com/office/drawing/2014/main" id="{887C4011-3849-0B28-B9C6-CD6CCD2774A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164806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1" name="Bildplatzhalter 4">
            <a:extLst>
              <a:ext uri="{FF2B5EF4-FFF2-40B4-BE49-F238E27FC236}">
                <a16:creationId xmlns:a16="http://schemas.microsoft.com/office/drawing/2014/main" id="{CBEDB122-E4B4-DEAF-0C6D-61CF1C399FB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135890" y="26718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Inhaltsplatzhalter 10">
            <a:extLst>
              <a:ext uri="{FF2B5EF4-FFF2-40B4-BE49-F238E27FC236}">
                <a16:creationId xmlns:a16="http://schemas.microsoft.com/office/drawing/2014/main" id="{2E8C9BDD-A256-932A-0451-8742BDF218CD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0135890" y="1347295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3" name="Bildplatzhalter 4">
            <a:extLst>
              <a:ext uri="{FF2B5EF4-FFF2-40B4-BE49-F238E27FC236}">
                <a16:creationId xmlns:a16="http://schemas.microsoft.com/office/drawing/2014/main" id="{5648AA9A-5221-27F9-3191-6F0F1FEAF36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220167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92E2526C-7EE2-C9B9-E09C-E4124FE41C3A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220167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5" name="Bildplatzhalter 4">
            <a:extLst>
              <a:ext uri="{FF2B5EF4-FFF2-40B4-BE49-F238E27FC236}">
                <a16:creationId xmlns:a16="http://schemas.microsoft.com/office/drawing/2014/main" id="{6836661A-7952-7ADE-BB22-08BB2B174D2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191251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2CB294D-1078-8674-FF02-6A8C1FA8750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191251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8" name="Bildplatzhalter 4">
            <a:extLst>
              <a:ext uri="{FF2B5EF4-FFF2-40B4-BE49-F238E27FC236}">
                <a16:creationId xmlns:a16="http://schemas.microsoft.com/office/drawing/2014/main" id="{478A5169-5857-1B03-543A-A692CECD282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162335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Inhaltsplatzhalter 10">
            <a:extLst>
              <a:ext uri="{FF2B5EF4-FFF2-40B4-BE49-F238E27FC236}">
                <a16:creationId xmlns:a16="http://schemas.microsoft.com/office/drawing/2014/main" id="{CCD55740-F556-6FFB-54B7-F02F33DD446D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62335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0" name="Bildplatzhalter 4">
            <a:extLst>
              <a:ext uri="{FF2B5EF4-FFF2-40B4-BE49-F238E27FC236}">
                <a16:creationId xmlns:a16="http://schemas.microsoft.com/office/drawing/2014/main" id="{C3C4A300-9C66-727B-BF1B-3FE78BA49252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133419" y="2453904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Inhaltsplatzhalter 10">
            <a:extLst>
              <a:ext uri="{FF2B5EF4-FFF2-40B4-BE49-F238E27FC236}">
                <a16:creationId xmlns:a16="http://schemas.microsoft.com/office/drawing/2014/main" id="{A1A5D7D5-55B1-516C-7CED-BF26C79BE6B2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10133419" y="3528148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6" name="Bildplatzhalter 4">
            <a:extLst>
              <a:ext uri="{FF2B5EF4-FFF2-40B4-BE49-F238E27FC236}">
                <a16:creationId xmlns:a16="http://schemas.microsoft.com/office/drawing/2014/main" id="{F4A6E408-2281-5C5F-C17D-009678C7B29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21998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7" name="Inhaltsplatzhalter 10">
            <a:extLst>
              <a:ext uri="{FF2B5EF4-FFF2-40B4-BE49-F238E27FC236}">
                <a16:creationId xmlns:a16="http://schemas.microsoft.com/office/drawing/2014/main" id="{106AA095-B514-8CB2-E655-796D9234A496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21998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38" name="Bildplatzhalter 4">
            <a:extLst>
              <a:ext uri="{FF2B5EF4-FFF2-40B4-BE49-F238E27FC236}">
                <a16:creationId xmlns:a16="http://schemas.microsoft.com/office/drawing/2014/main" id="{B22E5E6F-159C-366B-5296-441253F3F0B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191065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9" name="Inhaltsplatzhalter 10">
            <a:extLst>
              <a:ext uri="{FF2B5EF4-FFF2-40B4-BE49-F238E27FC236}">
                <a16:creationId xmlns:a16="http://schemas.microsoft.com/office/drawing/2014/main" id="{8F99875B-FC4F-7DCE-AACD-FF783DF1F8CC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6191065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0" name="Bildplatzhalter 4">
            <a:extLst>
              <a:ext uri="{FF2B5EF4-FFF2-40B4-BE49-F238E27FC236}">
                <a16:creationId xmlns:a16="http://schemas.microsoft.com/office/drawing/2014/main" id="{86D99F31-E97B-1DE8-80A6-FCE2268D750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62149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1" name="Inhaltsplatzhalter 10">
            <a:extLst>
              <a:ext uri="{FF2B5EF4-FFF2-40B4-BE49-F238E27FC236}">
                <a16:creationId xmlns:a16="http://schemas.microsoft.com/office/drawing/2014/main" id="{2AFB99F6-8B03-8325-85FE-ACF55FEF4C7E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162149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7B354065-93C3-8CD0-C6F7-EAD8915CFD21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133233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3" name="Inhaltsplatzhalter 10">
            <a:extLst>
              <a:ext uri="{FF2B5EF4-FFF2-40B4-BE49-F238E27FC236}">
                <a16:creationId xmlns:a16="http://schemas.microsoft.com/office/drawing/2014/main" id="{D9B63D01-B563-7751-25F8-D9E1385E66D2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10133233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3561E328-70B6-85DB-D07B-4E3133D9FE77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2247851" y="4491720"/>
            <a:ext cx="1782000" cy="954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5" name="Inhaltsplatzhalter 10">
            <a:extLst>
              <a:ext uri="{FF2B5EF4-FFF2-40B4-BE49-F238E27FC236}">
                <a16:creationId xmlns:a16="http://schemas.microsoft.com/office/drawing/2014/main" id="{818DEC37-95E8-080D-AB4D-58F52BC284EC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2247851" y="5518339"/>
            <a:ext cx="1782000" cy="718315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795266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str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536400"/>
          </a:xfrm>
        </p:spPr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960DD06-5403-402D-6C88-53DCD45F16E1}"/>
              </a:ext>
            </a:extLst>
          </p:cNvPr>
          <p:cNvCxnSpPr/>
          <p:nvPr/>
        </p:nvCxnSpPr>
        <p:spPr>
          <a:xfrm>
            <a:off x="269875" y="3497585"/>
            <a:ext cx="116522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Bildplatzhalter 4">
            <a:extLst>
              <a:ext uri="{FF2B5EF4-FFF2-40B4-BE49-F238E27FC236}">
                <a16:creationId xmlns:a16="http://schemas.microsoft.com/office/drawing/2014/main" id="{F49F2DB0-AB5C-6BD8-064D-373B4B1209A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6987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6" name="Bildplatzhalter 4">
            <a:extLst>
              <a:ext uri="{FF2B5EF4-FFF2-40B4-BE49-F238E27FC236}">
                <a16:creationId xmlns:a16="http://schemas.microsoft.com/office/drawing/2014/main" id="{F0B6A180-6984-B9E7-7ADC-A121B77988B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97400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7" name="Bildplatzhalter 4">
            <a:extLst>
              <a:ext uri="{FF2B5EF4-FFF2-40B4-BE49-F238E27FC236}">
                <a16:creationId xmlns:a16="http://schemas.microsoft.com/office/drawing/2014/main" id="{38372887-04E8-C5D5-EF4C-1E25A260FB2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667159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8" name="Bildplatzhalter 4">
            <a:extLst>
              <a:ext uri="{FF2B5EF4-FFF2-40B4-BE49-F238E27FC236}">
                <a16:creationId xmlns:a16="http://schemas.microsoft.com/office/drawing/2014/main" id="{7A14FB65-6B89-A9C8-8DB1-7B1F7CBFAEC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60315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9" name="Bildplatzhalter 4">
            <a:extLst>
              <a:ext uri="{FF2B5EF4-FFF2-40B4-BE49-F238E27FC236}">
                <a16:creationId xmlns:a16="http://schemas.microsoft.com/office/drawing/2014/main" id="{CD8F59A9-69CA-1C2A-33D7-AD0BB64181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053471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0" name="Bildplatzhalter 4">
            <a:extLst>
              <a:ext uri="{FF2B5EF4-FFF2-40B4-BE49-F238E27FC236}">
                <a16:creationId xmlns:a16="http://schemas.microsoft.com/office/drawing/2014/main" id="{B582FB2A-C51D-65C1-0203-3A5AB4DB0F4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746627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1" name="Bildplatzhalter 4">
            <a:extLst>
              <a:ext uri="{FF2B5EF4-FFF2-40B4-BE49-F238E27FC236}">
                <a16:creationId xmlns:a16="http://schemas.microsoft.com/office/drawing/2014/main" id="{18F14028-DA69-147A-C414-9146D8EAE5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439783" y="125312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2" name="Bildplatzhalter 4">
            <a:extLst>
              <a:ext uri="{FF2B5EF4-FFF2-40B4-BE49-F238E27FC236}">
                <a16:creationId xmlns:a16="http://schemas.microsoft.com/office/drawing/2014/main" id="{3A11402F-1392-D5B0-DE17-2E270C800CA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36079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3" name="Bildplatzhalter 4">
            <a:extLst>
              <a:ext uri="{FF2B5EF4-FFF2-40B4-BE49-F238E27FC236}">
                <a16:creationId xmlns:a16="http://schemas.microsoft.com/office/drawing/2014/main" id="{92F84F7D-2669-46EA-F7E5-F5A3AE35C50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82900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4" name="Bildplatzhalter 4">
            <a:extLst>
              <a:ext uri="{FF2B5EF4-FFF2-40B4-BE49-F238E27FC236}">
                <a16:creationId xmlns:a16="http://schemas.microsoft.com/office/drawing/2014/main" id="{7F4B621D-593C-EF66-AAA8-260F24BB816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21933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5" name="Bildplatzhalter 4">
            <a:extLst>
              <a:ext uri="{FF2B5EF4-FFF2-40B4-BE49-F238E27FC236}">
                <a16:creationId xmlns:a16="http://schemas.microsoft.com/office/drawing/2014/main" id="{EAB29708-5948-93D3-1DAE-9AA4E5A03DC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14860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6" name="Bildplatzhalter 4">
            <a:extLst>
              <a:ext uri="{FF2B5EF4-FFF2-40B4-BE49-F238E27FC236}">
                <a16:creationId xmlns:a16="http://schemas.microsoft.com/office/drawing/2014/main" id="{6590CFDF-AA3F-86A0-462A-8B00EDC3EDD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907787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7" name="Bildplatzhalter 4">
            <a:extLst>
              <a:ext uri="{FF2B5EF4-FFF2-40B4-BE49-F238E27FC236}">
                <a16:creationId xmlns:a16="http://schemas.microsoft.com/office/drawing/2014/main" id="{F8D57941-57A2-78B6-C142-19F25D64A5F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00716" y="3819835"/>
            <a:ext cx="1486800" cy="1530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8" name="Inhaltsplatzhalter 10">
            <a:extLst>
              <a:ext uri="{FF2B5EF4-FFF2-40B4-BE49-F238E27FC236}">
                <a16:creationId xmlns:a16="http://schemas.microsoft.com/office/drawing/2014/main" id="{84D95677-0114-3854-2A06-CDDFDD44077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26987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9" name="Inhaltsplatzhalter 10">
            <a:extLst>
              <a:ext uri="{FF2B5EF4-FFF2-40B4-BE49-F238E27FC236}">
                <a16:creationId xmlns:a16="http://schemas.microsoft.com/office/drawing/2014/main" id="{830824E2-E1B0-01AE-F199-E13B717EE78D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197400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0" name="Inhaltsplatzhalter 10">
            <a:extLst>
              <a:ext uri="{FF2B5EF4-FFF2-40B4-BE49-F238E27FC236}">
                <a16:creationId xmlns:a16="http://schemas.microsoft.com/office/drawing/2014/main" id="{B661178F-E8BD-64EC-8DCE-B999B4D9EAB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3667159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1" name="Inhaltsplatzhalter 10">
            <a:extLst>
              <a:ext uri="{FF2B5EF4-FFF2-40B4-BE49-F238E27FC236}">
                <a16:creationId xmlns:a16="http://schemas.microsoft.com/office/drawing/2014/main" id="{A0685B94-A30D-8020-BFC0-B77022CBDE9F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360315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2" name="Inhaltsplatzhalter 10">
            <a:extLst>
              <a:ext uri="{FF2B5EF4-FFF2-40B4-BE49-F238E27FC236}">
                <a16:creationId xmlns:a16="http://schemas.microsoft.com/office/drawing/2014/main" id="{7FB39B7C-36A1-9048-02BA-E03566F2EB1F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053471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3" name="Inhaltsplatzhalter 10">
            <a:extLst>
              <a:ext uri="{FF2B5EF4-FFF2-40B4-BE49-F238E27FC236}">
                <a16:creationId xmlns:a16="http://schemas.microsoft.com/office/drawing/2014/main" id="{15CACBB6-4692-7C6A-8251-BEBD135224A0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746627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4" name="Inhaltsplatzhalter 10">
            <a:extLst>
              <a:ext uri="{FF2B5EF4-FFF2-40B4-BE49-F238E27FC236}">
                <a16:creationId xmlns:a16="http://schemas.microsoft.com/office/drawing/2014/main" id="{BECB31F3-1FF3-7738-D3E5-314BB6A831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0439783" y="2949966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5" name="Inhaltsplatzhalter 10">
            <a:extLst>
              <a:ext uri="{FF2B5EF4-FFF2-40B4-BE49-F238E27FC236}">
                <a16:creationId xmlns:a16="http://schemas.microsoft.com/office/drawing/2014/main" id="{62AF25DC-CA5E-4417-22E5-A964FF016F62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136079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6" name="Inhaltsplatzhalter 10">
            <a:extLst>
              <a:ext uri="{FF2B5EF4-FFF2-40B4-BE49-F238E27FC236}">
                <a16:creationId xmlns:a16="http://schemas.microsoft.com/office/drawing/2014/main" id="{90D56CD7-60EE-495F-ED4B-C31A87C45E84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282900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7" name="Inhaltsplatzhalter 10">
            <a:extLst>
              <a:ext uri="{FF2B5EF4-FFF2-40B4-BE49-F238E27FC236}">
                <a16:creationId xmlns:a16="http://schemas.microsoft.com/office/drawing/2014/main" id="{28B0CB76-6D72-3E2E-056B-27DB3947102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521933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8" name="Inhaltsplatzhalter 10">
            <a:extLst>
              <a:ext uri="{FF2B5EF4-FFF2-40B4-BE49-F238E27FC236}">
                <a16:creationId xmlns:a16="http://schemas.microsoft.com/office/drawing/2014/main" id="{57BA3158-F345-F5B5-83D3-6B1D5546CF2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6214860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39" name="Inhaltsplatzhalter 10">
            <a:extLst>
              <a:ext uri="{FF2B5EF4-FFF2-40B4-BE49-F238E27FC236}">
                <a16:creationId xmlns:a16="http://schemas.microsoft.com/office/drawing/2014/main" id="{FC40280B-F0D4-264E-C17E-3D2B98F56454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7907787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40" name="Inhaltsplatzhalter 10">
            <a:extLst>
              <a:ext uri="{FF2B5EF4-FFF2-40B4-BE49-F238E27FC236}">
                <a16:creationId xmlns:a16="http://schemas.microsoft.com/office/drawing/2014/main" id="{4B3C570F-341A-24E7-0226-5D3A693E9D76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9600716" y="5503753"/>
            <a:ext cx="1486798" cy="433507"/>
          </a:xfrm>
        </p:spPr>
        <p:txBody>
          <a:bodyPr/>
          <a:lstStyle>
            <a:lvl1pPr>
              <a:lnSpc>
                <a:spcPct val="100000"/>
              </a:lnSpc>
              <a:defRPr sz="1000"/>
            </a:lvl1pPr>
            <a:lvl2pPr>
              <a:lnSpc>
                <a:spcPct val="100000"/>
              </a:lnSpc>
              <a:defRPr sz="1000"/>
            </a:lvl2pPr>
            <a:lvl3pPr>
              <a:lnSpc>
                <a:spcPct val="100000"/>
              </a:lnSpc>
              <a:defRPr sz="10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1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</p:spTree>
    <p:extLst>
      <p:ext uri="{BB962C8B-B14F-4D97-AF65-F5344CB8AC3E}">
        <p14:creationId xmlns:p14="http://schemas.microsoft.com/office/powerpoint/2010/main" val="150246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1080000"/>
            <a:ext cx="11652249" cy="49788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192000" y="7200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192000" y="152795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192000" y="0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E961D6-F750-1FDF-0BD7-64E768011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11DA3BE-00CD-1BA7-A6C5-5D9732DE88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2000" y="273600"/>
            <a:ext cx="3465505" cy="536400"/>
          </a:xfrm>
        </p:spPr>
        <p:txBody>
          <a:bodyPr anchor="ctr"/>
          <a:lstStyle>
            <a:lvl1pPr>
              <a:lnSpc>
                <a:spcPct val="97000"/>
              </a:lnSpc>
              <a:defRPr sz="1300" spc="-20" baseline="0">
                <a:latin typeface="Source Sans Pro SemiBold" panose="020B0603030403020204" pitchFamily="34" charset="0"/>
              </a:defRPr>
            </a:lvl1pPr>
          </a:lstStyle>
          <a:p>
            <a:pPr lvl="0"/>
            <a:r>
              <a:rPr lang="en-GB" noProof="0" dirty="0" err="1"/>
              <a:t>Organisationseinheit</a:t>
            </a:r>
            <a:endParaRPr lang="en-GB" noProof="0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A04CBAD-2C4F-A402-4949-1283FB197368}"/>
              </a:ext>
            </a:extLst>
          </p:cNvPr>
          <p:cNvCxnSpPr/>
          <p:nvPr/>
        </p:nvCxnSpPr>
        <p:spPr>
          <a:xfrm>
            <a:off x="2134800" y="268547"/>
            <a:ext cx="0" cy="5400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2F3AE3-7ACB-2716-808B-C82789FE83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" y="2440388"/>
            <a:ext cx="3484209" cy="1516918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3000" b="1"/>
            </a:lvl1pPr>
            <a:lvl2pPr marL="0" indent="0">
              <a:lnSpc>
                <a:spcPct val="100000"/>
              </a:lnSpc>
              <a:spcBef>
                <a:spcPts val="700"/>
              </a:spcBef>
              <a:buFontTx/>
              <a:buNone/>
              <a:defRPr sz="2000" b="0"/>
            </a:lvl2pPr>
            <a:lvl3pPr marL="0" indent="0">
              <a:lnSpc>
                <a:spcPct val="103000"/>
              </a:lnSpc>
              <a:spcBef>
                <a:spcPts val="700"/>
              </a:spcBef>
              <a:buFontTx/>
              <a:buNone/>
              <a:defRPr sz="1600" b="0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Level 2 (Subtitle)</a:t>
            </a:r>
          </a:p>
          <a:p>
            <a:pPr lvl="2"/>
            <a:r>
              <a:rPr lang="en-GB" noProof="0" dirty="0"/>
              <a:t>Level 3 (First name Surname/Date)</a:t>
            </a:r>
          </a:p>
        </p:txBody>
      </p:sp>
      <p:sp>
        <p:nvSpPr>
          <p:cNvPr id="3" name="Bildplatzhalter 6">
            <a:extLst>
              <a:ext uri="{FF2B5EF4-FFF2-40B4-BE49-F238E27FC236}">
                <a16:creationId xmlns:a16="http://schemas.microsoft.com/office/drawing/2014/main" id="{3E33648C-CA30-D18F-AD19-488B5D38966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710983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A15B553A-D76B-BE50-5229-98B3298F67E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155868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  <p:cxnSp>
        <p:nvCxnSpPr>
          <p:cNvPr id="10" name="Gerader Verbinder 13">
            <a:extLst>
              <a:ext uri="{FF2B5EF4-FFF2-40B4-BE49-F238E27FC236}">
                <a16:creationId xmlns:a16="http://schemas.microsoft.com/office/drawing/2014/main" id="{C8695E30-C682-657A-CE1E-BCDA5B2D888F}"/>
              </a:ext>
            </a:extLst>
          </p:cNvPr>
          <p:cNvCxnSpPr>
            <a:cxnSpLocks/>
          </p:cNvCxnSpPr>
          <p:nvPr/>
        </p:nvCxnSpPr>
        <p:spPr>
          <a:xfrm>
            <a:off x="149196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6">
            <a:extLst>
              <a:ext uri="{FF2B5EF4-FFF2-40B4-BE49-F238E27FC236}">
                <a16:creationId xmlns:a16="http://schemas.microsoft.com/office/drawing/2014/main" id="{D97721AF-771D-3772-A516-40C8BD5539BE}"/>
              </a:ext>
            </a:extLst>
          </p:cNvPr>
          <p:cNvCxnSpPr>
            <a:cxnSpLocks/>
          </p:cNvCxnSpPr>
          <p:nvPr/>
        </p:nvCxnSpPr>
        <p:spPr>
          <a:xfrm>
            <a:off x="2951746" y="6246812"/>
            <a:ext cx="0" cy="337344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B7E424F3-B19E-8930-52AC-A85E22C10F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66098" y="6224588"/>
            <a:ext cx="1021219" cy="352570"/>
          </a:xfrm>
        </p:spPr>
        <p:txBody>
          <a:bodyPr/>
          <a:lstStyle/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810742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1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Bild und 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3EBFA33-E838-4FF1-1D0F-2B8F723A98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EDFDEC-7873-15BD-1B6F-5DAEB075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8398" y="6424761"/>
            <a:ext cx="1189348" cy="1440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04195A-F200-70E1-095F-04D38F55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3564CC-433E-0F7E-78ED-4CBD5802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3325" y="6424761"/>
            <a:ext cx="208800" cy="1440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3F26200-5089-80AE-C07E-2ADBBFCB862E}"/>
              </a:ext>
            </a:extLst>
          </p:cNvPr>
          <p:cNvCxnSpPr>
            <a:cxnSpLocks/>
          </p:cNvCxnSpPr>
          <p:nvPr/>
        </p:nvCxnSpPr>
        <p:spPr>
          <a:xfrm>
            <a:off x="1418938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795B1871-CB5E-1539-590E-A27B00A5B38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372" y="6448574"/>
            <a:ext cx="1141200" cy="1368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7249099-EAE8-15A9-5DD9-4B8BD6C11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3" y="244800"/>
            <a:ext cx="11650662" cy="6259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8" name="Textplatzhalter 27">
            <a:extLst>
              <a:ext uri="{FF2B5EF4-FFF2-40B4-BE49-F238E27FC236}">
                <a16:creationId xmlns:a16="http://schemas.microsoft.com/office/drawing/2014/main" id="{9EB74D43-ABA5-E11E-DD85-85CF51186C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30670" y="27276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10" name="Textplatzhalter 27">
            <a:extLst>
              <a:ext uri="{FF2B5EF4-FFF2-40B4-BE49-F238E27FC236}">
                <a16:creationId xmlns:a16="http://schemas.microsoft.com/office/drawing/2014/main" id="{048FC5CC-2121-56F3-C3F5-B5C874FFB1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264" y="1826540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11" name="Textplatzhalter 27">
            <a:extLst>
              <a:ext uri="{FF2B5EF4-FFF2-40B4-BE49-F238E27FC236}">
                <a16:creationId xmlns:a16="http://schemas.microsoft.com/office/drawing/2014/main" id="{BB0B7B4E-7C57-28E9-4CB9-B4570ABC59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0960" y="182177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14" name="Textplatzhalter 27">
            <a:extLst>
              <a:ext uri="{FF2B5EF4-FFF2-40B4-BE49-F238E27FC236}">
                <a16:creationId xmlns:a16="http://schemas.microsoft.com/office/drawing/2014/main" id="{A8FF8281-AD66-C77E-347B-07E4F503BA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6264" y="2732367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0" name="Textplatzhalter 27">
            <a:extLst>
              <a:ext uri="{FF2B5EF4-FFF2-40B4-BE49-F238E27FC236}">
                <a16:creationId xmlns:a16="http://schemas.microsoft.com/office/drawing/2014/main" id="{55EE194A-C397-2617-7780-D86A48CAE74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5974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44" name="Textplatzhalter 27">
            <a:extLst>
              <a:ext uri="{FF2B5EF4-FFF2-40B4-BE49-F238E27FC236}">
                <a16:creationId xmlns:a16="http://schemas.microsoft.com/office/drawing/2014/main" id="{DBF35E7F-D953-CAA9-3A99-15E4880E3A1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2311" y="274200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692AC1F8-AB87-40B3-4118-64C6B6A63F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5128" y="4608625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1" name="Textplatzhalter 27">
            <a:extLst>
              <a:ext uri="{FF2B5EF4-FFF2-40B4-BE49-F238E27FC236}">
                <a16:creationId xmlns:a16="http://schemas.microsoft.com/office/drawing/2014/main" id="{8B875A59-87E2-329A-FECC-BEA7FE43BA9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32838" y="4611686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2" name="Textplatzhalter 27">
            <a:extLst>
              <a:ext uri="{FF2B5EF4-FFF2-40B4-BE49-F238E27FC236}">
                <a16:creationId xmlns:a16="http://schemas.microsoft.com/office/drawing/2014/main" id="{69DCED49-C168-77C0-6547-0CADBD71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3128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3" name="Textplatzhalter 27">
            <a:extLst>
              <a:ext uri="{FF2B5EF4-FFF2-40B4-BE49-F238E27FC236}">
                <a16:creationId xmlns:a16="http://schemas.microsoft.com/office/drawing/2014/main" id="{E691F604-DB24-E1B1-CD8D-23BFFC1444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76264" y="370585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4" name="Textplatzhalter 27">
            <a:extLst>
              <a:ext uri="{FF2B5EF4-FFF2-40B4-BE49-F238E27FC236}">
                <a16:creationId xmlns:a16="http://schemas.microsoft.com/office/drawing/2014/main" id="{48B584AC-71CB-16D8-E722-8AC5553FE59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92602" y="1836179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5" name="Textplatzhalter 27">
            <a:extLst>
              <a:ext uri="{FF2B5EF4-FFF2-40B4-BE49-F238E27FC236}">
                <a16:creationId xmlns:a16="http://schemas.microsoft.com/office/drawing/2014/main" id="{64EFC00D-C82F-63F3-901A-E32AA5563D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5418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6" name="Textplatzhalter 27">
            <a:extLst>
              <a:ext uri="{FF2B5EF4-FFF2-40B4-BE49-F238E27FC236}">
                <a16:creationId xmlns:a16="http://schemas.microsoft.com/office/drawing/2014/main" id="{2F484B0C-2F5D-4A41-8BBA-C15A9F143E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50114" y="1831417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7" name="Textplatzhalter 27">
            <a:extLst>
              <a:ext uri="{FF2B5EF4-FFF2-40B4-BE49-F238E27FC236}">
                <a16:creationId xmlns:a16="http://schemas.microsoft.com/office/drawing/2014/main" id="{4885B59F-449F-B852-F442-3B1C68A2AA6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9824" y="273724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  <p:sp>
        <p:nvSpPr>
          <p:cNvPr id="58" name="Textplatzhalter 27">
            <a:extLst>
              <a:ext uri="{FF2B5EF4-FFF2-40B4-BE49-F238E27FC236}">
                <a16:creationId xmlns:a16="http://schemas.microsoft.com/office/drawing/2014/main" id="{AA5DC075-9286-B8C4-CD9F-B561C39392C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52282" y="3702798"/>
            <a:ext cx="2574000" cy="684000"/>
          </a:xfrm>
        </p:spPr>
        <p:txBody>
          <a:bodyPr/>
          <a:lstStyle>
            <a:lvl1pPr>
              <a:defRPr sz="4700" b="1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59" name="Textplatzhalter 27">
            <a:extLst>
              <a:ext uri="{FF2B5EF4-FFF2-40B4-BE49-F238E27FC236}">
                <a16:creationId xmlns:a16="http://schemas.microsoft.com/office/drawing/2014/main" id="{2B7C5942-88D4-4AE4-D493-E6EB256531B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51992" y="4608624"/>
            <a:ext cx="2574000" cy="421200"/>
          </a:xfrm>
        </p:spPr>
        <p:txBody>
          <a:bodyPr/>
          <a:lstStyle>
            <a:lvl1pPr>
              <a:lnSpc>
                <a:spcPct val="98000"/>
              </a:lnSpc>
              <a:defRPr sz="1500" b="0">
                <a:solidFill>
                  <a:schemeClr val="bg1"/>
                </a:solidFill>
              </a:defRPr>
            </a:lvl1pPr>
            <a:lvl2pPr>
              <a:defRPr sz="4700" b="1">
                <a:solidFill>
                  <a:schemeClr val="tx1"/>
                </a:solidFill>
              </a:defRPr>
            </a:lvl2pPr>
            <a:lvl3pPr>
              <a:defRPr sz="4700" b="1">
                <a:solidFill>
                  <a:schemeClr val="tx1"/>
                </a:solidFill>
              </a:defRPr>
            </a:lvl3pPr>
            <a:lvl4pPr>
              <a:defRPr sz="4700" b="1">
                <a:solidFill>
                  <a:schemeClr val="tx1"/>
                </a:solidFill>
              </a:defRPr>
            </a:lvl4pPr>
            <a:lvl5pPr>
              <a:defRPr sz="47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Insert content</a:t>
            </a:r>
          </a:p>
        </p:txBody>
      </p:sp>
    </p:spTree>
    <p:extLst>
      <p:ext uri="{BB962C8B-B14F-4D97-AF65-F5344CB8AC3E}">
        <p14:creationId xmlns:p14="http://schemas.microsoft.com/office/powerpoint/2010/main" val="871964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ht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0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AED8CC9-45E8-1A12-FE4B-99B48514CF4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31317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0E65F99-D41E-97A8-5B90-921DFF4F75C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91174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2B30555-3BA5-1953-D982-C69CB839D8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032" y="3228982"/>
            <a:ext cx="2775600" cy="2259037"/>
          </a:xfrm>
        </p:spPr>
        <p:txBody>
          <a:bodyPr vert="horz" lIns="0" tIns="0" rIns="0" bIns="0" rtlCol="0">
            <a:noAutofit/>
          </a:bodyPr>
          <a:lstStyle>
            <a:lvl1pPr>
              <a:defRPr lang="de-CH"/>
            </a:lvl1pPr>
            <a:lvl2pPr>
              <a:defRPr lang="de-CH" noProof="0" dirty="0"/>
            </a:lvl2pPr>
            <a:lvl3pPr>
              <a:defRPr lang="de-CH"/>
            </a:lvl3pPr>
            <a:lvl4pPr>
              <a:defRPr lang="de-CH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B4DAEC7F-9097-CC65-18FC-ABDF8656180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9151031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99A24F7-6F45-D408-172F-9FCB5D02667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191174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F564AFF4-7AFB-5D44-CE32-7B8A59C91178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231317" y="1371600"/>
            <a:ext cx="2775600" cy="1716981"/>
          </a:xfrm>
        </p:spPr>
        <p:txBody>
          <a:bodyPr/>
          <a:lstStyle>
            <a:lvl1pPr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1460" y="1371600"/>
            <a:ext cx="2775600" cy="1716981"/>
          </a:xfrm>
        </p:spPr>
        <p:txBody>
          <a:bodyPr/>
          <a:lstStyle>
            <a:lvl1pPr>
              <a:tabLst>
                <a:tab pos="1704975" algn="l"/>
              </a:tabLst>
              <a:defRPr/>
            </a:lvl1pPr>
            <a:lvl2pPr marL="226800" indent="-226800">
              <a:buFont typeface="Source Sans Pro" panose="020B0503030403020204" pitchFamily="34" charset="0"/>
              <a:buChar char="―"/>
              <a:defRPr/>
            </a:lvl2pPr>
            <a:lvl3pPr marL="658800" indent="-226800">
              <a:buFont typeface="Source Sans Pro" panose="020B0503030403020204" pitchFamily="34" charset="0"/>
              <a:buChar char="―"/>
              <a:defRPr/>
            </a:lvl3pPr>
            <a:lvl4pPr marL="1090800" indent="-226800">
              <a:buFont typeface="Source Sans Pro" panose="020B0503030403020204" pitchFamily="34" charset="0"/>
              <a:buChar char="―"/>
              <a:defRPr/>
            </a:lvl4pPr>
            <a:lvl5pPr marL="1522800" indent="-22680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3E32DEA9-77CE-B434-4A3D-3AAB04FD78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70000" y="6019388"/>
            <a:ext cx="5736917" cy="205200"/>
          </a:xfrm>
        </p:spPr>
        <p:txBody>
          <a:bodyPr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22025050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71E75C8-391E-2558-3A91-AA1F31A93B05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270582" y="2700000"/>
            <a:ext cx="2778003" cy="3524588"/>
          </a:xfrm>
        </p:spPr>
        <p:txBody>
          <a:bodyPr vert="horz" lIns="0" tIns="0" rIns="0" bIns="0" rtlCol="0">
            <a:noAutofit/>
          </a:bodyPr>
          <a:lstStyle>
            <a:lvl1pPr>
              <a:defRPr lang="de-CH" dirty="0"/>
            </a:lvl1pPr>
            <a:lvl2pPr>
              <a:defRPr lang="de-CH" noProof="0" dirty="0"/>
            </a:lvl2pPr>
            <a:lvl3pPr>
              <a:defRPr lang="de-CH" dirty="0"/>
            </a:lvl3pPr>
            <a:lvl4pPr>
              <a:defRPr lang="de-CH" dirty="0"/>
            </a:lvl4pPr>
            <a:lvl5pPr>
              <a:defRPr lang="de-CH" dirty="0"/>
            </a:lvl5pPr>
          </a:lstStyle>
          <a:p>
            <a:pPr lvl="0"/>
            <a:r>
              <a:rPr lang="en-GB" noProof="0" dirty="0"/>
              <a:t>Contact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08ED976-BD70-59ED-B970-3FA256DEEE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2" y="263785"/>
            <a:ext cx="1590020" cy="550800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ADD2F24-DA82-E6C1-DFC7-E7D6DA1F104A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276512" y="1389564"/>
            <a:ext cx="856800" cy="856800"/>
          </a:xfrm>
        </p:spPr>
        <p:txBody>
          <a:bodyPr anchor="ctr"/>
          <a:lstStyle>
            <a:lvl1pPr algn="ctr">
              <a:tabLst>
                <a:tab pos="1704975" algn="l"/>
              </a:tabLst>
              <a:defRPr/>
            </a:lvl1pPr>
            <a:lvl2pPr marL="174625" indent="-174625">
              <a:buFont typeface="Source Sans Pro" panose="020B0503030403020204" pitchFamily="34" charset="0"/>
              <a:buChar char="―"/>
              <a:defRPr/>
            </a:lvl2pPr>
            <a:lvl3pPr marL="360363" indent="-185738">
              <a:buFont typeface="Source Sans Pro" panose="020B0503030403020204" pitchFamily="34" charset="0"/>
              <a:buChar char="―"/>
              <a:defRPr/>
            </a:lvl3pPr>
            <a:lvl4pPr marL="534988" indent="-174625">
              <a:buFont typeface="Source Sans Pro" panose="020B0503030403020204" pitchFamily="34" charset="0"/>
              <a:buChar char="―"/>
              <a:defRPr/>
            </a:lvl4pPr>
            <a:lvl5pPr marL="719138" indent="-184150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QR-Code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8FD34BD-5602-5735-423C-351E3E46BFED}"/>
              </a:ext>
            </a:extLst>
          </p:cNvPr>
          <p:cNvCxnSpPr>
            <a:cxnSpLocks/>
          </p:cNvCxnSpPr>
          <p:nvPr/>
        </p:nvCxnSpPr>
        <p:spPr>
          <a:xfrm>
            <a:off x="270582" y="2492896"/>
            <a:ext cx="27780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866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307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8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gross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12BD3F3-A9EA-3100-3B48-BC4236C1C8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9875" y="273378"/>
            <a:ext cx="11652249" cy="5951210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10473C-28E8-F4A9-D9FA-A25C3E0D5D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E509D-72CF-9AB0-30D4-2CD7B2DA62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555C2-CC27-C0A2-017D-FF412B101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48EC57F8-2FF9-F2DC-C053-E44A7DBF45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209675"/>
            <a:ext cx="1983799" cy="1308143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0"/>
            <a:r>
              <a:rPr lang="en-GB" noProof="0" dirty="0"/>
              <a:t>Insert title</a:t>
            </a:r>
          </a:p>
          <a:p>
            <a:pPr lvl="1"/>
            <a:r>
              <a:rPr lang="en-GB" noProof="0" dirty="0"/>
              <a:t>Insert text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545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2E6E148-5F7E-6A90-F5E7-CAF43EF2FF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75" y="866775"/>
            <a:ext cx="11652249" cy="5150546"/>
          </a:xfr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tIns="720000" anchor="ctr"/>
          <a:lstStyle>
            <a:lvl1pPr algn="ctr">
              <a:defRPr sz="12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2800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7737E4CB-5032-63D9-B015-478DD21B13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154437"/>
            <a:ext cx="1389084" cy="949904"/>
          </a:xfrm>
          <a:solidFill>
            <a:schemeClr val="bg1"/>
          </a:solidFill>
        </p:spPr>
        <p:txBody>
          <a:bodyPr wrap="none" lIns="270000" tIns="154800" rIns="248400" bIns="180000">
            <a:spAutoFit/>
          </a:bodyPr>
          <a:lstStyle>
            <a:lvl1pPr>
              <a:lnSpc>
                <a:spcPct val="97000"/>
              </a:lnSpc>
              <a:defRPr sz="2400" b="1"/>
            </a:lvl1pPr>
            <a:lvl2pPr marL="0" indent="0">
              <a:lnSpc>
                <a:spcPct val="103000"/>
              </a:lnSpc>
              <a:spcBef>
                <a:spcPts val="0"/>
              </a:spcBef>
              <a:buFontTx/>
              <a:buNone/>
              <a:defRPr sz="1600" b="0"/>
            </a:lvl2pPr>
            <a:lvl3pPr>
              <a:lnSpc>
                <a:spcPct val="83000"/>
              </a:lnSpc>
              <a:defRPr sz="4700" b="1"/>
            </a:lvl3pPr>
            <a:lvl4pPr>
              <a:lnSpc>
                <a:spcPct val="83000"/>
              </a:lnSpc>
              <a:defRPr sz="4700" b="1"/>
            </a:lvl4pPr>
            <a:lvl5pPr>
              <a:lnSpc>
                <a:spcPct val="83000"/>
              </a:lnSpc>
              <a:defRPr sz="4700" b="1"/>
            </a:lvl5pPr>
          </a:lstStyle>
          <a:p>
            <a:pPr lvl="1"/>
            <a:r>
              <a:rPr lang="en-GB" noProof="0" dirty="0"/>
              <a:t>Insert text</a:t>
            </a:r>
          </a:p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797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289224"/>
            <a:ext cx="11650663" cy="5935364"/>
          </a:xfrm>
          <a:solidFill>
            <a:schemeClr val="accent1"/>
          </a:solidFill>
        </p:spPr>
        <p:txBody>
          <a:bodyPr tIns="324000" rIns="0" anchor="t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5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174625" indent="-174625" algn="r">
              <a:buFont typeface="Source Sans Pro" panose="020B0503030403020204" pitchFamily="34" charset="0"/>
              <a:buChar char="―"/>
              <a:defRPr/>
            </a:lvl2pPr>
            <a:lvl3pPr marL="360363" indent="-185738" algn="r">
              <a:buFont typeface="Source Sans Pro" panose="020B0503030403020204" pitchFamily="34" charset="0"/>
              <a:buChar char="―"/>
              <a:defRPr/>
            </a:lvl3pPr>
            <a:lvl4pPr marL="534988" indent="-174625" algn="r">
              <a:buFont typeface="Source Sans Pro" panose="020B0503030403020204" pitchFamily="34" charset="0"/>
              <a:buChar char="―"/>
              <a:defRPr/>
            </a:lvl4pPr>
            <a:lvl5pPr marL="719138" indent="-184150" algn="r"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de-CH" dirty="0"/>
              <a:t>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800"/>
            <a:ext cx="11650662" cy="62594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70744"/>
            <a:ext cx="11650663" cy="5150545"/>
          </a:xfrm>
        </p:spPr>
        <p:txBody>
          <a:bodyPr/>
          <a:lstStyle>
            <a:lvl1pPr>
              <a:defRPr/>
            </a:lvl1pPr>
            <a:lvl2pPr marL="226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2pPr>
            <a:lvl3pPr marL="6552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3pPr>
            <a:lvl4pPr marL="1090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4pPr>
            <a:lvl5pPr marL="1522800" indent="-226800">
              <a:spcBef>
                <a:spcPts val="1000"/>
              </a:spcBef>
              <a:spcAft>
                <a:spcPts val="0"/>
              </a:spcAft>
              <a:buFont typeface="Source Sans Pro" panose="020B0503030403020204" pitchFamily="34" charset="0"/>
              <a:buChar char="―"/>
              <a:defRPr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CDD860C-EA71-505B-F39E-701CB8A00F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000" y="6021289"/>
            <a:ext cx="5826000" cy="2033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88619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71461" y="866774"/>
            <a:ext cx="9324000" cy="4816476"/>
          </a:xfrm>
        </p:spPr>
        <p:txBody>
          <a:bodyPr anchor="ctr"/>
          <a:lstStyle>
            <a:lvl1pPr>
              <a:lnSpc>
                <a:spcPct val="97000"/>
              </a:lnSpc>
              <a:spcBef>
                <a:spcPts val="0"/>
              </a:spcBef>
              <a:defRPr sz="3000"/>
            </a:lvl1pPr>
            <a:lvl2pPr>
              <a:lnSpc>
                <a:spcPct val="97000"/>
              </a:lnSpc>
              <a:spcBef>
                <a:spcPts val="1000"/>
              </a:spcBef>
              <a:defRPr sz="3000"/>
            </a:lvl2pPr>
            <a:lvl3pPr>
              <a:lnSpc>
                <a:spcPct val="97000"/>
              </a:lnSpc>
              <a:spcBef>
                <a:spcPts val="1000"/>
              </a:spcBef>
              <a:defRPr sz="3000"/>
            </a:lvl3pPr>
            <a:lvl4pPr>
              <a:lnSpc>
                <a:spcPct val="97000"/>
              </a:lnSpc>
              <a:spcBef>
                <a:spcPts val="1000"/>
              </a:spcBef>
              <a:defRPr sz="3000"/>
            </a:lvl4pPr>
            <a:lvl5pPr>
              <a:lnSpc>
                <a:spcPct val="97000"/>
              </a:lnSpc>
              <a:spcBef>
                <a:spcPts val="1000"/>
              </a:spcBef>
              <a:defRPr sz="30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3600" y="244799"/>
            <a:ext cx="5722937" cy="6219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Insert chapter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71463" y="866774"/>
            <a:ext cx="5722937" cy="5133447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F08660E-5135-A84E-B689-DDFA75A72BB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7600" y="242888"/>
            <a:ext cx="5722937" cy="5981700"/>
          </a:xfrm>
        </p:spPr>
        <p:txBody>
          <a:bodyPr/>
          <a:lstStyle>
            <a:lvl1pPr>
              <a:defRPr sz="1600"/>
            </a:lvl1pPr>
            <a:lvl2pPr marL="226800" indent="-226800">
              <a:defRPr sz="1600"/>
            </a:lvl2pPr>
            <a:lvl3pPr marL="658800" indent="-226800">
              <a:defRPr sz="1600"/>
            </a:lvl3pPr>
            <a:lvl4pPr marL="1090800" indent="-226800">
              <a:defRPr sz="1600"/>
            </a:lvl4pPr>
            <a:lvl5pPr marL="1522800" indent="-226800">
              <a:defRPr sz="1600"/>
            </a:lvl5pPr>
          </a:lstStyle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Textplatzhalter 8">
            <a:extLst>
              <a:ext uri="{FF2B5EF4-FFF2-40B4-BE49-F238E27FC236}">
                <a16:creationId xmlns:a16="http://schemas.microsoft.com/office/drawing/2014/main" id="{958C9C6E-122D-B369-EB0B-2386BA817C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875" y="6000221"/>
            <a:ext cx="5722937" cy="205200"/>
          </a:xfrm>
        </p:spPr>
        <p:txBody>
          <a:bodyPr anchor="b"/>
          <a:lstStyle>
            <a:lvl1pPr>
              <a:lnSpc>
                <a:spcPct val="109000"/>
              </a:lnSpc>
              <a:defRPr sz="12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 noProof="0" dirty="0"/>
              <a:t>Insert source</a:t>
            </a:r>
          </a:p>
        </p:txBody>
      </p:sp>
    </p:spTree>
    <p:extLst>
      <p:ext uri="{BB962C8B-B14F-4D97-AF65-F5344CB8AC3E}">
        <p14:creationId xmlns:p14="http://schemas.microsoft.com/office/powerpoint/2010/main" val="397033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1463" y="244800"/>
            <a:ext cx="11650662" cy="6259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0" dirty="0"/>
              <a:t>Insert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1461" y="870744"/>
            <a:ext cx="11650663" cy="53538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Insert content</a:t>
            </a:r>
          </a:p>
          <a:p>
            <a:pPr lvl="1"/>
            <a:r>
              <a:rPr lang="en-GB" noProof="0" dirty="0"/>
              <a:t>Bullet list 2</a:t>
            </a:r>
          </a:p>
          <a:p>
            <a:pPr lvl="2"/>
            <a:r>
              <a:rPr lang="en-GB" noProof="0" dirty="0"/>
              <a:t>Bullet list 3</a:t>
            </a:r>
          </a:p>
          <a:p>
            <a:pPr lvl="3"/>
            <a:r>
              <a:rPr lang="en-GB" noProof="0" dirty="0"/>
              <a:t>Bullet list 4</a:t>
            </a:r>
          </a:p>
          <a:p>
            <a:pPr lvl="4"/>
            <a:r>
              <a:rPr lang="en-GB" noProof="0" dirty="0"/>
              <a:t>Bullet list 5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416480" y="6424761"/>
            <a:ext cx="1189348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141D4A3D-6BE6-6445-AACC-964F0CE97E6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276" y="6424761"/>
            <a:ext cx="7922096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712624" y="6424761"/>
            <a:ext cx="2095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8000"/>
              </a:lnSpc>
              <a:defRPr sz="1000">
                <a:solidFill>
                  <a:schemeClr val="tx1"/>
                </a:solidFill>
              </a:defRPr>
            </a:lvl1pPr>
          </a:lstStyle>
          <a:p>
            <a:fld id="{7E532DE1-E0AB-E64B-A96C-F573FD1AC2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703539-8E35-D069-DBD5-3A4DCC125A4D}"/>
              </a:ext>
            </a:extLst>
          </p:cNvPr>
          <p:cNvSpPr txBox="1"/>
          <p:nvPr/>
        </p:nvSpPr>
        <p:spPr>
          <a:xfrm rot="5400000">
            <a:off x="11394044" y="5941110"/>
            <a:ext cx="1753783" cy="61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CH" sz="400" spc="40" baseline="0" noProof="0">
                <a:solidFill>
                  <a:schemeClr val="bg1">
                    <a:lumMod val="85000"/>
                  </a:schemeClr>
                </a:solidFill>
              </a:rPr>
              <a:t>Erstellt durch Vorlagenbauer.ch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0F7A25C-6B57-E378-A273-BBFF709DB255}"/>
              </a:ext>
            </a:extLst>
          </p:cNvPr>
          <p:cNvCxnSpPr>
            <a:cxnSpLocks/>
          </p:cNvCxnSpPr>
          <p:nvPr/>
        </p:nvCxnSpPr>
        <p:spPr>
          <a:xfrm>
            <a:off x="11703099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28D97A1-67D4-8BCE-2C75-BEA0093CDA16}"/>
              </a:ext>
            </a:extLst>
          </p:cNvPr>
          <p:cNvSpPr txBox="1"/>
          <p:nvPr/>
        </p:nvSpPr>
        <p:spPr>
          <a:xfrm>
            <a:off x="269875" y="6424761"/>
            <a:ext cx="1060992" cy="15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00" b="1" noProof="0" dirty="0">
                <a:latin typeface="Source Sans Pro SemiBold" panose="020B0603030403020204" pitchFamily="34" charset="0"/>
              </a:rPr>
              <a:t>University of Zurich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7B29EB8-D7DC-4128-6431-E45C30786CE8}"/>
              </a:ext>
            </a:extLst>
          </p:cNvPr>
          <p:cNvCxnSpPr>
            <a:cxnSpLocks/>
          </p:cNvCxnSpPr>
          <p:nvPr/>
        </p:nvCxnSpPr>
        <p:spPr>
          <a:xfrm>
            <a:off x="1418938" y="6448574"/>
            <a:ext cx="0" cy="12960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3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l" defTabSz="914400" rtl="0" eaLnBrk="1" latinLnBrk="0" hangingPunct="1">
        <a:lnSpc>
          <a:spcPct val="97000"/>
        </a:lnSpc>
        <a:spcBef>
          <a:spcPct val="0"/>
        </a:spcBef>
        <a:buNone/>
        <a:defRPr sz="24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3000"/>
        </a:lnSpc>
        <a:spcBef>
          <a:spcPts val="0"/>
        </a:spcBef>
        <a:buFont typeface="+mj-lt"/>
        <a:buNone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226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8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90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522800" indent="-226800" algn="l" defTabSz="914400" rtl="0" eaLnBrk="1" latinLnBrk="0" hangingPunct="1">
        <a:lnSpc>
          <a:spcPct val="103000"/>
        </a:lnSpc>
        <a:spcBef>
          <a:spcPts val="1000"/>
        </a:spcBef>
        <a:buFont typeface="Source Sans Pro" panose="020B0503030403020204" pitchFamily="34" charset="0"/>
        <a:buChar char="―"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98000"/>
        </a:lnSpc>
        <a:spcBef>
          <a:spcPts val="0"/>
        </a:spcBef>
        <a:buFont typeface="+mj-lt"/>
        <a:buNone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1pPr>
      <a:lvl2pPr marL="174625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5738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4625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4150" algn="l" defTabSz="914400" rtl="0" eaLnBrk="1" latinLnBrk="0" hangingPunct="1">
        <a:lnSpc>
          <a:spcPct val="98000"/>
        </a:lnSpc>
        <a:spcBef>
          <a:spcPts val="0"/>
        </a:spcBef>
        <a:buFont typeface="Source Sans Pro" panose="020B0503030403020204" pitchFamily="34" charset="0"/>
        <a:buChar char="―"/>
        <a:defRPr sz="1600" kern="1200" spc="-1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70">
          <p15:clr>
            <a:srgbClr val="A4A3A4"/>
          </p15:clr>
        </p15:guide>
        <p15:guide id="2" pos="7510">
          <p15:clr>
            <a:srgbClr val="A4A3A4"/>
          </p15:clr>
        </p15:guide>
        <p15:guide id="3" orient="horz" pos="3921">
          <p15:clr>
            <a:srgbClr val="A4A3A4"/>
          </p15:clr>
        </p15:guide>
        <p15:guide id="4" orient="horz" pos="546">
          <p15:clr>
            <a:srgbClr val="A4A3A4"/>
          </p15:clr>
        </p15:guide>
        <p15:guide id="6" orient="horz" pos="172">
          <p15:clr>
            <a:srgbClr val="A4A3A4"/>
          </p15:clr>
        </p15:guide>
        <p15:guide id="7" orient="horz" pos="864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simulator.org/_/#/collections?collection=pbc_1914159049&amp;filter=&amp;sort=-%40rowid" TargetMode="External"/><Relationship Id="rId2" Type="http://schemas.openxmlformats.org/officeDocument/2006/relationships/hyperlink" Target="https://platformsimulator.org/50315f236yv23dc?pid=1231234134134134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BE63CED-AB29-DC2D-0514-BD7F9B8E1C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8587-8FEB-D864-424E-17712C84A7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Department of Political Science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9105F-8B46-23C9-561F-5661CCC5D0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" y="2440388"/>
            <a:ext cx="9931487" cy="2656846"/>
          </a:xfrm>
        </p:spPr>
        <p:txBody>
          <a:bodyPr/>
          <a:lstStyle/>
          <a:p>
            <a:r>
              <a:rPr lang="en-US" dirty="0"/>
              <a:t>INDIRECT EFFECTS OF CONTENT MODERATION ERRORS:</a:t>
            </a:r>
          </a:p>
          <a:p>
            <a:r>
              <a:rPr lang="en-US" dirty="0"/>
              <a:t>A CHATROOM EXPERIMENT WITH AI AGENTS</a:t>
            </a:r>
          </a:p>
          <a:p>
            <a:endParaRPr lang="en-US" dirty="0"/>
          </a:p>
          <a:p>
            <a:r>
              <a:rPr lang="en-US" sz="1600" dirty="0"/>
              <a:t>Colin Henry</a:t>
            </a:r>
            <a:r>
              <a:rPr lang="en-US" sz="1600" baseline="30000" dirty="0"/>
              <a:t>1</a:t>
            </a:r>
            <a:r>
              <a:rPr lang="en-US" sz="1600" dirty="0"/>
              <a:t>, Giuliano Formisano</a:t>
            </a:r>
            <a:r>
              <a:rPr lang="en-US" sz="1600" baseline="30000" dirty="0"/>
              <a:t>1</a:t>
            </a:r>
            <a:r>
              <a:rPr lang="en-US" sz="1600" dirty="0"/>
              <a:t>, Adiba Mahbub Proma</a:t>
            </a:r>
            <a:r>
              <a:rPr lang="en-US" sz="1600" baseline="30000" dirty="0"/>
              <a:t>2</a:t>
            </a:r>
            <a:r>
              <a:rPr lang="en-US" sz="1600" dirty="0"/>
              <a:t>, </a:t>
            </a:r>
          </a:p>
          <a:p>
            <a:r>
              <a:rPr lang="en-US" sz="1600" dirty="0"/>
              <a:t>Karsten Donnay</a:t>
            </a:r>
            <a:r>
              <a:rPr lang="en-US" sz="1600" baseline="30000" dirty="0"/>
              <a:t>1</a:t>
            </a:r>
            <a:r>
              <a:rPr lang="en-US" sz="1600" dirty="0"/>
              <a:t>, &amp; Fabrizio Gilardi</a:t>
            </a:r>
            <a:r>
              <a:rPr lang="en-US" sz="1600" baseline="30000" dirty="0"/>
              <a:t>1</a:t>
            </a:r>
            <a:br>
              <a:rPr lang="en-US" sz="1400" baseline="30000" dirty="0"/>
            </a:br>
            <a:endParaRPr lang="en-US" sz="1400" baseline="30000" dirty="0"/>
          </a:p>
          <a:p>
            <a:r>
              <a:rPr lang="en-US" sz="1200" b="0" baseline="30000" dirty="0"/>
              <a:t>1 </a:t>
            </a:r>
            <a:r>
              <a:rPr lang="en-US" sz="1200" b="0" dirty="0"/>
              <a:t>Department of Political Science, University of Zurich </a:t>
            </a:r>
            <a:r>
              <a:rPr lang="en-US" sz="1200" b="0" baseline="30000" dirty="0"/>
              <a:t> </a:t>
            </a:r>
          </a:p>
          <a:p>
            <a:r>
              <a:rPr lang="en-US" sz="1200" b="0" baseline="30000" dirty="0"/>
              <a:t>2 </a:t>
            </a:r>
            <a:r>
              <a:rPr lang="en-US" sz="1200" b="0" dirty="0"/>
              <a:t>Department of Computer Science, University of Rochester</a:t>
            </a:r>
          </a:p>
        </p:txBody>
      </p:sp>
    </p:spTree>
    <p:extLst>
      <p:ext uri="{BB962C8B-B14F-4D97-AF65-F5344CB8AC3E}">
        <p14:creationId xmlns:p14="http://schemas.microsoft.com/office/powerpoint/2010/main" val="63854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298-C221-7220-2154-3D121A40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8B5A-263F-D8A7-0482-A3D3D087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000" b="1" dirty="0"/>
              <a:t>Behavioral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Participation volume: </a:t>
            </a:r>
            <a:r>
              <a:rPr lang="en-US" sz="2000" dirty="0"/>
              <a:t>message count, word 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Semantic range: </a:t>
            </a:r>
            <a:r>
              <a:rPr lang="en-US" sz="2000" dirty="0"/>
              <a:t>log-determinant of covariance matrix from message embeddings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Semantic distortion: </a:t>
            </a:r>
            <a:r>
              <a:rPr lang="en-US" sz="2000" dirty="0"/>
              <a:t>distance between participant embedding distribution and baseline distribution (Habibi, </a:t>
            </a:r>
            <a:r>
              <a:rPr lang="en-US" sz="2000" dirty="0" err="1"/>
              <a:t>Hovy</a:t>
            </a:r>
            <a:r>
              <a:rPr lang="en-US" sz="2000" dirty="0"/>
              <a:t>, and Schwarz, 2024)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Self-reported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Psychological safety </a:t>
            </a:r>
            <a:r>
              <a:rPr lang="en-US" sz="2000" dirty="0"/>
              <a:t>(“I felt safe sharing honest opinion”)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Procedural fairness </a:t>
            </a:r>
            <a:r>
              <a:rPr lang="en-US" sz="2000" dirty="0"/>
              <a:t>(“Moderation decisions were fair”)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Policy preferences </a:t>
            </a:r>
            <a:r>
              <a:rPr lang="en-US" sz="2000" dirty="0"/>
              <a:t>(“Platforms should enforce stricter rules”)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131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47C0-112E-6EC6-5F6A-779E85FB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theoretical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15D1-51CA-FB2B-E98C-53FA990C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000" b="1" dirty="0"/>
              <a:t>(Possible) behavioral hypotheses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Under-moderation → higher participation (less friction)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Over-moderation → narrower semantic range (chilling effect)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Over-moderation → greater semantic distortion than under-moderation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(Possible) attitudinal hypotheses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Under-moderation → lower psychological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Over-moderation → lower perceived fairness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Under-moderation → higher demand for stricter policies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062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ACEF-53BB-E555-7930-AE4104DF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Limitations, implications,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EC69-6780-492F-2F9C-F30158E3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000" b="1" dirty="0"/>
              <a:t>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Generalizability to other platform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Repeated/reputational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Formal/informal community norms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Lengthier conversations may cause agent personas to become less realistic or distinct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Implications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Informs trade-off between over-/under-moderation at individual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Evidence for proportionality in content policies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Quantifies hidden costs of moderation regimes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Multi-platform validation, simulation expansion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Longitudinal agent consistency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Cross-cultural persona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926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creenshot of a chat&#10;&#10;AI-generated content may be incorrect.">
            <a:extLst>
              <a:ext uri="{FF2B5EF4-FFF2-40B4-BE49-F238E27FC236}">
                <a16:creationId xmlns:a16="http://schemas.microsoft.com/office/drawing/2014/main" id="{0533A774-B836-1C3B-1F3C-B697B62C513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271" r="2271"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06F85-7FDD-736D-798C-9CA9ABB6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000" b="1" dirty="0"/>
              <a:t>Platform availability: </a:t>
            </a:r>
            <a:r>
              <a:rPr lang="en-US" sz="2000" dirty="0"/>
              <a:t>open source, available to the wider research community once we’re out of beta!</a:t>
            </a:r>
          </a:p>
          <a:p>
            <a:endParaRPr lang="en-US" sz="2000" b="1" dirty="0"/>
          </a:p>
          <a:p>
            <a:r>
              <a:rPr lang="en-US" sz="2000" i="1" dirty="0"/>
              <a:t>Questions?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1FD97D-0A45-A116-65B4-49BAF3A4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3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F86F0A-A811-6FF8-A92A-F1853E4E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chatroom simulation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2A745A-1F1D-3BEF-3053-74140323D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000" b="1" dirty="0"/>
              <a:t>Chat example: </a:t>
            </a:r>
            <a:r>
              <a:rPr lang="en-US" sz="2000" dirty="0">
                <a:hlinkClick r:id="rId2"/>
              </a:rPr>
              <a:t>https://platformsimulator.org/50315f236yv23dc?pid=1231234134134134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Backend example: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platformsimulator.org</a:t>
            </a:r>
            <a:r>
              <a:rPr lang="en-US" sz="2000" dirty="0">
                <a:hlinkClick r:id="rId3"/>
              </a:rPr>
              <a:t>/_/#/</a:t>
            </a:r>
            <a:r>
              <a:rPr lang="en-US" sz="2000" dirty="0" err="1">
                <a:hlinkClick r:id="rId3"/>
              </a:rPr>
              <a:t>collections?collection</a:t>
            </a:r>
            <a:r>
              <a:rPr lang="en-US" sz="2000" dirty="0">
                <a:hlinkClick r:id="rId3"/>
              </a:rPr>
              <a:t>=pbc_1914159049&amp;filter=&amp;sort=-%40rowid</a:t>
            </a: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A31800-A48F-F2CB-CB16-883D45F6B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937D-A9AF-31C1-C488-3A808E65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challenge and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69A8-5361-5B0A-558D-E7AEAB91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000" b="1" dirty="0"/>
              <a:t>The problem: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Content moderation problems are inevitable at scale; too much can silence legitimate speech and too little can expose users to harm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previous research focuses on </a:t>
            </a:r>
            <a:r>
              <a:rPr lang="en-US" sz="2000" i="1" dirty="0"/>
              <a:t>direct</a:t>
            </a:r>
            <a:r>
              <a:rPr lang="en-US" sz="2000" dirty="0"/>
              <a:t> targets of moderation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Question: </a:t>
            </a:r>
            <a:r>
              <a:rPr lang="en-US" sz="2000" dirty="0"/>
              <a:t>How do moderation errors affect bystanders who witness them?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The challenge: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Platform data access is increasingly restricted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Field experiments are expensive and intrusive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Ethical concerns exposing users to harmful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Our solution:</a:t>
            </a:r>
          </a:p>
          <a:p>
            <a:r>
              <a:rPr lang="en-US" sz="2000" dirty="0"/>
              <a:t>An LLM-powered social media simulation platform for controlled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330151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CEAA-E5DD-6131-5C03-149DF368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OOPS Platform: technical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362D-08C5-75BF-B5D5-D5BD27D3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000" b="1" dirty="0"/>
              <a:t>Open Online Platform Simulator (OOPS)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Interface simulation of major platforms (WhatsApp, Instagram)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Native LLM integration via OpenAI-compatible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Fine-grained control over moderation regimes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Key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 few as one human participant + multiple LLM agents per experiment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moderation with configurable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Supports both proprietary (GPT-4) and local (Llama 3.2)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Zero-code experiment and agent configurations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Combines ecological realism with experimental control and ethical prudence</a:t>
            </a:r>
          </a:p>
        </p:txBody>
      </p:sp>
    </p:spTree>
    <p:extLst>
      <p:ext uri="{BB962C8B-B14F-4D97-AF65-F5344CB8AC3E}">
        <p14:creationId xmlns:p14="http://schemas.microsoft.com/office/powerpoint/2010/main" val="4162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4537-AE51-C408-22CB-AB60082F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no-code configuration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CFA67-F5EE-A394-7446-E49407AD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582" y="871538"/>
            <a:ext cx="9154423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4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21E7-50D4-027B-AB48-E09A2532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 API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C47B4-E0C1-794D-DF79-D0B441DE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379" y="871538"/>
            <a:ext cx="7484830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8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CA97-27DC-EDD6-26F0-6964A011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agent persona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3196-FC47-3888-CEDF-D77E9D61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000" b="1" dirty="0"/>
              <a:t>Multi-dimensional persona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Profile </a:t>
            </a:r>
            <a:r>
              <a:rPr lang="en-US" sz="2000" dirty="0"/>
              <a:t>(traits, knowledge level, rationality, emotion)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Presentation style </a:t>
            </a:r>
            <a:r>
              <a:rPr lang="en-US" sz="2000" dirty="0"/>
              <a:t>(writing style, level of engagement, comment length)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Stance </a:t>
            </a:r>
            <a:r>
              <a:rPr lang="en-US" sz="2000" dirty="0"/>
              <a:t>(position on topic)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Moderation-breaking capability </a:t>
            </a:r>
            <a:r>
              <a:rPr lang="en-US" sz="2000" dirty="0"/>
              <a:t>(in this case, swearing)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Technical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Prompt engineering with in-context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Agent memory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Full chat history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Local models for privacy and reproducibility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903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8674-ED68-7DAD-0BB7-311EEBEC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0F330-7A96-20A2-3C27-1C1EDADA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691" y="871538"/>
            <a:ext cx="8390205" cy="51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99C8-2BE2-0CD0-AA76-BD2A70E7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DAB8-7313-1DC2-F549-6DCB3774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000" b="1" dirty="0"/>
              <a:t>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3 annotators evaluating conversational realism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Annotator A: </a:t>
            </a:r>
            <a:r>
              <a:rPr lang="en-US" sz="2000" dirty="0"/>
              <a:t>judged each conversation sample, found 4/7 realistic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Annotator B: </a:t>
            </a:r>
            <a:r>
              <a:rPr lang="en-US" sz="2000" dirty="0"/>
              <a:t>evaluated each piece of dialogue, evaluated 52/57 realistic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Annotator C: </a:t>
            </a:r>
            <a:r>
              <a:rPr lang="en-US" sz="2000" dirty="0"/>
              <a:t>judged all conversations at once, found overall realistic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Model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GPT-4o-mini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Llama 3.2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256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0938-3FEE-F283-216C-6A0577C4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design: controlled moderation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407E-1B49-34D5-2B79-C5048E03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2000" b="1" dirty="0"/>
              <a:t>Between-subjects design (N = TBD via Prolific)</a:t>
            </a:r>
          </a:p>
          <a:p>
            <a:endParaRPr lang="en-US" sz="2000" dirty="0"/>
          </a:p>
          <a:p>
            <a:r>
              <a:rPr lang="en-US" sz="2000" b="1" dirty="0"/>
              <a:t>Experimental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Correct moderation </a:t>
            </a:r>
            <a:r>
              <a:rPr lang="en-US" sz="2000" dirty="0"/>
              <a:t>(control): perfect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Over moderation: </a:t>
            </a:r>
            <a:r>
              <a:rPr lang="en-US" sz="2000" dirty="0"/>
              <a:t>false positives, benign content flagged/removed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Under moderation: </a:t>
            </a:r>
            <a:r>
              <a:rPr lang="en-US" sz="2000" dirty="0"/>
              <a:t>false negatives, violations missed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LLM agents use mild profanity according to scripted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Visible moderation actions seen by all participants (flag + message)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Discussion topic: climate change (article, video, or image)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Ethical safeguards: no exposure to genuinely harmful content through topic or agents</a:t>
            </a:r>
          </a:p>
        </p:txBody>
      </p:sp>
    </p:spTree>
    <p:extLst>
      <p:ext uri="{BB962C8B-B14F-4D97-AF65-F5344CB8AC3E}">
        <p14:creationId xmlns:p14="http://schemas.microsoft.com/office/powerpoint/2010/main" val="3333601562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Uni Zürich">
      <a:dk1>
        <a:sysClr val="windowText" lastClr="000000"/>
      </a:dk1>
      <a:lt1>
        <a:sysClr val="window" lastClr="FFFFFF"/>
      </a:lt1>
      <a:dk2>
        <a:srgbClr val="666666"/>
      </a:dk2>
      <a:lt2>
        <a:srgbClr val="D7D7D7"/>
      </a:lt2>
      <a:accent1>
        <a:srgbClr val="0028A5"/>
      </a:accent1>
      <a:accent2>
        <a:srgbClr val="4AC9E3"/>
      </a:accent2>
      <a:accent3>
        <a:srgbClr val="A4D233"/>
      </a:accent3>
      <a:accent4>
        <a:srgbClr val="FFC845"/>
      </a:accent4>
      <a:accent5>
        <a:srgbClr val="FC4C02"/>
      </a:accent5>
      <a:accent6>
        <a:srgbClr val="BF0D3E"/>
      </a:accent6>
      <a:hlink>
        <a:srgbClr val="000000"/>
      </a:hlink>
      <a:folHlink>
        <a:srgbClr val="000000"/>
      </a:folHlink>
    </a:clrScheme>
    <a:fontScheme name="Uni Zürich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zh-presentation-en" id="{1E472478-859B-544F-8FDA-30F40BD221B0}" vid="{E0316969-E371-664E-B793-DAC528073B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Präsentationmit logo en</Template>
  <TotalTime>1042</TotalTime>
  <Words>693</Words>
  <Application>Microsoft Macintosh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Source Sans Pro</vt:lpstr>
      <vt:lpstr>Source Sans Pro SemiBold</vt:lpstr>
      <vt:lpstr>Benutzerdefiniertes Design</vt:lpstr>
      <vt:lpstr>PowerPoint Presentation</vt:lpstr>
      <vt:lpstr>Research challenge and innovation</vt:lpstr>
      <vt:lpstr>The OOPS Platform: technical architecture</vt:lpstr>
      <vt:lpstr>OOPS no-code configuration example</vt:lpstr>
      <vt:lpstr>OOPS API example</vt:lpstr>
      <vt:lpstr>LLM agent persona design</vt:lpstr>
      <vt:lpstr>Conversation example</vt:lpstr>
      <vt:lpstr>Model selection and validation</vt:lpstr>
      <vt:lpstr>Experimental design: controlled moderation errors</vt:lpstr>
      <vt:lpstr>Measurement approaches</vt:lpstr>
      <vt:lpstr>Expected theoretical contributions</vt:lpstr>
      <vt:lpstr>Limitations, implications, next steps</vt:lpstr>
      <vt:lpstr>Thank you!</vt:lpstr>
      <vt:lpstr>Live chatroom simulation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 Henry</dc:creator>
  <cp:lastModifiedBy>Colin Henry</cp:lastModifiedBy>
  <cp:revision>3</cp:revision>
  <dcterms:created xsi:type="dcterms:W3CDTF">2025-06-24T16:12:53Z</dcterms:created>
  <dcterms:modified xsi:type="dcterms:W3CDTF">2025-06-25T09:35:03Z</dcterms:modified>
</cp:coreProperties>
</file>