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73" r:id="rId2"/>
    <p:sldId id="317" r:id="rId3"/>
    <p:sldId id="319" r:id="rId4"/>
    <p:sldId id="320" r:id="rId5"/>
    <p:sldId id="321" r:id="rId6"/>
    <p:sldId id="28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1"/>
    <a:srgbClr val="0000FF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0730" autoAdjust="0"/>
  </p:normalViewPr>
  <p:slideViewPr>
    <p:cSldViewPr showGuides="1">
      <p:cViewPr varScale="1">
        <p:scale>
          <a:sx n="105" d="100"/>
          <a:sy n="105" d="100"/>
        </p:scale>
        <p:origin x="193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8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A5093-BC5E-4C08-A75F-785207ADFD73}" type="datetimeFigureOut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CF836-721F-45AD-8E1F-38F19DCE02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82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0F36F-10DB-4191-95C6-9C399A58D619}" type="datetimeFigureOut">
              <a:rPr lang="zh-TW" altLang="en-US" smtClean="0"/>
              <a:pPr/>
              <a:t>2019/6/22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91B2F-07F4-4E17-9823-D52DB32300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94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Source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https://www.shareicon.net/tag/line-chart</a:t>
            </a:r>
          </a:p>
          <a:p>
            <a:r>
              <a:rPr lang="en-US" altLang="zh-TW" dirty="0" smtClean="0"/>
              <a:t>https://www.stockio.com/free-icon/antonella-alarm-clock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91B2F-07F4-4E17-9823-D52DB32300A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4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8" name="Picture 4" descr="D:\Tereza's\國研院\標誌應用系統_標案\應用設計修改\定稿_簡報版型\十一中心首頁_中英文版本\中文\簡報給檔-0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"/>
            <a:ext cx="2880000" cy="65564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>
            <a:lvl1pPr>
              <a:def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9" name="Picture 4" descr="D:\Tereza's\國研院\標誌應用系統_標案\應用設計修改\定稿_簡報版型\十一中心首頁_中英文版本\中文\簡報給檔-06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18000"/>
            <a:ext cx="9144000" cy="1440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 userDrawn="1"/>
        </p:nvSpPr>
        <p:spPr>
          <a:xfrm>
            <a:off x="8475" y="802804"/>
            <a:ext cx="91152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3850" y="260350"/>
            <a:ext cx="4191000" cy="58642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260350"/>
            <a:ext cx="4191000" cy="58642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265863"/>
            <a:ext cx="1368425" cy="403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B12CE-2CB4-42C2-A1AC-BB83928FD2A1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2263" y="6245225"/>
            <a:ext cx="36734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/>
                </a:solidFill>
              </a:rPr>
              <a:t>校舍結構耐震評估與補強技術手冊講習會</a:t>
            </a:r>
          </a:p>
        </p:txBody>
      </p:sp>
      <p:sp>
        <p:nvSpPr>
          <p:cNvPr id="4" name="Rectangle 3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746E7-3A2B-4CF0-9DC8-E1846AD40A79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2263" y="6245225"/>
            <a:ext cx="36734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prstClr val="black"/>
                </a:solidFill>
              </a:rPr>
              <a:t>校舍結構耐震評估與補強技術手冊講習會</a:t>
            </a:r>
          </a:p>
        </p:txBody>
      </p:sp>
      <p:sp>
        <p:nvSpPr>
          <p:cNvPr id="8" name="Rectangle 3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3EB62-BF4E-45E2-A59D-F27A624F1D0F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00"/>
          </a:xfrm>
        </p:spPr>
        <p:txBody>
          <a:bodyPr>
            <a:noAutofit/>
          </a:bodyPr>
          <a:lstStyle>
            <a:lvl1pPr algn="ctr">
              <a:defRPr sz="440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000"/>
          </a:xfrm>
        </p:spPr>
        <p:txBody>
          <a:bodyPr/>
          <a:lstStyle>
            <a:lvl1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91268"/>
            <a:ext cx="4038600" cy="532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91268"/>
            <a:ext cx="4038600" cy="532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8955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29320"/>
            <a:ext cx="404018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98955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29320"/>
            <a:ext cx="404177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2000" y="6498000"/>
            <a:ext cx="432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835124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cshen\Desktop\國家實驗研究院-標誌組合_全\JPG-檔案格式\標誌與企業中英文名稱標準字組合-橫式組合.jp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96" y="6597352"/>
            <a:ext cx="2492307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268760"/>
            <a:ext cx="8856984" cy="2766169"/>
          </a:xfrm>
        </p:spPr>
        <p:txBody>
          <a:bodyPr>
            <a:noAutofit/>
          </a:bodyPr>
          <a:lstStyle/>
          <a:p>
            <a:pPr fontAlgn="ctr"/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混凝土潛變與收縮資料庫之系統架構與</a:t>
            </a: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4000" dirty="0" smtClean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程式調整方式說明與討論</a:t>
            </a:r>
            <a:endParaRPr lang="zh-TW" altLang="en-US" sz="40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系統架構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12000" y="6498000"/>
            <a:ext cx="432000" cy="360000"/>
          </a:xfrm>
        </p:spPr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grpSp>
        <p:nvGrpSpPr>
          <p:cNvPr id="2052" name="群組 2051"/>
          <p:cNvGrpSpPr/>
          <p:nvPr/>
        </p:nvGrpSpPr>
        <p:grpSpPr>
          <a:xfrm>
            <a:off x="1403648" y="2642805"/>
            <a:ext cx="6426231" cy="3882539"/>
            <a:chOff x="743390" y="2380376"/>
            <a:chExt cx="6426231" cy="3882539"/>
          </a:xfrm>
        </p:grpSpPr>
        <p:sp>
          <p:nvSpPr>
            <p:cNvPr id="11" name="Rectangle 23"/>
            <p:cNvSpPr/>
            <p:nvPr/>
          </p:nvSpPr>
          <p:spPr bwMode="auto">
            <a:xfrm>
              <a:off x="743390" y="3178107"/>
              <a:ext cx="6423230" cy="3084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b="1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伺服器</a:t>
              </a:r>
              <a:endParaRPr lang="en-US" b="1" kern="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Rounded Rectangle 24"/>
            <p:cNvSpPr/>
            <p:nvPr/>
          </p:nvSpPr>
          <p:spPr bwMode="auto">
            <a:xfrm>
              <a:off x="802261" y="5790144"/>
              <a:ext cx="6367360" cy="422334"/>
            </a:xfrm>
            <a:prstGeom prst="roundRect">
              <a:avLst>
                <a:gd name="adj" fmla="val 6387"/>
              </a:avLst>
            </a:prstGeom>
            <a:solidFill>
              <a:schemeClr val="bg2">
                <a:lumMod val="5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99" b="1" kern="0" spc="-37" dirty="0">
                <a:gradFill>
                  <a:gsLst>
                    <a:gs pos="1250">
                      <a:srgbClr val="000000"/>
                    </a:gs>
                    <a:gs pos="10417">
                      <a:srgbClr val="000000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3" name="Picture 28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876762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pic>
          <p:nvPicPr>
            <p:cNvPr id="14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681" y="5876761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sp>
          <p:nvSpPr>
            <p:cNvPr id="19" name="TextBox 25"/>
            <p:cNvSpPr txBox="1"/>
            <p:nvPr/>
          </p:nvSpPr>
          <p:spPr>
            <a:xfrm>
              <a:off x="838737" y="5797528"/>
              <a:ext cx="548507" cy="443091"/>
            </a:xfrm>
            <a:prstGeom prst="rect">
              <a:avLst/>
            </a:prstGeom>
            <a:noFill/>
          </p:spPr>
          <p:txBody>
            <a:bodyPr wrap="square" lIns="0" tIns="109675" rIns="137093" bIns="109675" rtlCol="0">
              <a:spAutoFit/>
            </a:bodyPr>
            <a:lstStyle/>
            <a:p>
              <a:pPr algn="ctr" defTabSz="685436">
                <a:lnSpc>
                  <a:spcPct val="90000"/>
                </a:lnSpc>
                <a:defRPr/>
              </a:pPr>
              <a:r>
                <a:rPr lang="zh-TW" altLang="en-US" sz="1600" b="1" kern="0" dirty="0">
                  <a:latin typeface="微軟正黑體" pitchFamily="34" charset="-120"/>
                  <a:ea typeface="微軟正黑體" pitchFamily="34" charset="-120"/>
                </a:rPr>
                <a:t>硬</a:t>
              </a:r>
              <a:r>
                <a:rPr lang="zh-TW" altLang="en-US" sz="1600" b="1" kern="0" dirty="0" smtClean="0">
                  <a:latin typeface="微軟正黑體" pitchFamily="34" charset="-120"/>
                  <a:ea typeface="微軟正黑體" pitchFamily="34" charset="-120"/>
                </a:rPr>
                <a:t>碟</a:t>
              </a:r>
              <a:endParaRPr lang="en-US" sz="1600" b="1" kern="0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73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4825" y="5876761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pic>
          <p:nvPicPr>
            <p:cNvPr id="74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969" y="5876761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pic>
          <p:nvPicPr>
            <p:cNvPr id="75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542" y="5876760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pic>
          <p:nvPicPr>
            <p:cNvPr id="76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585" y="5876760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grpSp>
          <p:nvGrpSpPr>
            <p:cNvPr id="17" name="群組 16"/>
            <p:cNvGrpSpPr/>
            <p:nvPr/>
          </p:nvGrpSpPr>
          <p:grpSpPr>
            <a:xfrm>
              <a:off x="2510928" y="4941168"/>
              <a:ext cx="1078799" cy="885120"/>
              <a:chOff x="2474561" y="4645210"/>
              <a:chExt cx="1078799" cy="885120"/>
            </a:xfrm>
          </p:grpSpPr>
          <p:sp>
            <p:nvSpPr>
              <p:cNvPr id="69" name="Rounded Rectangle 24"/>
              <p:cNvSpPr/>
              <p:nvPr/>
            </p:nvSpPr>
            <p:spPr bwMode="auto">
              <a:xfrm>
                <a:off x="2474561" y="4645210"/>
                <a:ext cx="1078799" cy="810681"/>
              </a:xfrm>
              <a:prstGeom prst="roundRect">
                <a:avLst>
                  <a:gd name="adj" fmla="val 638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2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99" b="1" kern="0" spc="-37" dirty="0">
                  <a:gradFill>
                    <a:gsLst>
                      <a:gs pos="1250">
                        <a:srgbClr val="000000"/>
                      </a:gs>
                      <a:gs pos="10417">
                        <a:srgbClr val="000000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7" name="Pictur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56377" y="5108776"/>
                <a:ext cx="409657" cy="273105"/>
              </a:xfrm>
              <a:prstGeom prst="rect">
                <a:avLst/>
              </a:prstGeom>
            </p:spPr>
          </p:pic>
          <p:sp>
            <p:nvSpPr>
              <p:cNvPr id="87" name="TextBox 25"/>
              <p:cNvSpPr txBox="1"/>
              <p:nvPr/>
            </p:nvSpPr>
            <p:spPr>
              <a:xfrm>
                <a:off x="2577592" y="4976439"/>
                <a:ext cx="491773" cy="553891"/>
              </a:xfrm>
              <a:prstGeom prst="rect">
                <a:avLst/>
              </a:prstGeom>
              <a:noFill/>
            </p:spPr>
            <p:txBody>
              <a:bodyPr wrap="square" lIns="0" tIns="109675" rIns="137093" bIns="109675" rtlCol="0">
                <a:spAutoFit/>
              </a:bodyPr>
              <a:lstStyle/>
              <a:p>
                <a:pPr algn="ctr" defTabSz="685436">
                  <a:lnSpc>
                    <a:spcPct val="90000"/>
                  </a:lnSpc>
                  <a:defRPr/>
                </a:pPr>
                <a:r>
                  <a:rPr lang="zh-TW" altLang="en-US" sz="1200" b="1" kern="0" dirty="0" smtClean="0">
                    <a:latin typeface="微軟正黑體" pitchFamily="34" charset="-120"/>
                    <a:ea typeface="微軟正黑體" pitchFamily="34" charset="-120"/>
                  </a:rPr>
                  <a:t>實體檔案</a:t>
                </a:r>
                <a:endParaRPr lang="en-US" sz="12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88" name="Pictur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0332" y="4727988"/>
                <a:ext cx="409657" cy="273105"/>
              </a:xfrm>
              <a:prstGeom prst="rect">
                <a:avLst/>
              </a:prstGeom>
            </p:spPr>
          </p:pic>
          <p:pic>
            <p:nvPicPr>
              <p:cNvPr id="89" name="Pictur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69591" y="4721328"/>
                <a:ext cx="409657" cy="273105"/>
              </a:xfrm>
              <a:prstGeom prst="rect">
                <a:avLst/>
              </a:prstGeom>
            </p:spPr>
          </p:pic>
        </p:grpSp>
        <p:grpSp>
          <p:nvGrpSpPr>
            <p:cNvPr id="20" name="群組 19"/>
            <p:cNvGrpSpPr/>
            <p:nvPr/>
          </p:nvGrpSpPr>
          <p:grpSpPr>
            <a:xfrm>
              <a:off x="2426089" y="3347462"/>
              <a:ext cx="1108551" cy="1110012"/>
              <a:chOff x="3773372" y="4345880"/>
              <a:chExt cx="1108551" cy="1110012"/>
            </a:xfrm>
          </p:grpSpPr>
          <p:sp>
            <p:nvSpPr>
              <p:cNvPr id="23" name="Rounded Rectangle 10"/>
              <p:cNvSpPr/>
              <p:nvPr/>
            </p:nvSpPr>
            <p:spPr>
              <a:xfrm>
                <a:off x="3773372" y="4345880"/>
                <a:ext cx="1015788" cy="1110012"/>
              </a:xfrm>
              <a:prstGeom prst="roundRect">
                <a:avLst/>
              </a:prstGeom>
              <a:solidFill>
                <a:srgbClr val="CC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99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02" name="Picture 21" descr="CloudStorageService-Single-4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866480" y="4968890"/>
                <a:ext cx="302611" cy="434519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578058" y="4553972"/>
                <a:ext cx="303865" cy="720090"/>
              </a:xfrm>
              <a:prstGeom prst="rect">
                <a:avLst/>
              </a:prstGeom>
              <a:noFill/>
            </p:spPr>
            <p:txBody>
              <a:bodyPr wrap="square" lIns="0" tIns="109675" rIns="137093" bIns="109675" rtlCol="0">
                <a:spAutoFit/>
              </a:bodyPr>
              <a:lstStyle/>
              <a:p>
                <a:pPr algn="ctr" defTabSz="685436">
                  <a:lnSpc>
                    <a:spcPct val="90000"/>
                  </a:lnSpc>
                  <a:defRPr/>
                </a:pPr>
                <a:r>
                  <a:rPr lang="zh-TW" altLang="en-US" sz="1200" b="1" kern="0" dirty="0" smtClean="0">
                    <a:latin typeface="微軟正黑體" pitchFamily="34" charset="-120"/>
                    <a:ea typeface="微軟正黑體" pitchFamily="34" charset="-120"/>
                  </a:rPr>
                  <a:t>資料庫</a:t>
                </a:r>
                <a:endParaRPr lang="en-US" sz="1200" b="1" kern="0" dirty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pic>
            <p:nvPicPr>
              <p:cNvPr id="24" name="Picture 21" descr="CloudStorageService-Single-4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865969" y="4468894"/>
                <a:ext cx="303292" cy="435497"/>
              </a:xfrm>
              <a:prstGeom prst="rect">
                <a:avLst/>
              </a:prstGeom>
            </p:spPr>
          </p:pic>
          <p:pic>
            <p:nvPicPr>
              <p:cNvPr id="80" name="Picture 21" descr="CloudStorageService-Single-4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241253" y="4965959"/>
                <a:ext cx="302611" cy="434519"/>
              </a:xfrm>
              <a:prstGeom prst="rect">
                <a:avLst/>
              </a:prstGeom>
            </p:spPr>
          </p:pic>
          <p:pic>
            <p:nvPicPr>
              <p:cNvPr id="90" name="Picture 21" descr="CloudStorageService-Single-4.png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240287" y="4468893"/>
                <a:ext cx="303292" cy="435497"/>
              </a:xfrm>
              <a:prstGeom prst="rect">
                <a:avLst/>
              </a:prstGeom>
            </p:spPr>
          </p:pic>
        </p:grpSp>
        <p:grpSp>
          <p:nvGrpSpPr>
            <p:cNvPr id="62" name="群組 61"/>
            <p:cNvGrpSpPr/>
            <p:nvPr/>
          </p:nvGrpSpPr>
          <p:grpSpPr>
            <a:xfrm>
              <a:off x="5979910" y="3225672"/>
              <a:ext cx="1142584" cy="1127849"/>
              <a:chOff x="5969531" y="3347251"/>
              <a:chExt cx="1142584" cy="1127849"/>
            </a:xfrm>
          </p:grpSpPr>
          <p:sp>
            <p:nvSpPr>
              <p:cNvPr id="93" name="Rounded Rectangle 24"/>
              <p:cNvSpPr/>
              <p:nvPr/>
            </p:nvSpPr>
            <p:spPr bwMode="auto">
              <a:xfrm>
                <a:off x="5969531" y="3370053"/>
                <a:ext cx="1065348" cy="1098696"/>
              </a:xfrm>
              <a:prstGeom prst="roundRect">
                <a:avLst>
                  <a:gd name="adj" fmla="val 638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0795" cap="flat" cmpd="sng" algn="ctr">
                <a:solidFill>
                  <a:schemeClr val="bg2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2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99" b="1" kern="0" spc="-37" dirty="0">
                  <a:gradFill>
                    <a:gsLst>
                      <a:gs pos="1250">
                        <a:srgbClr val="000000"/>
                      </a:gs>
                      <a:gs pos="10417">
                        <a:srgbClr val="000000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29" name="Picture 20" descr="Server-Grp-2.png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043489" y="3398033"/>
                <a:ext cx="757411" cy="1077067"/>
              </a:xfrm>
              <a:prstGeom prst="rect">
                <a:avLst/>
              </a:prstGeom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6031" y="3347251"/>
                <a:ext cx="412127" cy="412127"/>
              </a:xfrm>
              <a:prstGeom prst="rect">
                <a:avLst/>
              </a:prstGeom>
            </p:spPr>
          </p:pic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6723969" y="3385382"/>
                <a:ext cx="38814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defTabSz="699077">
                  <a:defRPr/>
                </a:pPr>
                <a:r>
                  <a:rPr lang="zh-TW" altLang="en-US" sz="1200" b="1" kern="0" dirty="0" smtClean="0">
                    <a:latin typeface="微軟正黑體" pitchFamily="34" charset="-120"/>
                    <a:ea typeface="微軟正黑體" pitchFamily="34" charset="-120"/>
                  </a:rPr>
                  <a:t>網頁伺服器</a:t>
                </a:r>
                <a:endParaRPr lang="en-US" altLang="zh-TW" sz="1200" b="1" kern="0" dirty="0" smtClean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  <p:pic>
          <p:nvPicPr>
            <p:cNvPr id="2057" name="Picture 9" descr="https://cdn-images-1.medium.com/max/1600/1*L0yNfRdiH8DfYuiJTKPxww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39286" y="5298875"/>
              <a:ext cx="1727334" cy="431834"/>
            </a:xfrm>
            <a:prstGeom prst="rect">
              <a:avLst/>
            </a:prstGeom>
            <a:noFill/>
          </p:spPr>
        </p:pic>
        <p:grpSp>
          <p:nvGrpSpPr>
            <p:cNvPr id="45" name="群組 44"/>
            <p:cNvGrpSpPr/>
            <p:nvPr/>
          </p:nvGrpSpPr>
          <p:grpSpPr>
            <a:xfrm>
              <a:off x="846022" y="4284935"/>
              <a:ext cx="1250300" cy="618373"/>
              <a:chOff x="4027128" y="3620153"/>
              <a:chExt cx="1250300" cy="618373"/>
            </a:xfrm>
          </p:grpSpPr>
          <p:sp>
            <p:nvSpPr>
              <p:cNvPr id="110" name="Rounded Rectangle 24"/>
              <p:cNvSpPr/>
              <p:nvPr/>
            </p:nvSpPr>
            <p:spPr bwMode="auto">
              <a:xfrm>
                <a:off x="4027128" y="3620153"/>
                <a:ext cx="1250300" cy="618373"/>
              </a:xfrm>
              <a:prstGeom prst="roundRect">
                <a:avLst>
                  <a:gd name="adj" fmla="val 638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 cmpd="sng" algn="ctr">
                <a:solidFill>
                  <a:schemeClr val="bg2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2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99" b="1" kern="0" spc="-37" dirty="0">
                  <a:gradFill>
                    <a:gsLst>
                      <a:gs pos="1250">
                        <a:srgbClr val="000000"/>
                      </a:gs>
                      <a:gs pos="10417">
                        <a:srgbClr val="000000"/>
                      </a:gs>
                    </a:gsLst>
                    <a:lin ang="5400000" scaled="0"/>
                  </a:gradFill>
                </a:endParaRPr>
              </a:p>
            </p:txBody>
          </p:sp>
          <p:pic>
            <p:nvPicPr>
              <p:cNvPr id="104" name="Picture 9" descr="https://cdn-images-1.medium.com/max/1600/1*L0yNfRdiH8DfYuiJTKPxww.png"/>
              <p:cNvPicPr>
                <a:picLocks noChangeAspect="1" noChangeArrowheads="1"/>
              </p:cNvPicPr>
              <p:nvPr/>
            </p:nvPicPr>
            <p:blipFill rotWithShape="1">
              <a:blip r:embed="rId8" cstate="print"/>
              <a:srcRect l="30719" r="49061"/>
              <a:stretch/>
            </p:blipFill>
            <p:spPr bwMode="auto">
              <a:xfrm>
                <a:off x="4157866" y="3712917"/>
                <a:ext cx="380894" cy="470945"/>
              </a:xfrm>
              <a:prstGeom prst="rect">
                <a:avLst/>
              </a:prstGeom>
              <a:noFill/>
            </p:spPr>
          </p:pic>
          <p:pic>
            <p:nvPicPr>
              <p:cNvPr id="105" name="Picture 9" descr="https://cdn-images-1.medium.com/max/1600/1*L0yNfRdiH8DfYuiJTKPxww.png"/>
              <p:cNvPicPr>
                <a:picLocks noChangeAspect="1" noChangeArrowheads="1"/>
              </p:cNvPicPr>
              <p:nvPr/>
            </p:nvPicPr>
            <p:blipFill rotWithShape="1">
              <a:blip r:embed="rId8" cstate="print"/>
              <a:srcRect l="30719" r="49061"/>
              <a:stretch/>
            </p:blipFill>
            <p:spPr bwMode="auto">
              <a:xfrm>
                <a:off x="4721463" y="3712916"/>
                <a:ext cx="380894" cy="470945"/>
              </a:xfrm>
              <a:prstGeom prst="rect">
                <a:avLst/>
              </a:prstGeom>
              <a:noFill/>
            </p:spPr>
          </p:pic>
        </p:grp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3474" y="3301038"/>
              <a:ext cx="388830" cy="470525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2479460" y="4550679"/>
              <a:ext cx="388830" cy="470525"/>
            </a:xfrm>
            <a:prstGeom prst="rect">
              <a:avLst/>
            </a:prstGeom>
          </p:spPr>
        </p:pic>
        <p:pic>
          <p:nvPicPr>
            <p:cNvPr id="92" name="圖片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1252098" y="3892209"/>
              <a:ext cx="388830" cy="470525"/>
            </a:xfrm>
            <a:prstGeom prst="rect">
              <a:avLst/>
            </a:prstGeom>
          </p:spPr>
        </p:pic>
        <p:cxnSp>
          <p:nvCxnSpPr>
            <p:cNvPr id="37" name="直線接點 36"/>
            <p:cNvCxnSpPr/>
            <p:nvPr/>
          </p:nvCxnSpPr>
          <p:spPr>
            <a:xfrm>
              <a:off x="3602328" y="5661248"/>
              <a:ext cx="13320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1475728" y="3684543"/>
              <a:ext cx="9360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圖片 9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85864" y="4077072"/>
              <a:ext cx="388830" cy="470525"/>
            </a:xfrm>
            <a:prstGeom prst="rect">
              <a:avLst/>
            </a:prstGeom>
          </p:spPr>
        </p:pic>
        <p:grpSp>
          <p:nvGrpSpPr>
            <p:cNvPr id="43" name="群組 42"/>
            <p:cNvGrpSpPr/>
            <p:nvPr/>
          </p:nvGrpSpPr>
          <p:grpSpPr>
            <a:xfrm>
              <a:off x="4283968" y="4509120"/>
              <a:ext cx="1250300" cy="618373"/>
              <a:chOff x="4038556" y="4675688"/>
              <a:chExt cx="1250300" cy="618373"/>
            </a:xfrm>
          </p:grpSpPr>
          <p:sp>
            <p:nvSpPr>
              <p:cNvPr id="103" name="Rounded Rectangle 24"/>
              <p:cNvSpPr/>
              <p:nvPr/>
            </p:nvSpPr>
            <p:spPr bwMode="auto">
              <a:xfrm>
                <a:off x="4038556" y="4675688"/>
                <a:ext cx="1250300" cy="618373"/>
              </a:xfrm>
              <a:prstGeom prst="roundRect">
                <a:avLst>
                  <a:gd name="adj" fmla="val 638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chemeClr val="bg2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7093" tIns="109675" rIns="137093" bIns="10967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2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99" b="1" kern="0" spc="-37" dirty="0">
                  <a:gradFill>
                    <a:gsLst>
                      <a:gs pos="1250">
                        <a:srgbClr val="000000"/>
                      </a:gs>
                      <a:gs pos="10417">
                        <a:srgbClr val="000000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4090517" y="4741558"/>
                <a:ext cx="514577" cy="420176"/>
                <a:chOff x="4064981" y="3766176"/>
                <a:chExt cx="514577" cy="420176"/>
              </a:xfrm>
            </p:grpSpPr>
            <p:sp>
              <p:nvSpPr>
                <p:cNvPr id="98" name="Freeform 37"/>
                <p:cNvSpPr>
                  <a:spLocks noEditPoints="1"/>
                </p:cNvSpPr>
                <p:nvPr/>
              </p:nvSpPr>
              <p:spPr bwMode="auto">
                <a:xfrm>
                  <a:off x="4174729" y="3876172"/>
                  <a:ext cx="404829" cy="310180"/>
                </a:xfrm>
                <a:custGeom>
                  <a:avLst/>
                  <a:gdLst>
                    <a:gd name="T0" fmla="*/ 1070 w 1214"/>
                    <a:gd name="T1" fmla="*/ 106 h 852"/>
                    <a:gd name="T2" fmla="*/ 787 w 1214"/>
                    <a:gd name="T3" fmla="*/ 621 h 852"/>
                    <a:gd name="T4" fmla="*/ 753 w 1214"/>
                    <a:gd name="T5" fmla="*/ 538 h 852"/>
                    <a:gd name="T6" fmla="*/ 825 w 1214"/>
                    <a:gd name="T7" fmla="*/ 533 h 852"/>
                    <a:gd name="T8" fmla="*/ 782 w 1214"/>
                    <a:gd name="T9" fmla="*/ 550 h 852"/>
                    <a:gd name="T10" fmla="*/ 1214 w 1214"/>
                    <a:gd name="T11" fmla="*/ 117 h 852"/>
                    <a:gd name="T12" fmla="*/ 523 w 1214"/>
                    <a:gd name="T13" fmla="*/ 0 h 852"/>
                    <a:gd name="T14" fmla="*/ 0 w 1214"/>
                    <a:gd name="T15" fmla="*/ 523 h 852"/>
                    <a:gd name="T16" fmla="*/ 218 w 1214"/>
                    <a:gd name="T17" fmla="*/ 803 h 852"/>
                    <a:gd name="T18" fmla="*/ 1214 w 1214"/>
                    <a:gd name="T19" fmla="*/ 803 h 852"/>
                    <a:gd name="T20" fmla="*/ 607 w 1214"/>
                    <a:gd name="T21" fmla="*/ 207 h 852"/>
                    <a:gd name="T22" fmla="*/ 1118 w 1214"/>
                    <a:gd name="T23" fmla="*/ 100 h 852"/>
                    <a:gd name="T24" fmla="*/ 1154 w 1214"/>
                    <a:gd name="T25" fmla="*/ 100 h 852"/>
                    <a:gd name="T26" fmla="*/ 1143 w 1214"/>
                    <a:gd name="T27" fmla="*/ 136 h 852"/>
                    <a:gd name="T28" fmla="*/ 1119 w 1214"/>
                    <a:gd name="T29" fmla="*/ 135 h 852"/>
                    <a:gd name="T30" fmla="*/ 1125 w 1214"/>
                    <a:gd name="T31" fmla="*/ 118 h 852"/>
                    <a:gd name="T32" fmla="*/ 1040 w 1214"/>
                    <a:gd name="T33" fmla="*/ 100 h 852"/>
                    <a:gd name="T34" fmla="*/ 1040 w 1214"/>
                    <a:gd name="T35" fmla="*/ 136 h 852"/>
                    <a:gd name="T36" fmla="*/ 1015 w 1214"/>
                    <a:gd name="T37" fmla="*/ 128 h 852"/>
                    <a:gd name="T38" fmla="*/ 971 w 1214"/>
                    <a:gd name="T39" fmla="*/ 128 h 852"/>
                    <a:gd name="T40" fmla="*/ 607 w 1214"/>
                    <a:gd name="T41" fmla="*/ 397 h 852"/>
                    <a:gd name="T42" fmla="*/ 607 w 1214"/>
                    <a:gd name="T43" fmla="*/ 484 h 852"/>
                    <a:gd name="T44" fmla="*/ 27 w 1214"/>
                    <a:gd name="T45" fmla="*/ 523 h 852"/>
                    <a:gd name="T46" fmla="*/ 523 w 1214"/>
                    <a:gd name="T47" fmla="*/ 26 h 852"/>
                    <a:gd name="T48" fmla="*/ 523 w 1214"/>
                    <a:gd name="T49" fmla="*/ 580 h 852"/>
                    <a:gd name="T50" fmla="*/ 1165 w 1214"/>
                    <a:gd name="T51" fmla="*/ 256 h 852"/>
                    <a:gd name="T52" fmla="*/ 268 w 1214"/>
                    <a:gd name="T53" fmla="*/ 803 h 852"/>
                    <a:gd name="T54" fmla="*/ 523 w 1214"/>
                    <a:gd name="T55" fmla="*/ 606 h 852"/>
                    <a:gd name="T56" fmla="*/ 613 w 1214"/>
                    <a:gd name="T57" fmla="*/ 504 h 852"/>
                    <a:gd name="T58" fmla="*/ 657 w 1214"/>
                    <a:gd name="T59" fmla="*/ 460 h 852"/>
                    <a:gd name="T60" fmla="*/ 657 w 1214"/>
                    <a:gd name="T61" fmla="*/ 398 h 852"/>
                    <a:gd name="T62" fmla="*/ 613 w 1214"/>
                    <a:gd name="T63" fmla="*/ 354 h 852"/>
                    <a:gd name="T64" fmla="*/ 1164 w 1214"/>
                    <a:gd name="T65" fmla="*/ 256 h 852"/>
                    <a:gd name="T66" fmla="*/ 697 w 1214"/>
                    <a:gd name="T67" fmla="*/ 610 h 852"/>
                    <a:gd name="T68" fmla="*/ 763 w 1214"/>
                    <a:gd name="T69" fmla="*/ 678 h 852"/>
                    <a:gd name="T70" fmla="*/ 861 w 1214"/>
                    <a:gd name="T71" fmla="*/ 678 h 852"/>
                    <a:gd name="T72" fmla="*/ 927 w 1214"/>
                    <a:gd name="T73" fmla="*/ 610 h 852"/>
                    <a:gd name="T74" fmla="*/ 927 w 1214"/>
                    <a:gd name="T75" fmla="*/ 516 h 852"/>
                    <a:gd name="T76" fmla="*/ 860 w 1214"/>
                    <a:gd name="T77" fmla="*/ 448 h 852"/>
                    <a:gd name="T78" fmla="*/ 763 w 1214"/>
                    <a:gd name="T79" fmla="*/ 448 h 852"/>
                    <a:gd name="T80" fmla="*/ 697 w 1214"/>
                    <a:gd name="T81" fmla="*/ 516 h 852"/>
                    <a:gd name="T82" fmla="*/ 848 w 1214"/>
                    <a:gd name="T83" fmla="*/ 478 h 852"/>
                    <a:gd name="T84" fmla="*/ 727 w 1214"/>
                    <a:gd name="T85" fmla="*/ 527 h 852"/>
                    <a:gd name="T86" fmla="*/ 296 w 1214"/>
                    <a:gd name="T87" fmla="*/ 265 h 852"/>
                    <a:gd name="T88" fmla="*/ 488 w 1214"/>
                    <a:gd name="T89" fmla="*/ 279 h 852"/>
                    <a:gd name="T90" fmla="*/ 362 w 1214"/>
                    <a:gd name="T91" fmla="*/ 231 h 852"/>
                    <a:gd name="T92" fmla="*/ 223 w 1214"/>
                    <a:gd name="T93" fmla="*/ 330 h 852"/>
                    <a:gd name="T94" fmla="*/ 218 w 1214"/>
                    <a:gd name="T95" fmla="*/ 383 h 852"/>
                    <a:gd name="T96" fmla="*/ 86 w 1214"/>
                    <a:gd name="T97" fmla="*/ 503 h 852"/>
                    <a:gd name="T98" fmla="*/ 123 w 1214"/>
                    <a:gd name="T99" fmla="*/ 465 h 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852">
                      <a:moveTo>
                        <a:pt x="1046" y="130"/>
                      </a:moveTo>
                      <a:cubicBezTo>
                        <a:pt x="1070" y="130"/>
                        <a:pt x="1070" y="130"/>
                        <a:pt x="1070" y="130"/>
                      </a:cubicBezTo>
                      <a:cubicBezTo>
                        <a:pt x="1070" y="106"/>
                        <a:pt x="1070" y="106"/>
                        <a:pt x="1070" y="106"/>
                      </a:cubicBezTo>
                      <a:cubicBezTo>
                        <a:pt x="1046" y="106"/>
                        <a:pt x="1046" y="106"/>
                        <a:pt x="1046" y="106"/>
                      </a:cubicBezTo>
                      <a:lnTo>
                        <a:pt x="1046" y="130"/>
                      </a:lnTo>
                      <a:close/>
                      <a:moveTo>
                        <a:pt x="787" y="621"/>
                      </a:moveTo>
                      <a:cubicBezTo>
                        <a:pt x="819" y="635"/>
                        <a:pt x="856" y="620"/>
                        <a:pt x="870" y="588"/>
                      </a:cubicBezTo>
                      <a:cubicBezTo>
                        <a:pt x="884" y="556"/>
                        <a:pt x="869" y="518"/>
                        <a:pt x="837" y="505"/>
                      </a:cubicBezTo>
                      <a:cubicBezTo>
                        <a:pt x="804" y="491"/>
                        <a:pt x="767" y="506"/>
                        <a:pt x="753" y="538"/>
                      </a:cubicBezTo>
                      <a:cubicBezTo>
                        <a:pt x="740" y="571"/>
                        <a:pt x="755" y="608"/>
                        <a:pt x="787" y="621"/>
                      </a:cubicBezTo>
                      <a:close/>
                      <a:moveTo>
                        <a:pt x="782" y="550"/>
                      </a:moveTo>
                      <a:cubicBezTo>
                        <a:pt x="789" y="534"/>
                        <a:pt x="808" y="526"/>
                        <a:pt x="825" y="533"/>
                      </a:cubicBezTo>
                      <a:cubicBezTo>
                        <a:pt x="841" y="540"/>
                        <a:pt x="849" y="559"/>
                        <a:pt x="842" y="576"/>
                      </a:cubicBezTo>
                      <a:cubicBezTo>
                        <a:pt x="835" y="592"/>
                        <a:pt x="816" y="600"/>
                        <a:pt x="799" y="593"/>
                      </a:cubicBezTo>
                      <a:cubicBezTo>
                        <a:pt x="782" y="586"/>
                        <a:pt x="775" y="567"/>
                        <a:pt x="782" y="550"/>
                      </a:cubicBezTo>
                      <a:close/>
                      <a:moveTo>
                        <a:pt x="1175" y="166"/>
                      </a:moveTo>
                      <a:cubicBezTo>
                        <a:pt x="1191" y="166"/>
                        <a:pt x="1204" y="173"/>
                        <a:pt x="1214" y="183"/>
                      </a:cubicBezTo>
                      <a:cubicBezTo>
                        <a:pt x="1214" y="117"/>
                        <a:pt x="1214" y="117"/>
                        <a:pt x="1214" y="117"/>
                      </a:cubicBezTo>
                      <a:cubicBezTo>
                        <a:pt x="1214" y="90"/>
                        <a:pt x="1192" y="68"/>
                        <a:pt x="1164" y="68"/>
                      </a:cubicBezTo>
                      <a:cubicBezTo>
                        <a:pt x="606" y="68"/>
                        <a:pt x="606" y="68"/>
                        <a:pt x="606" y="68"/>
                      </a:cubicBezTo>
                      <a:cubicBezTo>
                        <a:pt x="598" y="29"/>
                        <a:pt x="564" y="0"/>
                        <a:pt x="523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38" y="0"/>
                        <a:pt x="0" y="37"/>
                        <a:pt x="0" y="83"/>
                      </a:cubicBezTo>
                      <a:cubicBezTo>
                        <a:pt x="0" y="523"/>
                        <a:pt x="0" y="523"/>
                        <a:pt x="0" y="523"/>
                      </a:cubicBezTo>
                      <a:cubicBezTo>
                        <a:pt x="0" y="569"/>
                        <a:pt x="38" y="606"/>
                        <a:pt x="84" y="606"/>
                      </a:cubicBezTo>
                      <a:cubicBezTo>
                        <a:pt x="218" y="606"/>
                        <a:pt x="218" y="606"/>
                        <a:pt x="218" y="606"/>
                      </a:cubicBezTo>
                      <a:cubicBezTo>
                        <a:pt x="218" y="803"/>
                        <a:pt x="218" y="803"/>
                        <a:pt x="218" y="803"/>
                      </a:cubicBezTo>
                      <a:cubicBezTo>
                        <a:pt x="218" y="830"/>
                        <a:pt x="240" y="852"/>
                        <a:pt x="268" y="852"/>
                      </a:cubicBezTo>
                      <a:cubicBezTo>
                        <a:pt x="1164" y="852"/>
                        <a:pt x="1164" y="852"/>
                        <a:pt x="1164" y="852"/>
                      </a:cubicBezTo>
                      <a:cubicBezTo>
                        <a:pt x="1192" y="852"/>
                        <a:pt x="1214" y="830"/>
                        <a:pt x="1214" y="803"/>
                      </a:cubicBezTo>
                      <a:cubicBezTo>
                        <a:pt x="1214" y="256"/>
                        <a:pt x="1214" y="256"/>
                        <a:pt x="1214" y="256"/>
                      </a:cubicBezTo>
                      <a:cubicBezTo>
                        <a:pt x="1214" y="229"/>
                        <a:pt x="1192" y="207"/>
                        <a:pt x="1164" y="207"/>
                      </a:cubicBezTo>
                      <a:cubicBezTo>
                        <a:pt x="607" y="207"/>
                        <a:pt x="607" y="207"/>
                        <a:pt x="607" y="207"/>
                      </a:cubicBezTo>
                      <a:cubicBezTo>
                        <a:pt x="607" y="166"/>
                        <a:pt x="607" y="166"/>
                        <a:pt x="607" y="166"/>
                      </a:cubicBezTo>
                      <a:lnTo>
                        <a:pt x="1175" y="166"/>
                      </a:lnTo>
                      <a:close/>
                      <a:moveTo>
                        <a:pt x="1118" y="100"/>
                      </a:moveTo>
                      <a:cubicBezTo>
                        <a:pt x="1131" y="112"/>
                        <a:pt x="1131" y="112"/>
                        <a:pt x="1131" y="112"/>
                      </a:cubicBezTo>
                      <a:cubicBezTo>
                        <a:pt x="1143" y="100"/>
                        <a:pt x="1143" y="100"/>
                        <a:pt x="1143" y="100"/>
                      </a:cubicBezTo>
                      <a:cubicBezTo>
                        <a:pt x="1154" y="100"/>
                        <a:pt x="1154" y="100"/>
                        <a:pt x="1154" y="100"/>
                      </a:cubicBezTo>
                      <a:cubicBezTo>
                        <a:pt x="1136" y="118"/>
                        <a:pt x="1136" y="118"/>
                        <a:pt x="1136" y="118"/>
                      </a:cubicBezTo>
                      <a:cubicBezTo>
                        <a:pt x="1154" y="136"/>
                        <a:pt x="1154" y="136"/>
                        <a:pt x="1154" y="136"/>
                      </a:cubicBezTo>
                      <a:cubicBezTo>
                        <a:pt x="1143" y="136"/>
                        <a:pt x="1143" y="136"/>
                        <a:pt x="1143" y="136"/>
                      </a:cubicBezTo>
                      <a:cubicBezTo>
                        <a:pt x="1136" y="129"/>
                        <a:pt x="1136" y="129"/>
                        <a:pt x="1136" y="129"/>
                      </a:cubicBezTo>
                      <a:cubicBezTo>
                        <a:pt x="1131" y="124"/>
                        <a:pt x="1131" y="124"/>
                        <a:pt x="1131" y="124"/>
                      </a:cubicBezTo>
                      <a:cubicBezTo>
                        <a:pt x="1119" y="135"/>
                        <a:pt x="1119" y="135"/>
                        <a:pt x="1119" y="135"/>
                      </a:cubicBezTo>
                      <a:cubicBezTo>
                        <a:pt x="1118" y="136"/>
                        <a:pt x="1118" y="136"/>
                        <a:pt x="1118" y="136"/>
                      </a:cubicBezTo>
                      <a:cubicBezTo>
                        <a:pt x="1107" y="136"/>
                        <a:pt x="1107" y="136"/>
                        <a:pt x="1107" y="136"/>
                      </a:cubicBezTo>
                      <a:cubicBezTo>
                        <a:pt x="1125" y="118"/>
                        <a:pt x="1125" y="118"/>
                        <a:pt x="1125" y="118"/>
                      </a:cubicBezTo>
                      <a:cubicBezTo>
                        <a:pt x="1107" y="100"/>
                        <a:pt x="1107" y="100"/>
                        <a:pt x="1107" y="100"/>
                      </a:cubicBezTo>
                      <a:lnTo>
                        <a:pt x="1118" y="100"/>
                      </a:lnTo>
                      <a:close/>
                      <a:moveTo>
                        <a:pt x="1040" y="100"/>
                      </a:moveTo>
                      <a:cubicBezTo>
                        <a:pt x="1076" y="100"/>
                        <a:pt x="1076" y="100"/>
                        <a:pt x="1076" y="100"/>
                      </a:cubicBezTo>
                      <a:cubicBezTo>
                        <a:pt x="1076" y="136"/>
                        <a:pt x="1076" y="136"/>
                        <a:pt x="1076" y="136"/>
                      </a:cubicBezTo>
                      <a:cubicBezTo>
                        <a:pt x="1040" y="136"/>
                        <a:pt x="1040" y="136"/>
                        <a:pt x="1040" y="136"/>
                      </a:cubicBezTo>
                      <a:lnTo>
                        <a:pt x="1040" y="100"/>
                      </a:lnTo>
                      <a:close/>
                      <a:moveTo>
                        <a:pt x="971" y="128"/>
                      </a:moveTo>
                      <a:cubicBezTo>
                        <a:pt x="1015" y="128"/>
                        <a:pt x="1015" y="128"/>
                        <a:pt x="1015" y="128"/>
                      </a:cubicBezTo>
                      <a:cubicBezTo>
                        <a:pt x="1015" y="137"/>
                        <a:pt x="1015" y="137"/>
                        <a:pt x="1015" y="137"/>
                      </a:cubicBezTo>
                      <a:cubicBezTo>
                        <a:pt x="971" y="137"/>
                        <a:pt x="971" y="137"/>
                        <a:pt x="971" y="137"/>
                      </a:cubicBezTo>
                      <a:lnTo>
                        <a:pt x="971" y="128"/>
                      </a:lnTo>
                      <a:close/>
                      <a:moveTo>
                        <a:pt x="607" y="461"/>
                      </a:moveTo>
                      <a:cubicBezTo>
                        <a:pt x="612" y="457"/>
                        <a:pt x="617" y="452"/>
                        <a:pt x="619" y="445"/>
                      </a:cubicBezTo>
                      <a:cubicBezTo>
                        <a:pt x="627" y="428"/>
                        <a:pt x="621" y="408"/>
                        <a:pt x="607" y="397"/>
                      </a:cubicBezTo>
                      <a:cubicBezTo>
                        <a:pt x="607" y="374"/>
                        <a:pt x="607" y="374"/>
                        <a:pt x="607" y="374"/>
                      </a:cubicBezTo>
                      <a:cubicBezTo>
                        <a:pt x="636" y="388"/>
                        <a:pt x="650" y="423"/>
                        <a:pt x="637" y="453"/>
                      </a:cubicBezTo>
                      <a:cubicBezTo>
                        <a:pt x="631" y="467"/>
                        <a:pt x="620" y="478"/>
                        <a:pt x="607" y="484"/>
                      </a:cubicBezTo>
                      <a:lnTo>
                        <a:pt x="607" y="461"/>
                      </a:lnTo>
                      <a:close/>
                      <a:moveTo>
                        <a:pt x="84" y="580"/>
                      </a:moveTo>
                      <a:cubicBezTo>
                        <a:pt x="52" y="580"/>
                        <a:pt x="27" y="554"/>
                        <a:pt x="27" y="52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52"/>
                        <a:pt x="52" y="26"/>
                        <a:pt x="84" y="26"/>
                      </a:cubicBezTo>
                      <a:cubicBezTo>
                        <a:pt x="523" y="26"/>
                        <a:pt x="523" y="26"/>
                        <a:pt x="523" y="26"/>
                      </a:cubicBezTo>
                      <a:cubicBezTo>
                        <a:pt x="555" y="26"/>
                        <a:pt x="581" y="52"/>
                        <a:pt x="581" y="83"/>
                      </a:cubicBezTo>
                      <a:cubicBezTo>
                        <a:pt x="581" y="523"/>
                        <a:pt x="581" y="523"/>
                        <a:pt x="581" y="523"/>
                      </a:cubicBezTo>
                      <a:cubicBezTo>
                        <a:pt x="581" y="554"/>
                        <a:pt x="555" y="580"/>
                        <a:pt x="523" y="580"/>
                      </a:cubicBezTo>
                      <a:lnTo>
                        <a:pt x="84" y="580"/>
                      </a:lnTo>
                      <a:close/>
                      <a:moveTo>
                        <a:pt x="1164" y="256"/>
                      </a:moveTo>
                      <a:cubicBezTo>
                        <a:pt x="1165" y="256"/>
                        <a:pt x="1165" y="256"/>
                        <a:pt x="1165" y="256"/>
                      </a:cubicBezTo>
                      <a:cubicBezTo>
                        <a:pt x="1165" y="803"/>
                        <a:pt x="1165" y="803"/>
                        <a:pt x="1165" y="803"/>
                      </a:cubicBezTo>
                      <a:cubicBezTo>
                        <a:pt x="1165" y="803"/>
                        <a:pt x="1164" y="803"/>
                        <a:pt x="1164" y="803"/>
                      </a:cubicBezTo>
                      <a:cubicBezTo>
                        <a:pt x="268" y="803"/>
                        <a:pt x="268" y="803"/>
                        <a:pt x="268" y="803"/>
                      </a:cubicBezTo>
                      <a:cubicBezTo>
                        <a:pt x="267" y="803"/>
                        <a:pt x="267" y="803"/>
                        <a:pt x="267" y="803"/>
                      </a:cubicBezTo>
                      <a:cubicBezTo>
                        <a:pt x="267" y="606"/>
                        <a:pt x="267" y="606"/>
                        <a:pt x="267" y="606"/>
                      </a:cubicBezTo>
                      <a:cubicBezTo>
                        <a:pt x="523" y="606"/>
                        <a:pt x="523" y="606"/>
                        <a:pt x="523" y="606"/>
                      </a:cubicBezTo>
                      <a:cubicBezTo>
                        <a:pt x="570" y="606"/>
                        <a:pt x="607" y="569"/>
                        <a:pt x="607" y="523"/>
                      </a:cubicBezTo>
                      <a:cubicBezTo>
                        <a:pt x="607" y="508"/>
                        <a:pt x="607" y="508"/>
                        <a:pt x="607" y="508"/>
                      </a:cubicBezTo>
                      <a:cubicBezTo>
                        <a:pt x="609" y="506"/>
                        <a:pt x="611" y="505"/>
                        <a:pt x="613" y="504"/>
                      </a:cubicBezTo>
                      <a:cubicBezTo>
                        <a:pt x="623" y="500"/>
                        <a:pt x="634" y="502"/>
                        <a:pt x="642" y="508"/>
                      </a:cubicBezTo>
                      <a:cubicBezTo>
                        <a:pt x="649" y="503"/>
                        <a:pt x="656" y="497"/>
                        <a:pt x="661" y="489"/>
                      </a:cubicBezTo>
                      <a:cubicBezTo>
                        <a:pt x="655" y="481"/>
                        <a:pt x="652" y="470"/>
                        <a:pt x="657" y="460"/>
                      </a:cubicBezTo>
                      <a:cubicBezTo>
                        <a:pt x="661" y="450"/>
                        <a:pt x="670" y="443"/>
                        <a:pt x="680" y="442"/>
                      </a:cubicBezTo>
                      <a:cubicBezTo>
                        <a:pt x="681" y="433"/>
                        <a:pt x="681" y="425"/>
                        <a:pt x="680" y="416"/>
                      </a:cubicBezTo>
                      <a:cubicBezTo>
                        <a:pt x="670" y="415"/>
                        <a:pt x="661" y="408"/>
                        <a:pt x="657" y="398"/>
                      </a:cubicBezTo>
                      <a:cubicBezTo>
                        <a:pt x="652" y="388"/>
                        <a:pt x="655" y="377"/>
                        <a:pt x="661" y="369"/>
                      </a:cubicBezTo>
                      <a:cubicBezTo>
                        <a:pt x="656" y="362"/>
                        <a:pt x="649" y="355"/>
                        <a:pt x="642" y="350"/>
                      </a:cubicBezTo>
                      <a:cubicBezTo>
                        <a:pt x="634" y="356"/>
                        <a:pt x="623" y="358"/>
                        <a:pt x="613" y="354"/>
                      </a:cubicBezTo>
                      <a:cubicBezTo>
                        <a:pt x="611" y="353"/>
                        <a:pt x="609" y="352"/>
                        <a:pt x="607" y="350"/>
                      </a:cubicBezTo>
                      <a:cubicBezTo>
                        <a:pt x="607" y="256"/>
                        <a:pt x="607" y="256"/>
                        <a:pt x="607" y="256"/>
                      </a:cubicBezTo>
                      <a:lnTo>
                        <a:pt x="1164" y="256"/>
                      </a:lnTo>
                      <a:close/>
                      <a:moveTo>
                        <a:pt x="660" y="543"/>
                      </a:moveTo>
                      <a:cubicBezTo>
                        <a:pt x="659" y="556"/>
                        <a:pt x="659" y="570"/>
                        <a:pt x="660" y="583"/>
                      </a:cubicBezTo>
                      <a:cubicBezTo>
                        <a:pt x="676" y="585"/>
                        <a:pt x="690" y="595"/>
                        <a:pt x="697" y="610"/>
                      </a:cubicBezTo>
                      <a:cubicBezTo>
                        <a:pt x="703" y="626"/>
                        <a:pt x="700" y="643"/>
                        <a:pt x="690" y="655"/>
                      </a:cubicBezTo>
                      <a:cubicBezTo>
                        <a:pt x="698" y="666"/>
                        <a:pt x="707" y="675"/>
                        <a:pt x="718" y="684"/>
                      </a:cubicBezTo>
                      <a:cubicBezTo>
                        <a:pt x="731" y="674"/>
                        <a:pt x="748" y="671"/>
                        <a:pt x="763" y="678"/>
                      </a:cubicBezTo>
                      <a:cubicBezTo>
                        <a:pt x="779" y="684"/>
                        <a:pt x="788" y="699"/>
                        <a:pt x="790" y="714"/>
                      </a:cubicBezTo>
                      <a:cubicBezTo>
                        <a:pt x="805" y="716"/>
                        <a:pt x="819" y="716"/>
                        <a:pt x="834" y="714"/>
                      </a:cubicBezTo>
                      <a:cubicBezTo>
                        <a:pt x="835" y="699"/>
                        <a:pt x="845" y="684"/>
                        <a:pt x="861" y="678"/>
                      </a:cubicBezTo>
                      <a:cubicBezTo>
                        <a:pt x="876" y="671"/>
                        <a:pt x="893" y="674"/>
                        <a:pt x="905" y="684"/>
                      </a:cubicBezTo>
                      <a:cubicBezTo>
                        <a:pt x="916" y="676"/>
                        <a:pt x="926" y="666"/>
                        <a:pt x="934" y="655"/>
                      </a:cubicBezTo>
                      <a:cubicBezTo>
                        <a:pt x="924" y="643"/>
                        <a:pt x="921" y="626"/>
                        <a:pt x="927" y="610"/>
                      </a:cubicBezTo>
                      <a:cubicBezTo>
                        <a:pt x="933" y="595"/>
                        <a:pt x="948" y="585"/>
                        <a:pt x="963" y="583"/>
                      </a:cubicBezTo>
                      <a:cubicBezTo>
                        <a:pt x="965" y="570"/>
                        <a:pt x="965" y="556"/>
                        <a:pt x="963" y="543"/>
                      </a:cubicBezTo>
                      <a:cubicBezTo>
                        <a:pt x="948" y="541"/>
                        <a:pt x="933" y="531"/>
                        <a:pt x="927" y="516"/>
                      </a:cubicBezTo>
                      <a:cubicBezTo>
                        <a:pt x="921" y="500"/>
                        <a:pt x="924" y="483"/>
                        <a:pt x="934" y="471"/>
                      </a:cubicBezTo>
                      <a:cubicBezTo>
                        <a:pt x="926" y="461"/>
                        <a:pt x="916" y="451"/>
                        <a:pt x="905" y="442"/>
                      </a:cubicBezTo>
                      <a:cubicBezTo>
                        <a:pt x="893" y="452"/>
                        <a:pt x="876" y="455"/>
                        <a:pt x="860" y="448"/>
                      </a:cubicBezTo>
                      <a:cubicBezTo>
                        <a:pt x="845" y="442"/>
                        <a:pt x="835" y="428"/>
                        <a:pt x="834" y="412"/>
                      </a:cubicBezTo>
                      <a:cubicBezTo>
                        <a:pt x="819" y="410"/>
                        <a:pt x="804" y="410"/>
                        <a:pt x="790" y="412"/>
                      </a:cubicBezTo>
                      <a:cubicBezTo>
                        <a:pt x="788" y="428"/>
                        <a:pt x="778" y="442"/>
                        <a:pt x="763" y="448"/>
                      </a:cubicBezTo>
                      <a:cubicBezTo>
                        <a:pt x="748" y="455"/>
                        <a:pt x="731" y="452"/>
                        <a:pt x="718" y="442"/>
                      </a:cubicBezTo>
                      <a:cubicBezTo>
                        <a:pt x="708" y="451"/>
                        <a:pt x="698" y="460"/>
                        <a:pt x="690" y="471"/>
                      </a:cubicBezTo>
                      <a:cubicBezTo>
                        <a:pt x="700" y="483"/>
                        <a:pt x="703" y="500"/>
                        <a:pt x="697" y="516"/>
                      </a:cubicBezTo>
                      <a:cubicBezTo>
                        <a:pt x="690" y="531"/>
                        <a:pt x="676" y="541"/>
                        <a:pt x="660" y="543"/>
                      </a:cubicBezTo>
                      <a:close/>
                      <a:moveTo>
                        <a:pt x="727" y="527"/>
                      </a:moveTo>
                      <a:cubicBezTo>
                        <a:pt x="747" y="480"/>
                        <a:pt x="801" y="458"/>
                        <a:pt x="848" y="478"/>
                      </a:cubicBezTo>
                      <a:cubicBezTo>
                        <a:pt x="895" y="498"/>
                        <a:pt x="917" y="552"/>
                        <a:pt x="897" y="599"/>
                      </a:cubicBezTo>
                      <a:cubicBezTo>
                        <a:pt x="877" y="646"/>
                        <a:pt x="823" y="668"/>
                        <a:pt x="776" y="648"/>
                      </a:cubicBezTo>
                      <a:cubicBezTo>
                        <a:pt x="729" y="628"/>
                        <a:pt x="707" y="574"/>
                        <a:pt x="727" y="527"/>
                      </a:cubicBezTo>
                      <a:close/>
                      <a:moveTo>
                        <a:pt x="218" y="383"/>
                      </a:moveTo>
                      <a:cubicBezTo>
                        <a:pt x="264" y="453"/>
                        <a:pt x="264" y="453"/>
                        <a:pt x="264" y="453"/>
                      </a:cubicBezTo>
                      <a:cubicBezTo>
                        <a:pt x="296" y="265"/>
                        <a:pt x="296" y="265"/>
                        <a:pt x="296" y="265"/>
                      </a:cubicBezTo>
                      <a:cubicBezTo>
                        <a:pt x="379" y="265"/>
                        <a:pt x="379" y="265"/>
                        <a:pt x="379" y="265"/>
                      </a:cubicBezTo>
                      <a:cubicBezTo>
                        <a:pt x="439" y="185"/>
                        <a:pt x="439" y="185"/>
                        <a:pt x="439" y="185"/>
                      </a:cubicBezTo>
                      <a:cubicBezTo>
                        <a:pt x="488" y="279"/>
                        <a:pt x="488" y="279"/>
                        <a:pt x="488" y="279"/>
                      </a:cubicBezTo>
                      <a:cubicBezTo>
                        <a:pt x="518" y="264"/>
                        <a:pt x="518" y="264"/>
                        <a:pt x="518" y="264"/>
                      </a:cubicBezTo>
                      <a:cubicBezTo>
                        <a:pt x="444" y="121"/>
                        <a:pt x="444" y="121"/>
                        <a:pt x="444" y="121"/>
                      </a:cubicBezTo>
                      <a:cubicBezTo>
                        <a:pt x="362" y="231"/>
                        <a:pt x="362" y="231"/>
                        <a:pt x="362" y="231"/>
                      </a:cubicBezTo>
                      <a:cubicBezTo>
                        <a:pt x="267" y="231"/>
                        <a:pt x="267" y="231"/>
                        <a:pt x="267" y="231"/>
                      </a:cubicBezTo>
                      <a:cubicBezTo>
                        <a:pt x="245" y="363"/>
                        <a:pt x="245" y="363"/>
                        <a:pt x="245" y="363"/>
                      </a:cubicBezTo>
                      <a:cubicBezTo>
                        <a:pt x="223" y="330"/>
                        <a:pt x="223" y="330"/>
                        <a:pt x="223" y="330"/>
                      </a:cubicBezTo>
                      <a:cubicBezTo>
                        <a:pt x="137" y="416"/>
                        <a:pt x="137" y="416"/>
                        <a:pt x="137" y="416"/>
                      </a:cubicBezTo>
                      <a:cubicBezTo>
                        <a:pt x="161" y="440"/>
                        <a:pt x="161" y="440"/>
                        <a:pt x="161" y="440"/>
                      </a:cubicBezTo>
                      <a:lnTo>
                        <a:pt x="218" y="383"/>
                      </a:lnTo>
                      <a:close/>
                      <a:moveTo>
                        <a:pt x="123" y="103"/>
                      </a:moveTo>
                      <a:cubicBezTo>
                        <a:pt x="86" y="103"/>
                        <a:pt x="86" y="103"/>
                        <a:pt x="86" y="103"/>
                      </a:cubicBezTo>
                      <a:cubicBezTo>
                        <a:pt x="86" y="503"/>
                        <a:pt x="86" y="503"/>
                        <a:pt x="86" y="503"/>
                      </a:cubicBezTo>
                      <a:cubicBezTo>
                        <a:pt x="522" y="503"/>
                        <a:pt x="522" y="503"/>
                        <a:pt x="522" y="503"/>
                      </a:cubicBezTo>
                      <a:cubicBezTo>
                        <a:pt x="522" y="465"/>
                        <a:pt x="522" y="465"/>
                        <a:pt x="522" y="465"/>
                      </a:cubicBezTo>
                      <a:cubicBezTo>
                        <a:pt x="123" y="465"/>
                        <a:pt x="123" y="465"/>
                        <a:pt x="123" y="465"/>
                      </a:cubicBezTo>
                      <a:lnTo>
                        <a:pt x="123" y="10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9935" tIns="34968" rIns="69935" bIns="3496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99385"/>
                  <a:endParaRPr lang="en-US" sz="1377" b="1" dirty="0">
                    <a:solidFill>
                      <a:srgbClr val="505050"/>
                    </a:solidFill>
                    <a:latin typeface="Arial Narrow" panose="020B0606020202030204" pitchFamily="34" charset="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64981" y="3766176"/>
                  <a:ext cx="235332" cy="235875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群組 40"/>
              <p:cNvGrpSpPr/>
              <p:nvPr/>
            </p:nvGrpSpPr>
            <p:grpSpPr>
              <a:xfrm>
                <a:off x="4655411" y="4731680"/>
                <a:ext cx="517270" cy="423738"/>
                <a:chOff x="4553669" y="4399549"/>
                <a:chExt cx="517270" cy="423738"/>
              </a:xfrm>
            </p:grpSpPr>
            <p:sp>
              <p:nvSpPr>
                <p:cNvPr id="28" name="Freeform 37"/>
                <p:cNvSpPr>
                  <a:spLocks noEditPoints="1"/>
                </p:cNvSpPr>
                <p:nvPr/>
              </p:nvSpPr>
              <p:spPr bwMode="auto">
                <a:xfrm>
                  <a:off x="4666110" y="4513107"/>
                  <a:ext cx="404829" cy="310180"/>
                </a:xfrm>
                <a:custGeom>
                  <a:avLst/>
                  <a:gdLst>
                    <a:gd name="T0" fmla="*/ 1070 w 1214"/>
                    <a:gd name="T1" fmla="*/ 106 h 852"/>
                    <a:gd name="T2" fmla="*/ 787 w 1214"/>
                    <a:gd name="T3" fmla="*/ 621 h 852"/>
                    <a:gd name="T4" fmla="*/ 753 w 1214"/>
                    <a:gd name="T5" fmla="*/ 538 h 852"/>
                    <a:gd name="T6" fmla="*/ 825 w 1214"/>
                    <a:gd name="T7" fmla="*/ 533 h 852"/>
                    <a:gd name="T8" fmla="*/ 782 w 1214"/>
                    <a:gd name="T9" fmla="*/ 550 h 852"/>
                    <a:gd name="T10" fmla="*/ 1214 w 1214"/>
                    <a:gd name="T11" fmla="*/ 117 h 852"/>
                    <a:gd name="T12" fmla="*/ 523 w 1214"/>
                    <a:gd name="T13" fmla="*/ 0 h 852"/>
                    <a:gd name="T14" fmla="*/ 0 w 1214"/>
                    <a:gd name="T15" fmla="*/ 523 h 852"/>
                    <a:gd name="T16" fmla="*/ 218 w 1214"/>
                    <a:gd name="T17" fmla="*/ 803 h 852"/>
                    <a:gd name="T18" fmla="*/ 1214 w 1214"/>
                    <a:gd name="T19" fmla="*/ 803 h 852"/>
                    <a:gd name="T20" fmla="*/ 607 w 1214"/>
                    <a:gd name="T21" fmla="*/ 207 h 852"/>
                    <a:gd name="T22" fmla="*/ 1118 w 1214"/>
                    <a:gd name="T23" fmla="*/ 100 h 852"/>
                    <a:gd name="T24" fmla="*/ 1154 w 1214"/>
                    <a:gd name="T25" fmla="*/ 100 h 852"/>
                    <a:gd name="T26" fmla="*/ 1143 w 1214"/>
                    <a:gd name="T27" fmla="*/ 136 h 852"/>
                    <a:gd name="T28" fmla="*/ 1119 w 1214"/>
                    <a:gd name="T29" fmla="*/ 135 h 852"/>
                    <a:gd name="T30" fmla="*/ 1125 w 1214"/>
                    <a:gd name="T31" fmla="*/ 118 h 852"/>
                    <a:gd name="T32" fmla="*/ 1040 w 1214"/>
                    <a:gd name="T33" fmla="*/ 100 h 852"/>
                    <a:gd name="T34" fmla="*/ 1040 w 1214"/>
                    <a:gd name="T35" fmla="*/ 136 h 852"/>
                    <a:gd name="T36" fmla="*/ 1015 w 1214"/>
                    <a:gd name="T37" fmla="*/ 128 h 852"/>
                    <a:gd name="T38" fmla="*/ 971 w 1214"/>
                    <a:gd name="T39" fmla="*/ 128 h 852"/>
                    <a:gd name="T40" fmla="*/ 607 w 1214"/>
                    <a:gd name="T41" fmla="*/ 397 h 852"/>
                    <a:gd name="T42" fmla="*/ 607 w 1214"/>
                    <a:gd name="T43" fmla="*/ 484 h 852"/>
                    <a:gd name="T44" fmla="*/ 27 w 1214"/>
                    <a:gd name="T45" fmla="*/ 523 h 852"/>
                    <a:gd name="T46" fmla="*/ 523 w 1214"/>
                    <a:gd name="T47" fmla="*/ 26 h 852"/>
                    <a:gd name="T48" fmla="*/ 523 w 1214"/>
                    <a:gd name="T49" fmla="*/ 580 h 852"/>
                    <a:gd name="T50" fmla="*/ 1165 w 1214"/>
                    <a:gd name="T51" fmla="*/ 256 h 852"/>
                    <a:gd name="T52" fmla="*/ 268 w 1214"/>
                    <a:gd name="T53" fmla="*/ 803 h 852"/>
                    <a:gd name="T54" fmla="*/ 523 w 1214"/>
                    <a:gd name="T55" fmla="*/ 606 h 852"/>
                    <a:gd name="T56" fmla="*/ 613 w 1214"/>
                    <a:gd name="T57" fmla="*/ 504 h 852"/>
                    <a:gd name="T58" fmla="*/ 657 w 1214"/>
                    <a:gd name="T59" fmla="*/ 460 h 852"/>
                    <a:gd name="T60" fmla="*/ 657 w 1214"/>
                    <a:gd name="T61" fmla="*/ 398 h 852"/>
                    <a:gd name="T62" fmla="*/ 613 w 1214"/>
                    <a:gd name="T63" fmla="*/ 354 h 852"/>
                    <a:gd name="T64" fmla="*/ 1164 w 1214"/>
                    <a:gd name="T65" fmla="*/ 256 h 852"/>
                    <a:gd name="T66" fmla="*/ 697 w 1214"/>
                    <a:gd name="T67" fmla="*/ 610 h 852"/>
                    <a:gd name="T68" fmla="*/ 763 w 1214"/>
                    <a:gd name="T69" fmla="*/ 678 h 852"/>
                    <a:gd name="T70" fmla="*/ 861 w 1214"/>
                    <a:gd name="T71" fmla="*/ 678 h 852"/>
                    <a:gd name="T72" fmla="*/ 927 w 1214"/>
                    <a:gd name="T73" fmla="*/ 610 h 852"/>
                    <a:gd name="T74" fmla="*/ 927 w 1214"/>
                    <a:gd name="T75" fmla="*/ 516 h 852"/>
                    <a:gd name="T76" fmla="*/ 860 w 1214"/>
                    <a:gd name="T77" fmla="*/ 448 h 852"/>
                    <a:gd name="T78" fmla="*/ 763 w 1214"/>
                    <a:gd name="T79" fmla="*/ 448 h 852"/>
                    <a:gd name="T80" fmla="*/ 697 w 1214"/>
                    <a:gd name="T81" fmla="*/ 516 h 852"/>
                    <a:gd name="T82" fmla="*/ 848 w 1214"/>
                    <a:gd name="T83" fmla="*/ 478 h 852"/>
                    <a:gd name="T84" fmla="*/ 727 w 1214"/>
                    <a:gd name="T85" fmla="*/ 527 h 852"/>
                    <a:gd name="T86" fmla="*/ 296 w 1214"/>
                    <a:gd name="T87" fmla="*/ 265 h 852"/>
                    <a:gd name="T88" fmla="*/ 488 w 1214"/>
                    <a:gd name="T89" fmla="*/ 279 h 852"/>
                    <a:gd name="T90" fmla="*/ 362 w 1214"/>
                    <a:gd name="T91" fmla="*/ 231 h 852"/>
                    <a:gd name="T92" fmla="*/ 223 w 1214"/>
                    <a:gd name="T93" fmla="*/ 330 h 852"/>
                    <a:gd name="T94" fmla="*/ 218 w 1214"/>
                    <a:gd name="T95" fmla="*/ 383 h 852"/>
                    <a:gd name="T96" fmla="*/ 86 w 1214"/>
                    <a:gd name="T97" fmla="*/ 503 h 852"/>
                    <a:gd name="T98" fmla="*/ 123 w 1214"/>
                    <a:gd name="T99" fmla="*/ 465 h 8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14" h="852">
                      <a:moveTo>
                        <a:pt x="1046" y="130"/>
                      </a:moveTo>
                      <a:cubicBezTo>
                        <a:pt x="1070" y="130"/>
                        <a:pt x="1070" y="130"/>
                        <a:pt x="1070" y="130"/>
                      </a:cubicBezTo>
                      <a:cubicBezTo>
                        <a:pt x="1070" y="106"/>
                        <a:pt x="1070" y="106"/>
                        <a:pt x="1070" y="106"/>
                      </a:cubicBezTo>
                      <a:cubicBezTo>
                        <a:pt x="1046" y="106"/>
                        <a:pt x="1046" y="106"/>
                        <a:pt x="1046" y="106"/>
                      </a:cubicBezTo>
                      <a:lnTo>
                        <a:pt x="1046" y="130"/>
                      </a:lnTo>
                      <a:close/>
                      <a:moveTo>
                        <a:pt x="787" y="621"/>
                      </a:moveTo>
                      <a:cubicBezTo>
                        <a:pt x="819" y="635"/>
                        <a:pt x="856" y="620"/>
                        <a:pt x="870" y="588"/>
                      </a:cubicBezTo>
                      <a:cubicBezTo>
                        <a:pt x="884" y="556"/>
                        <a:pt x="869" y="518"/>
                        <a:pt x="837" y="505"/>
                      </a:cubicBezTo>
                      <a:cubicBezTo>
                        <a:pt x="804" y="491"/>
                        <a:pt x="767" y="506"/>
                        <a:pt x="753" y="538"/>
                      </a:cubicBezTo>
                      <a:cubicBezTo>
                        <a:pt x="740" y="571"/>
                        <a:pt x="755" y="608"/>
                        <a:pt x="787" y="621"/>
                      </a:cubicBezTo>
                      <a:close/>
                      <a:moveTo>
                        <a:pt x="782" y="550"/>
                      </a:moveTo>
                      <a:cubicBezTo>
                        <a:pt x="789" y="534"/>
                        <a:pt x="808" y="526"/>
                        <a:pt x="825" y="533"/>
                      </a:cubicBezTo>
                      <a:cubicBezTo>
                        <a:pt x="841" y="540"/>
                        <a:pt x="849" y="559"/>
                        <a:pt x="842" y="576"/>
                      </a:cubicBezTo>
                      <a:cubicBezTo>
                        <a:pt x="835" y="592"/>
                        <a:pt x="816" y="600"/>
                        <a:pt x="799" y="593"/>
                      </a:cubicBezTo>
                      <a:cubicBezTo>
                        <a:pt x="782" y="586"/>
                        <a:pt x="775" y="567"/>
                        <a:pt x="782" y="550"/>
                      </a:cubicBezTo>
                      <a:close/>
                      <a:moveTo>
                        <a:pt x="1175" y="166"/>
                      </a:moveTo>
                      <a:cubicBezTo>
                        <a:pt x="1191" y="166"/>
                        <a:pt x="1204" y="173"/>
                        <a:pt x="1214" y="183"/>
                      </a:cubicBezTo>
                      <a:cubicBezTo>
                        <a:pt x="1214" y="117"/>
                        <a:pt x="1214" y="117"/>
                        <a:pt x="1214" y="117"/>
                      </a:cubicBezTo>
                      <a:cubicBezTo>
                        <a:pt x="1214" y="90"/>
                        <a:pt x="1192" y="68"/>
                        <a:pt x="1164" y="68"/>
                      </a:cubicBezTo>
                      <a:cubicBezTo>
                        <a:pt x="606" y="68"/>
                        <a:pt x="606" y="68"/>
                        <a:pt x="606" y="68"/>
                      </a:cubicBezTo>
                      <a:cubicBezTo>
                        <a:pt x="598" y="29"/>
                        <a:pt x="564" y="0"/>
                        <a:pt x="523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38" y="0"/>
                        <a:pt x="0" y="37"/>
                        <a:pt x="0" y="83"/>
                      </a:cubicBezTo>
                      <a:cubicBezTo>
                        <a:pt x="0" y="523"/>
                        <a:pt x="0" y="523"/>
                        <a:pt x="0" y="523"/>
                      </a:cubicBezTo>
                      <a:cubicBezTo>
                        <a:pt x="0" y="569"/>
                        <a:pt x="38" y="606"/>
                        <a:pt x="84" y="606"/>
                      </a:cubicBezTo>
                      <a:cubicBezTo>
                        <a:pt x="218" y="606"/>
                        <a:pt x="218" y="606"/>
                        <a:pt x="218" y="606"/>
                      </a:cubicBezTo>
                      <a:cubicBezTo>
                        <a:pt x="218" y="803"/>
                        <a:pt x="218" y="803"/>
                        <a:pt x="218" y="803"/>
                      </a:cubicBezTo>
                      <a:cubicBezTo>
                        <a:pt x="218" y="830"/>
                        <a:pt x="240" y="852"/>
                        <a:pt x="268" y="852"/>
                      </a:cubicBezTo>
                      <a:cubicBezTo>
                        <a:pt x="1164" y="852"/>
                        <a:pt x="1164" y="852"/>
                        <a:pt x="1164" y="852"/>
                      </a:cubicBezTo>
                      <a:cubicBezTo>
                        <a:pt x="1192" y="852"/>
                        <a:pt x="1214" y="830"/>
                        <a:pt x="1214" y="803"/>
                      </a:cubicBezTo>
                      <a:cubicBezTo>
                        <a:pt x="1214" y="256"/>
                        <a:pt x="1214" y="256"/>
                        <a:pt x="1214" y="256"/>
                      </a:cubicBezTo>
                      <a:cubicBezTo>
                        <a:pt x="1214" y="229"/>
                        <a:pt x="1192" y="207"/>
                        <a:pt x="1164" y="207"/>
                      </a:cubicBezTo>
                      <a:cubicBezTo>
                        <a:pt x="607" y="207"/>
                        <a:pt x="607" y="207"/>
                        <a:pt x="607" y="207"/>
                      </a:cubicBezTo>
                      <a:cubicBezTo>
                        <a:pt x="607" y="166"/>
                        <a:pt x="607" y="166"/>
                        <a:pt x="607" y="166"/>
                      </a:cubicBezTo>
                      <a:lnTo>
                        <a:pt x="1175" y="166"/>
                      </a:lnTo>
                      <a:close/>
                      <a:moveTo>
                        <a:pt x="1118" y="100"/>
                      </a:moveTo>
                      <a:cubicBezTo>
                        <a:pt x="1131" y="112"/>
                        <a:pt x="1131" y="112"/>
                        <a:pt x="1131" y="112"/>
                      </a:cubicBezTo>
                      <a:cubicBezTo>
                        <a:pt x="1143" y="100"/>
                        <a:pt x="1143" y="100"/>
                        <a:pt x="1143" y="100"/>
                      </a:cubicBezTo>
                      <a:cubicBezTo>
                        <a:pt x="1154" y="100"/>
                        <a:pt x="1154" y="100"/>
                        <a:pt x="1154" y="100"/>
                      </a:cubicBezTo>
                      <a:cubicBezTo>
                        <a:pt x="1136" y="118"/>
                        <a:pt x="1136" y="118"/>
                        <a:pt x="1136" y="118"/>
                      </a:cubicBezTo>
                      <a:cubicBezTo>
                        <a:pt x="1154" y="136"/>
                        <a:pt x="1154" y="136"/>
                        <a:pt x="1154" y="136"/>
                      </a:cubicBezTo>
                      <a:cubicBezTo>
                        <a:pt x="1143" y="136"/>
                        <a:pt x="1143" y="136"/>
                        <a:pt x="1143" y="136"/>
                      </a:cubicBezTo>
                      <a:cubicBezTo>
                        <a:pt x="1136" y="129"/>
                        <a:pt x="1136" y="129"/>
                        <a:pt x="1136" y="129"/>
                      </a:cubicBezTo>
                      <a:cubicBezTo>
                        <a:pt x="1131" y="124"/>
                        <a:pt x="1131" y="124"/>
                        <a:pt x="1131" y="124"/>
                      </a:cubicBezTo>
                      <a:cubicBezTo>
                        <a:pt x="1119" y="135"/>
                        <a:pt x="1119" y="135"/>
                        <a:pt x="1119" y="135"/>
                      </a:cubicBezTo>
                      <a:cubicBezTo>
                        <a:pt x="1118" y="136"/>
                        <a:pt x="1118" y="136"/>
                        <a:pt x="1118" y="136"/>
                      </a:cubicBezTo>
                      <a:cubicBezTo>
                        <a:pt x="1107" y="136"/>
                        <a:pt x="1107" y="136"/>
                        <a:pt x="1107" y="136"/>
                      </a:cubicBezTo>
                      <a:cubicBezTo>
                        <a:pt x="1125" y="118"/>
                        <a:pt x="1125" y="118"/>
                        <a:pt x="1125" y="118"/>
                      </a:cubicBezTo>
                      <a:cubicBezTo>
                        <a:pt x="1107" y="100"/>
                        <a:pt x="1107" y="100"/>
                        <a:pt x="1107" y="100"/>
                      </a:cubicBezTo>
                      <a:lnTo>
                        <a:pt x="1118" y="100"/>
                      </a:lnTo>
                      <a:close/>
                      <a:moveTo>
                        <a:pt x="1040" y="100"/>
                      </a:moveTo>
                      <a:cubicBezTo>
                        <a:pt x="1076" y="100"/>
                        <a:pt x="1076" y="100"/>
                        <a:pt x="1076" y="100"/>
                      </a:cubicBezTo>
                      <a:cubicBezTo>
                        <a:pt x="1076" y="136"/>
                        <a:pt x="1076" y="136"/>
                        <a:pt x="1076" y="136"/>
                      </a:cubicBezTo>
                      <a:cubicBezTo>
                        <a:pt x="1040" y="136"/>
                        <a:pt x="1040" y="136"/>
                        <a:pt x="1040" y="136"/>
                      </a:cubicBezTo>
                      <a:lnTo>
                        <a:pt x="1040" y="100"/>
                      </a:lnTo>
                      <a:close/>
                      <a:moveTo>
                        <a:pt x="971" y="128"/>
                      </a:moveTo>
                      <a:cubicBezTo>
                        <a:pt x="1015" y="128"/>
                        <a:pt x="1015" y="128"/>
                        <a:pt x="1015" y="128"/>
                      </a:cubicBezTo>
                      <a:cubicBezTo>
                        <a:pt x="1015" y="137"/>
                        <a:pt x="1015" y="137"/>
                        <a:pt x="1015" y="137"/>
                      </a:cubicBezTo>
                      <a:cubicBezTo>
                        <a:pt x="971" y="137"/>
                        <a:pt x="971" y="137"/>
                        <a:pt x="971" y="137"/>
                      </a:cubicBezTo>
                      <a:lnTo>
                        <a:pt x="971" y="128"/>
                      </a:lnTo>
                      <a:close/>
                      <a:moveTo>
                        <a:pt x="607" y="461"/>
                      </a:moveTo>
                      <a:cubicBezTo>
                        <a:pt x="612" y="457"/>
                        <a:pt x="617" y="452"/>
                        <a:pt x="619" y="445"/>
                      </a:cubicBezTo>
                      <a:cubicBezTo>
                        <a:pt x="627" y="428"/>
                        <a:pt x="621" y="408"/>
                        <a:pt x="607" y="397"/>
                      </a:cubicBezTo>
                      <a:cubicBezTo>
                        <a:pt x="607" y="374"/>
                        <a:pt x="607" y="374"/>
                        <a:pt x="607" y="374"/>
                      </a:cubicBezTo>
                      <a:cubicBezTo>
                        <a:pt x="636" y="388"/>
                        <a:pt x="650" y="423"/>
                        <a:pt x="637" y="453"/>
                      </a:cubicBezTo>
                      <a:cubicBezTo>
                        <a:pt x="631" y="467"/>
                        <a:pt x="620" y="478"/>
                        <a:pt x="607" y="484"/>
                      </a:cubicBezTo>
                      <a:lnTo>
                        <a:pt x="607" y="461"/>
                      </a:lnTo>
                      <a:close/>
                      <a:moveTo>
                        <a:pt x="84" y="580"/>
                      </a:moveTo>
                      <a:cubicBezTo>
                        <a:pt x="52" y="580"/>
                        <a:pt x="27" y="554"/>
                        <a:pt x="27" y="523"/>
                      </a:cubicBezTo>
                      <a:cubicBezTo>
                        <a:pt x="27" y="83"/>
                        <a:pt x="27" y="83"/>
                        <a:pt x="27" y="83"/>
                      </a:cubicBezTo>
                      <a:cubicBezTo>
                        <a:pt x="27" y="52"/>
                        <a:pt x="52" y="26"/>
                        <a:pt x="84" y="26"/>
                      </a:cubicBezTo>
                      <a:cubicBezTo>
                        <a:pt x="523" y="26"/>
                        <a:pt x="523" y="26"/>
                        <a:pt x="523" y="26"/>
                      </a:cubicBezTo>
                      <a:cubicBezTo>
                        <a:pt x="555" y="26"/>
                        <a:pt x="581" y="52"/>
                        <a:pt x="581" y="83"/>
                      </a:cubicBezTo>
                      <a:cubicBezTo>
                        <a:pt x="581" y="523"/>
                        <a:pt x="581" y="523"/>
                        <a:pt x="581" y="523"/>
                      </a:cubicBezTo>
                      <a:cubicBezTo>
                        <a:pt x="581" y="554"/>
                        <a:pt x="555" y="580"/>
                        <a:pt x="523" y="580"/>
                      </a:cubicBezTo>
                      <a:lnTo>
                        <a:pt x="84" y="580"/>
                      </a:lnTo>
                      <a:close/>
                      <a:moveTo>
                        <a:pt x="1164" y="256"/>
                      </a:moveTo>
                      <a:cubicBezTo>
                        <a:pt x="1165" y="256"/>
                        <a:pt x="1165" y="256"/>
                        <a:pt x="1165" y="256"/>
                      </a:cubicBezTo>
                      <a:cubicBezTo>
                        <a:pt x="1165" y="803"/>
                        <a:pt x="1165" y="803"/>
                        <a:pt x="1165" y="803"/>
                      </a:cubicBezTo>
                      <a:cubicBezTo>
                        <a:pt x="1165" y="803"/>
                        <a:pt x="1164" y="803"/>
                        <a:pt x="1164" y="803"/>
                      </a:cubicBezTo>
                      <a:cubicBezTo>
                        <a:pt x="268" y="803"/>
                        <a:pt x="268" y="803"/>
                        <a:pt x="268" y="803"/>
                      </a:cubicBezTo>
                      <a:cubicBezTo>
                        <a:pt x="267" y="803"/>
                        <a:pt x="267" y="803"/>
                        <a:pt x="267" y="803"/>
                      </a:cubicBezTo>
                      <a:cubicBezTo>
                        <a:pt x="267" y="606"/>
                        <a:pt x="267" y="606"/>
                        <a:pt x="267" y="606"/>
                      </a:cubicBezTo>
                      <a:cubicBezTo>
                        <a:pt x="523" y="606"/>
                        <a:pt x="523" y="606"/>
                        <a:pt x="523" y="606"/>
                      </a:cubicBezTo>
                      <a:cubicBezTo>
                        <a:pt x="570" y="606"/>
                        <a:pt x="607" y="569"/>
                        <a:pt x="607" y="523"/>
                      </a:cubicBezTo>
                      <a:cubicBezTo>
                        <a:pt x="607" y="508"/>
                        <a:pt x="607" y="508"/>
                        <a:pt x="607" y="508"/>
                      </a:cubicBezTo>
                      <a:cubicBezTo>
                        <a:pt x="609" y="506"/>
                        <a:pt x="611" y="505"/>
                        <a:pt x="613" y="504"/>
                      </a:cubicBezTo>
                      <a:cubicBezTo>
                        <a:pt x="623" y="500"/>
                        <a:pt x="634" y="502"/>
                        <a:pt x="642" y="508"/>
                      </a:cubicBezTo>
                      <a:cubicBezTo>
                        <a:pt x="649" y="503"/>
                        <a:pt x="656" y="497"/>
                        <a:pt x="661" y="489"/>
                      </a:cubicBezTo>
                      <a:cubicBezTo>
                        <a:pt x="655" y="481"/>
                        <a:pt x="652" y="470"/>
                        <a:pt x="657" y="460"/>
                      </a:cubicBezTo>
                      <a:cubicBezTo>
                        <a:pt x="661" y="450"/>
                        <a:pt x="670" y="443"/>
                        <a:pt x="680" y="442"/>
                      </a:cubicBezTo>
                      <a:cubicBezTo>
                        <a:pt x="681" y="433"/>
                        <a:pt x="681" y="425"/>
                        <a:pt x="680" y="416"/>
                      </a:cubicBezTo>
                      <a:cubicBezTo>
                        <a:pt x="670" y="415"/>
                        <a:pt x="661" y="408"/>
                        <a:pt x="657" y="398"/>
                      </a:cubicBezTo>
                      <a:cubicBezTo>
                        <a:pt x="652" y="388"/>
                        <a:pt x="655" y="377"/>
                        <a:pt x="661" y="369"/>
                      </a:cubicBezTo>
                      <a:cubicBezTo>
                        <a:pt x="656" y="362"/>
                        <a:pt x="649" y="355"/>
                        <a:pt x="642" y="350"/>
                      </a:cubicBezTo>
                      <a:cubicBezTo>
                        <a:pt x="634" y="356"/>
                        <a:pt x="623" y="358"/>
                        <a:pt x="613" y="354"/>
                      </a:cubicBezTo>
                      <a:cubicBezTo>
                        <a:pt x="611" y="353"/>
                        <a:pt x="609" y="352"/>
                        <a:pt x="607" y="350"/>
                      </a:cubicBezTo>
                      <a:cubicBezTo>
                        <a:pt x="607" y="256"/>
                        <a:pt x="607" y="256"/>
                        <a:pt x="607" y="256"/>
                      </a:cubicBezTo>
                      <a:lnTo>
                        <a:pt x="1164" y="256"/>
                      </a:lnTo>
                      <a:close/>
                      <a:moveTo>
                        <a:pt x="660" y="543"/>
                      </a:moveTo>
                      <a:cubicBezTo>
                        <a:pt x="659" y="556"/>
                        <a:pt x="659" y="570"/>
                        <a:pt x="660" y="583"/>
                      </a:cubicBezTo>
                      <a:cubicBezTo>
                        <a:pt x="676" y="585"/>
                        <a:pt x="690" y="595"/>
                        <a:pt x="697" y="610"/>
                      </a:cubicBezTo>
                      <a:cubicBezTo>
                        <a:pt x="703" y="626"/>
                        <a:pt x="700" y="643"/>
                        <a:pt x="690" y="655"/>
                      </a:cubicBezTo>
                      <a:cubicBezTo>
                        <a:pt x="698" y="666"/>
                        <a:pt x="707" y="675"/>
                        <a:pt x="718" y="684"/>
                      </a:cubicBezTo>
                      <a:cubicBezTo>
                        <a:pt x="731" y="674"/>
                        <a:pt x="748" y="671"/>
                        <a:pt x="763" y="678"/>
                      </a:cubicBezTo>
                      <a:cubicBezTo>
                        <a:pt x="779" y="684"/>
                        <a:pt x="788" y="699"/>
                        <a:pt x="790" y="714"/>
                      </a:cubicBezTo>
                      <a:cubicBezTo>
                        <a:pt x="805" y="716"/>
                        <a:pt x="819" y="716"/>
                        <a:pt x="834" y="714"/>
                      </a:cubicBezTo>
                      <a:cubicBezTo>
                        <a:pt x="835" y="699"/>
                        <a:pt x="845" y="684"/>
                        <a:pt x="861" y="678"/>
                      </a:cubicBezTo>
                      <a:cubicBezTo>
                        <a:pt x="876" y="671"/>
                        <a:pt x="893" y="674"/>
                        <a:pt x="905" y="684"/>
                      </a:cubicBezTo>
                      <a:cubicBezTo>
                        <a:pt x="916" y="676"/>
                        <a:pt x="926" y="666"/>
                        <a:pt x="934" y="655"/>
                      </a:cubicBezTo>
                      <a:cubicBezTo>
                        <a:pt x="924" y="643"/>
                        <a:pt x="921" y="626"/>
                        <a:pt x="927" y="610"/>
                      </a:cubicBezTo>
                      <a:cubicBezTo>
                        <a:pt x="933" y="595"/>
                        <a:pt x="948" y="585"/>
                        <a:pt x="963" y="583"/>
                      </a:cubicBezTo>
                      <a:cubicBezTo>
                        <a:pt x="965" y="570"/>
                        <a:pt x="965" y="556"/>
                        <a:pt x="963" y="543"/>
                      </a:cubicBezTo>
                      <a:cubicBezTo>
                        <a:pt x="948" y="541"/>
                        <a:pt x="933" y="531"/>
                        <a:pt x="927" y="516"/>
                      </a:cubicBezTo>
                      <a:cubicBezTo>
                        <a:pt x="921" y="500"/>
                        <a:pt x="924" y="483"/>
                        <a:pt x="934" y="471"/>
                      </a:cubicBezTo>
                      <a:cubicBezTo>
                        <a:pt x="926" y="461"/>
                        <a:pt x="916" y="451"/>
                        <a:pt x="905" y="442"/>
                      </a:cubicBezTo>
                      <a:cubicBezTo>
                        <a:pt x="893" y="452"/>
                        <a:pt x="876" y="455"/>
                        <a:pt x="860" y="448"/>
                      </a:cubicBezTo>
                      <a:cubicBezTo>
                        <a:pt x="845" y="442"/>
                        <a:pt x="835" y="428"/>
                        <a:pt x="834" y="412"/>
                      </a:cubicBezTo>
                      <a:cubicBezTo>
                        <a:pt x="819" y="410"/>
                        <a:pt x="804" y="410"/>
                        <a:pt x="790" y="412"/>
                      </a:cubicBezTo>
                      <a:cubicBezTo>
                        <a:pt x="788" y="428"/>
                        <a:pt x="778" y="442"/>
                        <a:pt x="763" y="448"/>
                      </a:cubicBezTo>
                      <a:cubicBezTo>
                        <a:pt x="748" y="455"/>
                        <a:pt x="731" y="452"/>
                        <a:pt x="718" y="442"/>
                      </a:cubicBezTo>
                      <a:cubicBezTo>
                        <a:pt x="708" y="451"/>
                        <a:pt x="698" y="460"/>
                        <a:pt x="690" y="471"/>
                      </a:cubicBezTo>
                      <a:cubicBezTo>
                        <a:pt x="700" y="483"/>
                        <a:pt x="703" y="500"/>
                        <a:pt x="697" y="516"/>
                      </a:cubicBezTo>
                      <a:cubicBezTo>
                        <a:pt x="690" y="531"/>
                        <a:pt x="676" y="541"/>
                        <a:pt x="660" y="543"/>
                      </a:cubicBezTo>
                      <a:close/>
                      <a:moveTo>
                        <a:pt x="727" y="527"/>
                      </a:moveTo>
                      <a:cubicBezTo>
                        <a:pt x="747" y="480"/>
                        <a:pt x="801" y="458"/>
                        <a:pt x="848" y="478"/>
                      </a:cubicBezTo>
                      <a:cubicBezTo>
                        <a:pt x="895" y="498"/>
                        <a:pt x="917" y="552"/>
                        <a:pt x="897" y="599"/>
                      </a:cubicBezTo>
                      <a:cubicBezTo>
                        <a:pt x="877" y="646"/>
                        <a:pt x="823" y="668"/>
                        <a:pt x="776" y="648"/>
                      </a:cubicBezTo>
                      <a:cubicBezTo>
                        <a:pt x="729" y="628"/>
                        <a:pt x="707" y="574"/>
                        <a:pt x="727" y="527"/>
                      </a:cubicBezTo>
                      <a:close/>
                      <a:moveTo>
                        <a:pt x="218" y="383"/>
                      </a:moveTo>
                      <a:cubicBezTo>
                        <a:pt x="264" y="453"/>
                        <a:pt x="264" y="453"/>
                        <a:pt x="264" y="453"/>
                      </a:cubicBezTo>
                      <a:cubicBezTo>
                        <a:pt x="296" y="265"/>
                        <a:pt x="296" y="265"/>
                        <a:pt x="296" y="265"/>
                      </a:cubicBezTo>
                      <a:cubicBezTo>
                        <a:pt x="379" y="265"/>
                        <a:pt x="379" y="265"/>
                        <a:pt x="379" y="265"/>
                      </a:cubicBezTo>
                      <a:cubicBezTo>
                        <a:pt x="439" y="185"/>
                        <a:pt x="439" y="185"/>
                        <a:pt x="439" y="185"/>
                      </a:cubicBezTo>
                      <a:cubicBezTo>
                        <a:pt x="488" y="279"/>
                        <a:pt x="488" y="279"/>
                        <a:pt x="488" y="279"/>
                      </a:cubicBezTo>
                      <a:cubicBezTo>
                        <a:pt x="518" y="264"/>
                        <a:pt x="518" y="264"/>
                        <a:pt x="518" y="264"/>
                      </a:cubicBezTo>
                      <a:cubicBezTo>
                        <a:pt x="444" y="121"/>
                        <a:pt x="444" y="121"/>
                        <a:pt x="444" y="121"/>
                      </a:cubicBezTo>
                      <a:cubicBezTo>
                        <a:pt x="362" y="231"/>
                        <a:pt x="362" y="231"/>
                        <a:pt x="362" y="231"/>
                      </a:cubicBezTo>
                      <a:cubicBezTo>
                        <a:pt x="267" y="231"/>
                        <a:pt x="267" y="231"/>
                        <a:pt x="267" y="231"/>
                      </a:cubicBezTo>
                      <a:cubicBezTo>
                        <a:pt x="245" y="363"/>
                        <a:pt x="245" y="363"/>
                        <a:pt x="245" y="363"/>
                      </a:cubicBezTo>
                      <a:cubicBezTo>
                        <a:pt x="223" y="330"/>
                        <a:pt x="223" y="330"/>
                        <a:pt x="223" y="330"/>
                      </a:cubicBezTo>
                      <a:cubicBezTo>
                        <a:pt x="137" y="416"/>
                        <a:pt x="137" y="416"/>
                        <a:pt x="137" y="416"/>
                      </a:cubicBezTo>
                      <a:cubicBezTo>
                        <a:pt x="161" y="440"/>
                        <a:pt x="161" y="440"/>
                        <a:pt x="161" y="440"/>
                      </a:cubicBezTo>
                      <a:lnTo>
                        <a:pt x="218" y="383"/>
                      </a:lnTo>
                      <a:close/>
                      <a:moveTo>
                        <a:pt x="123" y="103"/>
                      </a:moveTo>
                      <a:cubicBezTo>
                        <a:pt x="86" y="103"/>
                        <a:pt x="86" y="103"/>
                        <a:pt x="86" y="103"/>
                      </a:cubicBezTo>
                      <a:cubicBezTo>
                        <a:pt x="86" y="503"/>
                        <a:pt x="86" y="503"/>
                        <a:pt x="86" y="503"/>
                      </a:cubicBezTo>
                      <a:cubicBezTo>
                        <a:pt x="522" y="503"/>
                        <a:pt x="522" y="503"/>
                        <a:pt x="522" y="503"/>
                      </a:cubicBezTo>
                      <a:cubicBezTo>
                        <a:pt x="522" y="465"/>
                        <a:pt x="522" y="465"/>
                        <a:pt x="522" y="465"/>
                      </a:cubicBezTo>
                      <a:cubicBezTo>
                        <a:pt x="123" y="465"/>
                        <a:pt x="123" y="465"/>
                        <a:pt x="123" y="465"/>
                      </a:cubicBezTo>
                      <a:lnTo>
                        <a:pt x="123" y="10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9935" tIns="34968" rIns="69935" bIns="34968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99385"/>
                  <a:endParaRPr lang="en-US" sz="1377" b="1" dirty="0">
                    <a:solidFill>
                      <a:srgbClr val="505050"/>
                    </a:solidFill>
                    <a:latin typeface="Arial Narrow" panose="020B0606020202030204" pitchFamily="34" charset="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82" name="圖片 81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53669" y="4399549"/>
                  <a:ext cx="235332" cy="23587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07" name="直線接點 106"/>
            <p:cNvCxnSpPr/>
            <p:nvPr/>
          </p:nvCxnSpPr>
          <p:spPr>
            <a:xfrm>
              <a:off x="1475656" y="5184077"/>
              <a:ext cx="6120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 flipV="1">
              <a:off x="3923928" y="3501008"/>
              <a:ext cx="20160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V="1">
              <a:off x="3896506" y="4287700"/>
              <a:ext cx="10080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>
              <a:off x="4937110" y="4293096"/>
              <a:ext cx="0" cy="21600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>
              <a:off x="1471172" y="3681064"/>
              <a:ext cx="0" cy="28800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>
              <a:off x="1471172" y="4903308"/>
              <a:ext cx="0" cy="28800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圖片 1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2098739" y="4969380"/>
              <a:ext cx="388830" cy="470525"/>
            </a:xfrm>
            <a:prstGeom prst="rect">
              <a:avLst/>
            </a:prstGeom>
          </p:spPr>
        </p:pic>
        <p:cxnSp>
          <p:nvCxnSpPr>
            <p:cNvPr id="119" name="直線接點 118"/>
            <p:cNvCxnSpPr/>
            <p:nvPr/>
          </p:nvCxnSpPr>
          <p:spPr>
            <a:xfrm>
              <a:off x="2687675" y="4458578"/>
              <a:ext cx="0" cy="18000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圖片 1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557224" y="3750963"/>
              <a:ext cx="388830" cy="470525"/>
            </a:xfrm>
            <a:prstGeom prst="rect">
              <a:avLst/>
            </a:prstGeom>
          </p:spPr>
        </p:pic>
        <p:cxnSp>
          <p:nvCxnSpPr>
            <p:cNvPr id="122" name="直線接點 121"/>
            <p:cNvCxnSpPr/>
            <p:nvPr/>
          </p:nvCxnSpPr>
          <p:spPr>
            <a:xfrm flipV="1">
              <a:off x="3503474" y="3986226"/>
              <a:ext cx="20160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5628" y="5876760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pic>
          <p:nvPicPr>
            <p:cNvPr id="131" name="Picture 29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8671" y="5876760"/>
              <a:ext cx="592935" cy="256105"/>
            </a:xfrm>
            <a:prstGeom prst="roundRect">
              <a:avLst>
                <a:gd name="adj" fmla="val 11234"/>
              </a:avLst>
            </a:prstGeom>
            <a:solidFill>
              <a:srgbClr val="FFFFFF"/>
            </a:solidFill>
            <a:ln w="63500">
              <a:noFill/>
            </a:ln>
            <a:effectLst/>
          </p:spPr>
        </p:pic>
        <p:grpSp>
          <p:nvGrpSpPr>
            <p:cNvPr id="61" name="群組 60"/>
            <p:cNvGrpSpPr/>
            <p:nvPr/>
          </p:nvGrpSpPr>
          <p:grpSpPr>
            <a:xfrm>
              <a:off x="1743370" y="3475695"/>
              <a:ext cx="404189" cy="384224"/>
              <a:chOff x="4637894" y="3247534"/>
              <a:chExt cx="404189" cy="384224"/>
            </a:xfrm>
          </p:grpSpPr>
          <p:pic>
            <p:nvPicPr>
              <p:cNvPr id="59" name="圖片 5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7894" y="3247534"/>
                <a:ext cx="400615" cy="384224"/>
              </a:xfrm>
              <a:prstGeom prst="rect">
                <a:avLst/>
              </a:prstGeom>
            </p:spPr>
          </p:pic>
          <p:sp>
            <p:nvSpPr>
              <p:cNvPr id="60" name="文字方塊 59"/>
              <p:cNvSpPr txBox="1"/>
              <p:nvPr/>
            </p:nvSpPr>
            <p:spPr>
              <a:xfrm>
                <a:off x="4694506" y="3261538"/>
                <a:ext cx="3475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2</a:t>
                </a:r>
                <a:endParaRPr lang="zh-TW" altLang="en-US" b="1" dirty="0"/>
              </a:p>
            </p:txBody>
          </p:sp>
        </p:grpSp>
        <p:grpSp>
          <p:nvGrpSpPr>
            <p:cNvPr id="132" name="群組 131"/>
            <p:cNvGrpSpPr/>
            <p:nvPr/>
          </p:nvGrpSpPr>
          <p:grpSpPr>
            <a:xfrm>
              <a:off x="4767623" y="3313213"/>
              <a:ext cx="404189" cy="384224"/>
              <a:chOff x="4637894" y="3247534"/>
              <a:chExt cx="404189" cy="384224"/>
            </a:xfrm>
          </p:grpSpPr>
          <p:pic>
            <p:nvPicPr>
              <p:cNvPr id="133" name="圖片 1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7894" y="3247534"/>
                <a:ext cx="400615" cy="384224"/>
              </a:xfrm>
              <a:prstGeom prst="rect">
                <a:avLst/>
              </a:prstGeom>
            </p:spPr>
          </p:pic>
          <p:sp>
            <p:nvSpPr>
              <p:cNvPr id="134" name="文字方塊 133"/>
              <p:cNvSpPr txBox="1"/>
              <p:nvPr/>
            </p:nvSpPr>
            <p:spPr>
              <a:xfrm>
                <a:off x="4694506" y="3261538"/>
                <a:ext cx="3475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/>
                  <a:t>1</a:t>
                </a:r>
                <a:endParaRPr lang="zh-TW" altLang="en-US" b="1" dirty="0"/>
              </a:p>
            </p:txBody>
          </p:sp>
        </p:grpSp>
        <p:grpSp>
          <p:nvGrpSpPr>
            <p:cNvPr id="135" name="群組 134"/>
            <p:cNvGrpSpPr/>
            <p:nvPr/>
          </p:nvGrpSpPr>
          <p:grpSpPr>
            <a:xfrm>
              <a:off x="1572255" y="4989926"/>
              <a:ext cx="404189" cy="384224"/>
              <a:chOff x="4637894" y="3247534"/>
              <a:chExt cx="404189" cy="384224"/>
            </a:xfrm>
          </p:grpSpPr>
          <p:pic>
            <p:nvPicPr>
              <p:cNvPr id="139" name="圖片 13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7894" y="3247534"/>
                <a:ext cx="400615" cy="384224"/>
              </a:xfrm>
              <a:prstGeom prst="rect">
                <a:avLst/>
              </a:prstGeom>
            </p:spPr>
          </p:pic>
          <p:sp>
            <p:nvSpPr>
              <p:cNvPr id="140" name="文字方塊 139"/>
              <p:cNvSpPr txBox="1"/>
              <p:nvPr/>
            </p:nvSpPr>
            <p:spPr>
              <a:xfrm>
                <a:off x="4694506" y="3261538"/>
                <a:ext cx="3475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3</a:t>
                </a:r>
                <a:endParaRPr lang="zh-TW" altLang="en-US" b="1" dirty="0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>
              <a:off x="4284632" y="3789703"/>
              <a:ext cx="404189" cy="384224"/>
              <a:chOff x="4637894" y="3247534"/>
              <a:chExt cx="404189" cy="384224"/>
            </a:xfrm>
          </p:grpSpPr>
          <p:pic>
            <p:nvPicPr>
              <p:cNvPr id="152" name="圖片 15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7894" y="3247534"/>
                <a:ext cx="400615" cy="384224"/>
              </a:xfrm>
              <a:prstGeom prst="rect">
                <a:avLst/>
              </a:prstGeom>
            </p:spPr>
          </p:pic>
          <p:sp>
            <p:nvSpPr>
              <p:cNvPr id="153" name="文字方塊 152"/>
              <p:cNvSpPr txBox="1"/>
              <p:nvPr/>
            </p:nvSpPr>
            <p:spPr>
              <a:xfrm>
                <a:off x="4694506" y="3261538"/>
                <a:ext cx="3475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4</a:t>
                </a:r>
                <a:endParaRPr lang="zh-TW" altLang="en-US" b="1" dirty="0"/>
              </a:p>
            </p:txBody>
          </p:sp>
        </p:grpSp>
        <p:pic>
          <p:nvPicPr>
            <p:cNvPr id="2048" name="圖片 204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782" y="4348160"/>
              <a:ext cx="290410" cy="290410"/>
            </a:xfrm>
            <a:prstGeom prst="rect">
              <a:avLst/>
            </a:prstGeom>
          </p:spPr>
        </p:pic>
        <p:pic>
          <p:nvPicPr>
            <p:cNvPr id="154" name="圖片 1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4757129" y="5087554"/>
              <a:ext cx="388830" cy="470525"/>
            </a:xfrm>
            <a:prstGeom prst="rect">
              <a:avLst/>
            </a:prstGeom>
          </p:spPr>
        </p:pic>
        <p:cxnSp>
          <p:nvCxnSpPr>
            <p:cNvPr id="155" name="直線接點 154"/>
            <p:cNvCxnSpPr/>
            <p:nvPr/>
          </p:nvCxnSpPr>
          <p:spPr>
            <a:xfrm>
              <a:off x="4951544" y="5514709"/>
              <a:ext cx="0" cy="180000"/>
            </a:xfrm>
            <a:prstGeom prst="line">
              <a:avLst/>
            </a:prstGeom>
            <a:ln w="1905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91880" y="2380376"/>
              <a:ext cx="1019048" cy="1019048"/>
            </a:xfrm>
            <a:prstGeom prst="rect">
              <a:avLst/>
            </a:prstGeom>
          </p:spPr>
        </p:pic>
      </p:grpSp>
      <p:grpSp>
        <p:nvGrpSpPr>
          <p:cNvPr id="2056" name="群組 2055"/>
          <p:cNvGrpSpPr/>
          <p:nvPr/>
        </p:nvGrpSpPr>
        <p:grpSpPr>
          <a:xfrm>
            <a:off x="1690649" y="1015336"/>
            <a:ext cx="1532789" cy="1355232"/>
            <a:chOff x="899592" y="1126814"/>
            <a:chExt cx="1532789" cy="1355232"/>
          </a:xfrm>
        </p:grpSpPr>
        <p:pic>
          <p:nvPicPr>
            <p:cNvPr id="157" name="圖片 1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947" y="1126814"/>
              <a:ext cx="1287434" cy="1287434"/>
            </a:xfrm>
            <a:prstGeom prst="rect">
              <a:avLst/>
            </a:prstGeom>
          </p:spPr>
        </p:pic>
        <p:pic>
          <p:nvPicPr>
            <p:cNvPr id="158" name="圖片 15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28" y="1542478"/>
              <a:ext cx="418472" cy="418472"/>
            </a:xfrm>
            <a:prstGeom prst="rect">
              <a:avLst/>
            </a:prstGeom>
          </p:spPr>
        </p:pic>
        <p:pic>
          <p:nvPicPr>
            <p:cNvPr id="2053" name="圖片 205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9592" y="1770977"/>
              <a:ext cx="525540" cy="711069"/>
            </a:xfrm>
            <a:prstGeom prst="rect">
              <a:avLst/>
            </a:prstGeom>
          </p:spPr>
        </p:pic>
      </p:grpSp>
      <p:grpSp>
        <p:nvGrpSpPr>
          <p:cNvPr id="2058" name="群組 2057"/>
          <p:cNvGrpSpPr/>
          <p:nvPr/>
        </p:nvGrpSpPr>
        <p:grpSpPr>
          <a:xfrm>
            <a:off x="3569396" y="1011225"/>
            <a:ext cx="2061810" cy="1358668"/>
            <a:chOff x="3564214" y="1060945"/>
            <a:chExt cx="2061810" cy="1358668"/>
          </a:xfrm>
        </p:grpSpPr>
        <p:grpSp>
          <p:nvGrpSpPr>
            <p:cNvPr id="162" name="群組 161"/>
            <p:cNvGrpSpPr/>
            <p:nvPr/>
          </p:nvGrpSpPr>
          <p:grpSpPr>
            <a:xfrm>
              <a:off x="3967939" y="1060945"/>
              <a:ext cx="1658085" cy="1333450"/>
              <a:chOff x="6211774" y="4765669"/>
              <a:chExt cx="1658085" cy="1333450"/>
            </a:xfrm>
          </p:grpSpPr>
          <p:pic>
            <p:nvPicPr>
              <p:cNvPr id="163" name="Picture 3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>
                <a:off x="6211774" y="4765669"/>
                <a:ext cx="1658085" cy="1333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4" name="圖片 16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251" y="5185767"/>
                <a:ext cx="418472" cy="418472"/>
              </a:xfrm>
              <a:prstGeom prst="rect">
                <a:avLst/>
              </a:prstGeom>
            </p:spPr>
          </p:pic>
        </p:grpSp>
        <p:pic>
          <p:nvPicPr>
            <p:cNvPr id="169" name="圖片 1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64214" y="1708544"/>
              <a:ext cx="525540" cy="711069"/>
            </a:xfrm>
            <a:prstGeom prst="rect">
              <a:avLst/>
            </a:prstGeom>
          </p:spPr>
        </p:pic>
      </p:grpSp>
      <p:grpSp>
        <p:nvGrpSpPr>
          <p:cNvPr id="2059" name="群組 2058"/>
          <p:cNvGrpSpPr/>
          <p:nvPr/>
        </p:nvGrpSpPr>
        <p:grpSpPr>
          <a:xfrm>
            <a:off x="6119928" y="1228666"/>
            <a:ext cx="1396780" cy="1144741"/>
            <a:chOff x="6948264" y="1332879"/>
            <a:chExt cx="1396780" cy="1144741"/>
          </a:xfrm>
        </p:grpSpPr>
        <p:pic>
          <p:nvPicPr>
            <p:cNvPr id="166" name="內容版面配置區 4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526" y="1332879"/>
              <a:ext cx="1075518" cy="1075518"/>
            </a:xfrm>
            <a:prstGeom prst="rect">
              <a:avLst/>
            </a:prstGeom>
          </p:spPr>
        </p:pic>
        <p:pic>
          <p:nvPicPr>
            <p:cNvPr id="168" name="圖片 16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049" y="1661640"/>
              <a:ext cx="418472" cy="418472"/>
            </a:xfrm>
            <a:prstGeom prst="rect">
              <a:avLst/>
            </a:prstGeom>
          </p:spPr>
        </p:pic>
        <p:pic>
          <p:nvPicPr>
            <p:cNvPr id="170" name="圖片 16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48264" y="1766551"/>
              <a:ext cx="525540" cy="711069"/>
            </a:xfrm>
            <a:prstGeom prst="rect">
              <a:avLst/>
            </a:prstGeom>
          </p:spPr>
        </p:pic>
      </p:grpSp>
      <p:sp>
        <p:nvSpPr>
          <p:cNvPr id="2066" name="左-右雙向箭號 2065"/>
          <p:cNvSpPr/>
          <p:nvPr/>
        </p:nvSpPr>
        <p:spPr>
          <a:xfrm rot="5400000">
            <a:off x="2120976" y="2697528"/>
            <a:ext cx="910353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左-右雙向箭號 178"/>
          <p:cNvSpPr/>
          <p:nvPr/>
        </p:nvSpPr>
        <p:spPr>
          <a:xfrm rot="5400000">
            <a:off x="6503752" y="2648576"/>
            <a:ext cx="910353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左-右雙向箭號 179"/>
          <p:cNvSpPr/>
          <p:nvPr/>
        </p:nvSpPr>
        <p:spPr>
          <a:xfrm rot="5400000">
            <a:off x="4437025" y="2364524"/>
            <a:ext cx="44773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程式調整方式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程式之方式：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r>
              <a:rPr lang="en-US" altLang="zh-TW" dirty="0" smtClean="0"/>
              <a:t>python + ‘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‘ + python</a:t>
            </a:r>
            <a:r>
              <a:rPr lang="zh-TW" altLang="en-US" dirty="0" smtClean="0"/>
              <a:t>程式名稱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python DrawAndSave.py</a:t>
            </a:r>
          </a:p>
          <a:p>
            <a:r>
              <a:rPr lang="zh-TW" altLang="en-US" dirty="0" smtClean="0"/>
              <a:t>將使用者輸入之參數傳給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r>
              <a:rPr lang="en-US" altLang="zh-TW" dirty="0" smtClean="0"/>
              <a:t>python + ‘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‘ + python</a:t>
            </a:r>
            <a:r>
              <a:rPr lang="zh-TW" altLang="en-US" dirty="0" smtClean="0"/>
              <a:t>程式名稱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en-US" altLang="zh-TW" dirty="0" smtClean="0"/>
              <a:t>python DrawAndSave.py para1 para2…</a:t>
            </a:r>
          </a:p>
          <a:p>
            <a:r>
              <a:rPr lang="zh-TW" altLang="en-US" dirty="0" smtClean="0"/>
              <a:t>網頁接收使用者輸入之參數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25144"/>
            <a:ext cx="3476190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程式調整方式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程式處理參數：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6085714" cy="9333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9684"/>
            <a:ext cx="8971428" cy="25047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b="20064"/>
          <a:stretch/>
        </p:blipFill>
        <p:spPr>
          <a:xfrm>
            <a:off x="0" y="4973886"/>
            <a:ext cx="9144000" cy="18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後續思考方向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那些是重要的參數？</a:t>
            </a:r>
            <a:endParaRPr lang="en-US" altLang="zh-TW" dirty="0" smtClean="0"/>
          </a:p>
          <a:p>
            <a:r>
              <a:rPr lang="zh-TW" altLang="en-US" dirty="0" smtClean="0"/>
              <a:t>參數的資料來源？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系統設定（固定參數）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運算產生（動態參數）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使用者輸入（動態參數）</a:t>
            </a:r>
            <a:endParaRPr lang="en-US" altLang="zh-TW" dirty="0" smtClean="0"/>
          </a:p>
          <a:p>
            <a:r>
              <a:rPr lang="zh-TW" altLang="en-US" dirty="0" smtClean="0"/>
              <a:t>參數的驗證機制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型別驗證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資料正確性驗證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資訊安全驗證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91F6-4949-482C-A217-1DD91BC5233C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23528" y="2492896"/>
            <a:ext cx="8912968" cy="720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</a:lstStyle>
          <a:p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</a:rPr>
              <a:t>報告完畢，敬請指導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3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157</Words>
  <Application>Microsoft Office PowerPoint</Application>
  <PresentationFormat>如螢幕大小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Arial Narrow</vt:lpstr>
      <vt:lpstr>Calibri</vt:lpstr>
      <vt:lpstr>Times New Roman</vt:lpstr>
      <vt:lpstr>2_Office 佈景主題</vt:lpstr>
      <vt:lpstr>混凝土潛變與收縮資料庫之系統架構與 Python程式調整方式說明與討論</vt:lpstr>
      <vt:lpstr>系統架構</vt:lpstr>
      <vt:lpstr>Python程式調整方式</vt:lpstr>
      <vt:lpstr>Python程式調整方式</vt:lpstr>
      <vt:lpstr>後續思考方向</vt:lpstr>
      <vt:lpstr>PowerPoint 簡報</vt:lpstr>
    </vt:vector>
  </TitlesOfParts>
  <Company>Test 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123</dc:creator>
  <cp:lastModifiedBy>KKMAN</cp:lastModifiedBy>
  <cp:revision>735</cp:revision>
  <dcterms:created xsi:type="dcterms:W3CDTF">2013-04-15T07:15:11Z</dcterms:created>
  <dcterms:modified xsi:type="dcterms:W3CDTF">2019-06-22T06:25:32Z</dcterms:modified>
</cp:coreProperties>
</file>