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9"/>
  </p:notesMasterIdLst>
  <p:handoutMasterIdLst>
    <p:handoutMasterId r:id="rId10"/>
  </p:handoutMasterIdLst>
  <p:sldIdLst>
    <p:sldId id="273" r:id="rId2"/>
    <p:sldId id="317" r:id="rId3"/>
    <p:sldId id="322" r:id="rId4"/>
    <p:sldId id="319" r:id="rId5"/>
    <p:sldId id="320" r:id="rId6"/>
    <p:sldId id="321" r:id="rId7"/>
    <p:sldId id="288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1"/>
    <a:srgbClr val="0000FF"/>
    <a:srgbClr val="4F81B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0" autoAdjust="0"/>
    <p:restoredTop sz="90730" autoAdjust="0"/>
  </p:normalViewPr>
  <p:slideViewPr>
    <p:cSldViewPr showGuides="1">
      <p:cViewPr>
        <p:scale>
          <a:sx n="100" d="100"/>
          <a:sy n="100" d="100"/>
        </p:scale>
        <p:origin x="2058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8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A5093-BC5E-4C08-A75F-785207ADFD73}" type="datetimeFigureOut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CF836-721F-45AD-8E1F-38F19DCE02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82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0F36F-10DB-4191-95C6-9C399A58D619}" type="datetimeFigureOut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91B2F-07F4-4E17-9823-D52DB32300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94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Source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https://www.shareicon.net/tag/line-chart</a:t>
            </a:r>
          </a:p>
          <a:p>
            <a:r>
              <a:rPr lang="en-US" altLang="zh-TW" dirty="0" smtClean="0"/>
              <a:t>https://www.stockio.com/free-icon/antonella-alarm-clock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91B2F-07F4-4E17-9823-D52DB32300A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24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Source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https://www.shareicon.net/tag/line-chart</a:t>
            </a:r>
          </a:p>
          <a:p>
            <a:r>
              <a:rPr lang="en-US" altLang="zh-TW" dirty="0" smtClean="0"/>
              <a:t>https://www.stockio.com/free-icon/antonella-alarm-clock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91B2F-07F4-4E17-9823-D52DB32300A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52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8" name="Picture 4" descr="D:\Tereza's\國研院\標誌應用系統_標案\應用設計修改\定稿_簡報版型\十一中心首頁_中英文版本\中文\簡報給檔-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"/>
            <a:ext cx="2880000" cy="65564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>
            <a:lvl1pPr>
              <a:def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9" name="Picture 4" descr="D:\Tereza's\國研院\標誌應用系統_標案\應用設計修改\定稿_簡報版型\十一中心首頁_中英文版本\中文\簡報給檔-06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18000"/>
            <a:ext cx="9144000" cy="1440000"/>
          </a:xfrm>
          <a:prstGeom prst="rect">
            <a:avLst/>
          </a:prstGeom>
          <a:noFill/>
        </p:spPr>
      </p:pic>
      <p:sp>
        <p:nvSpPr>
          <p:cNvPr id="7" name="矩形 6"/>
          <p:cNvSpPr/>
          <p:nvPr userDrawn="1"/>
        </p:nvSpPr>
        <p:spPr>
          <a:xfrm>
            <a:off x="8475" y="802804"/>
            <a:ext cx="91152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23850" y="260350"/>
            <a:ext cx="4191000" cy="58642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260350"/>
            <a:ext cx="4191000" cy="58642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265863"/>
            <a:ext cx="1368425" cy="403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B12CE-2CB4-42C2-A1AC-BB83928FD2A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35"/>
          <p:cNvSpPr>
            <a:spLocks noGrp="1" noChangeArrowheads="1"/>
          </p:cNvSpPr>
          <p:nvPr>
            <p:ph type="ftr" sz="quarter" idx="10"/>
          </p:nvPr>
        </p:nvSpPr>
        <p:spPr>
          <a:xfrm>
            <a:off x="322263" y="6245225"/>
            <a:ext cx="36734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prstClr val="black"/>
                </a:solidFill>
              </a:rPr>
              <a:t>校舍結構耐震評估與補強技術手冊講習會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746E7-3A2B-4CF0-9DC8-E1846AD40A79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5"/>
          <p:cNvSpPr>
            <a:spLocks noGrp="1" noChangeArrowheads="1"/>
          </p:cNvSpPr>
          <p:nvPr>
            <p:ph type="ftr" sz="quarter" idx="10"/>
          </p:nvPr>
        </p:nvSpPr>
        <p:spPr>
          <a:xfrm>
            <a:off x="322263" y="6245225"/>
            <a:ext cx="36734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prstClr val="black"/>
                </a:solidFill>
              </a:rPr>
              <a:t>校舍結構耐震評估與補強技術手冊講習會</a:t>
            </a:r>
          </a:p>
        </p:txBody>
      </p:sp>
      <p:sp>
        <p:nvSpPr>
          <p:cNvPr id="8" name="Rectangle 3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3EB62-BF4E-45E2-A59D-F27A624F1D0F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00"/>
          </a:xfrm>
        </p:spPr>
        <p:txBody>
          <a:bodyPr>
            <a:noAutofit/>
          </a:bodyPr>
          <a:lstStyle>
            <a:lvl1pPr algn="ctr">
              <a:defRPr sz="44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000"/>
          </a:xfrm>
        </p:spPr>
        <p:txBody>
          <a:bodyPr/>
          <a:lstStyle>
            <a:lvl1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91268"/>
            <a:ext cx="4038600" cy="532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91268"/>
            <a:ext cx="4038600" cy="532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98955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29320"/>
            <a:ext cx="404018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98955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29320"/>
            <a:ext cx="4041775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12000" y="6498000"/>
            <a:ext cx="432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0" y="835124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wcshen\Desktop\國家實驗研究院-標誌組合_全\JPG-檔案格式\標誌與企業中英文名稱標準字組合-橫式組合.jp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5496" y="6597352"/>
            <a:ext cx="2492307" cy="21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1268760"/>
            <a:ext cx="8856984" cy="2766169"/>
          </a:xfrm>
        </p:spPr>
        <p:txBody>
          <a:bodyPr>
            <a:noAutofit/>
          </a:bodyPr>
          <a:lstStyle/>
          <a:p>
            <a:pPr fontAlgn="ctr"/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混凝土潛變與收縮資料庫之系統架構與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程式調整方式說明與討論</a:t>
            </a:r>
            <a:endParaRPr lang="zh-TW" altLang="en-US" sz="4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系統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架構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類型一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712000" y="6498000"/>
            <a:ext cx="432000" cy="360000"/>
          </a:xfrm>
        </p:spPr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2</a:t>
            </a:fld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1" name="Rectangle 23"/>
          <p:cNvSpPr/>
          <p:nvPr/>
        </p:nvSpPr>
        <p:spPr bwMode="auto">
          <a:xfrm>
            <a:off x="1107449" y="3367247"/>
            <a:ext cx="6992943" cy="30848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505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93" tIns="109675" rIns="137093" bIns="1096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21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</a:t>
            </a:r>
            <a:endParaRPr lang="en-US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ounded Rectangle 24"/>
          <p:cNvSpPr/>
          <p:nvPr/>
        </p:nvSpPr>
        <p:spPr bwMode="auto">
          <a:xfrm>
            <a:off x="1439659" y="6010481"/>
            <a:ext cx="6367360" cy="422334"/>
          </a:xfrm>
          <a:prstGeom prst="roundRect">
            <a:avLst>
              <a:gd name="adj" fmla="val 6387"/>
            </a:avLst>
          </a:prstGeom>
          <a:solidFill>
            <a:schemeClr val="bg2">
              <a:lumMod val="50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93" tIns="109675" rIns="137093" bIns="1096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21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99" b="1" kern="0" spc="-37" dirty="0">
              <a:gradFill>
                <a:gsLst>
                  <a:gs pos="1250">
                    <a:srgbClr val="000000"/>
                  </a:gs>
                  <a:gs pos="10417">
                    <a:srgbClr val="000000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28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54" y="6097099"/>
            <a:ext cx="592935" cy="256105"/>
          </a:xfrm>
          <a:prstGeom prst="roundRect">
            <a:avLst>
              <a:gd name="adj" fmla="val 11234"/>
            </a:avLst>
          </a:prstGeom>
          <a:solidFill>
            <a:srgbClr val="FFFFFF"/>
          </a:solidFill>
          <a:ln w="63500">
            <a:noFill/>
          </a:ln>
          <a:effectLst/>
        </p:spPr>
      </p:pic>
      <p:pic>
        <p:nvPicPr>
          <p:cNvPr id="14" name="Picture 2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79" y="6097098"/>
            <a:ext cx="592935" cy="256105"/>
          </a:xfrm>
          <a:prstGeom prst="roundRect">
            <a:avLst>
              <a:gd name="adj" fmla="val 11234"/>
            </a:avLst>
          </a:prstGeom>
          <a:solidFill>
            <a:srgbClr val="FFFFFF"/>
          </a:solidFill>
          <a:ln w="63500">
            <a:noFill/>
          </a:ln>
          <a:effectLst/>
        </p:spPr>
      </p:pic>
      <p:sp>
        <p:nvSpPr>
          <p:cNvPr id="19" name="TextBox 25"/>
          <p:cNvSpPr txBox="1"/>
          <p:nvPr/>
        </p:nvSpPr>
        <p:spPr>
          <a:xfrm>
            <a:off x="1476135" y="6017865"/>
            <a:ext cx="548507" cy="443091"/>
          </a:xfrm>
          <a:prstGeom prst="rect">
            <a:avLst/>
          </a:prstGeom>
          <a:noFill/>
        </p:spPr>
        <p:txBody>
          <a:bodyPr wrap="square" lIns="0" tIns="109675" rIns="137093" bIns="109675" rtlCol="0">
            <a:spAutoFit/>
          </a:bodyPr>
          <a:lstStyle/>
          <a:p>
            <a:pPr algn="ctr" defTabSz="685436">
              <a:lnSpc>
                <a:spcPct val="90000"/>
              </a:lnSpc>
              <a:defRPr/>
            </a:pPr>
            <a:r>
              <a:rPr lang="zh-TW" altLang="en-US" sz="1600" b="1" kern="0" dirty="0">
                <a:latin typeface="微軟正黑體" pitchFamily="34" charset="-120"/>
                <a:ea typeface="微軟正黑體" pitchFamily="34" charset="-120"/>
              </a:rPr>
              <a:t>硬</a:t>
            </a:r>
            <a:r>
              <a:rPr lang="zh-TW" altLang="en-US" sz="1600" b="1" kern="0" dirty="0" smtClean="0">
                <a:latin typeface="微軟正黑體" pitchFamily="34" charset="-120"/>
                <a:ea typeface="微軟正黑體" pitchFamily="34" charset="-120"/>
              </a:rPr>
              <a:t>碟</a:t>
            </a:r>
            <a:endParaRPr lang="en-US" sz="1600" b="1" kern="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3" name="Picture 2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223" y="6097098"/>
            <a:ext cx="592935" cy="256105"/>
          </a:xfrm>
          <a:prstGeom prst="roundRect">
            <a:avLst>
              <a:gd name="adj" fmla="val 11234"/>
            </a:avLst>
          </a:prstGeom>
          <a:solidFill>
            <a:srgbClr val="FFFFFF"/>
          </a:solidFill>
          <a:ln w="63500">
            <a:noFill/>
          </a:ln>
          <a:effectLst/>
        </p:spPr>
      </p:pic>
      <p:pic>
        <p:nvPicPr>
          <p:cNvPr id="74" name="Picture 2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367" y="6097098"/>
            <a:ext cx="592935" cy="256105"/>
          </a:xfrm>
          <a:prstGeom prst="roundRect">
            <a:avLst>
              <a:gd name="adj" fmla="val 11234"/>
            </a:avLst>
          </a:prstGeom>
          <a:solidFill>
            <a:srgbClr val="FFFFFF"/>
          </a:solidFill>
          <a:ln w="63500">
            <a:noFill/>
          </a:ln>
          <a:effectLst/>
        </p:spPr>
      </p:pic>
      <p:pic>
        <p:nvPicPr>
          <p:cNvPr id="75" name="Picture 2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40" y="6097097"/>
            <a:ext cx="592935" cy="256105"/>
          </a:xfrm>
          <a:prstGeom prst="roundRect">
            <a:avLst>
              <a:gd name="adj" fmla="val 11234"/>
            </a:avLst>
          </a:prstGeom>
          <a:solidFill>
            <a:srgbClr val="FFFFFF"/>
          </a:solidFill>
          <a:ln w="63500">
            <a:noFill/>
          </a:ln>
          <a:effectLst/>
        </p:spPr>
      </p:pic>
      <p:pic>
        <p:nvPicPr>
          <p:cNvPr id="76" name="Picture 2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983" y="6097097"/>
            <a:ext cx="592935" cy="256105"/>
          </a:xfrm>
          <a:prstGeom prst="roundRect">
            <a:avLst>
              <a:gd name="adj" fmla="val 11234"/>
            </a:avLst>
          </a:prstGeom>
          <a:solidFill>
            <a:srgbClr val="FFFFFF"/>
          </a:solidFill>
          <a:ln w="63500">
            <a:noFill/>
          </a:ln>
          <a:effectLst/>
        </p:spPr>
      </p:pic>
      <p:grpSp>
        <p:nvGrpSpPr>
          <p:cNvPr id="17" name="群組 16"/>
          <p:cNvGrpSpPr/>
          <p:nvPr/>
        </p:nvGrpSpPr>
        <p:grpSpPr>
          <a:xfrm>
            <a:off x="3171186" y="5203594"/>
            <a:ext cx="1078799" cy="869882"/>
            <a:chOff x="2474561" y="4645210"/>
            <a:chExt cx="1078799" cy="911826"/>
          </a:xfrm>
        </p:grpSpPr>
        <p:sp>
          <p:nvSpPr>
            <p:cNvPr id="69" name="Rounded Rectangle 24"/>
            <p:cNvSpPr/>
            <p:nvPr/>
          </p:nvSpPr>
          <p:spPr bwMode="auto">
            <a:xfrm>
              <a:off x="2474561" y="4645210"/>
              <a:ext cx="1078799" cy="810681"/>
            </a:xfrm>
            <a:prstGeom prst="roundRect">
              <a:avLst>
                <a:gd name="adj" fmla="val 638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7093" tIns="109675" rIns="137093" bIns="10967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21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99" b="1" kern="0" spc="-37" dirty="0">
                <a:gradFill>
                  <a:gsLst>
                    <a:gs pos="1250">
                      <a:srgbClr val="000000"/>
                    </a:gs>
                    <a:gs pos="10417">
                      <a:srgbClr val="000000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7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56377" y="5108776"/>
              <a:ext cx="409657" cy="273105"/>
            </a:xfrm>
            <a:prstGeom prst="rect">
              <a:avLst/>
            </a:prstGeom>
          </p:spPr>
        </p:pic>
        <p:sp>
          <p:nvSpPr>
            <p:cNvPr id="87" name="TextBox 25"/>
            <p:cNvSpPr txBox="1"/>
            <p:nvPr/>
          </p:nvSpPr>
          <p:spPr>
            <a:xfrm>
              <a:off x="2577592" y="4976438"/>
              <a:ext cx="491773" cy="580598"/>
            </a:xfrm>
            <a:prstGeom prst="rect">
              <a:avLst/>
            </a:prstGeom>
            <a:noFill/>
          </p:spPr>
          <p:txBody>
            <a:bodyPr wrap="square" lIns="0" tIns="109675" rIns="137093" bIns="109675" rtlCol="0">
              <a:spAutoFit/>
            </a:bodyPr>
            <a:lstStyle/>
            <a:p>
              <a:pPr algn="ctr" defTabSz="685436">
                <a:lnSpc>
                  <a:spcPct val="90000"/>
                </a:lnSpc>
                <a:defRPr/>
              </a:pPr>
              <a:r>
                <a:rPr lang="zh-TW" altLang="en-US" sz="1200" b="1" kern="0" dirty="0" smtClean="0">
                  <a:latin typeface="微軟正黑體" pitchFamily="34" charset="-120"/>
                  <a:ea typeface="微軟正黑體" pitchFamily="34" charset="-120"/>
                </a:rPr>
                <a:t>圖片檔案</a:t>
              </a:r>
              <a:endParaRPr lang="en-US" sz="1200" b="1" kern="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88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0332" y="4727988"/>
              <a:ext cx="409657" cy="273105"/>
            </a:xfrm>
            <a:prstGeom prst="rect">
              <a:avLst/>
            </a:prstGeom>
          </p:spPr>
        </p:pic>
        <p:pic>
          <p:nvPicPr>
            <p:cNvPr id="89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9591" y="4721328"/>
              <a:ext cx="409657" cy="273105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3086347" y="3609891"/>
            <a:ext cx="1108551" cy="1110012"/>
            <a:chOff x="3773372" y="4345880"/>
            <a:chExt cx="1108551" cy="1110012"/>
          </a:xfrm>
        </p:grpSpPr>
        <p:sp>
          <p:nvSpPr>
            <p:cNvPr id="23" name="Rounded Rectangle 10"/>
            <p:cNvSpPr/>
            <p:nvPr/>
          </p:nvSpPr>
          <p:spPr>
            <a:xfrm>
              <a:off x="3773372" y="4345880"/>
              <a:ext cx="1015788" cy="1110012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99">
                <a:solidFill>
                  <a:schemeClr val="accent1"/>
                </a:solidFill>
              </a:endParaRPr>
            </a:p>
          </p:txBody>
        </p:sp>
        <p:pic>
          <p:nvPicPr>
            <p:cNvPr id="102" name="Picture 21" descr="CloudStorageService-Single-4.png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866480" y="4968890"/>
              <a:ext cx="302611" cy="434519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578058" y="4553972"/>
              <a:ext cx="303865" cy="720090"/>
            </a:xfrm>
            <a:prstGeom prst="rect">
              <a:avLst/>
            </a:prstGeom>
            <a:noFill/>
          </p:spPr>
          <p:txBody>
            <a:bodyPr wrap="square" lIns="0" tIns="109675" rIns="137093" bIns="109675" rtlCol="0">
              <a:spAutoFit/>
            </a:bodyPr>
            <a:lstStyle/>
            <a:p>
              <a:pPr algn="ctr" defTabSz="685436">
                <a:lnSpc>
                  <a:spcPct val="90000"/>
                </a:lnSpc>
                <a:defRPr/>
              </a:pPr>
              <a:r>
                <a:rPr lang="zh-TW" altLang="en-US" sz="1200" b="1" kern="0" dirty="0" smtClean="0">
                  <a:latin typeface="微軟正黑體" pitchFamily="34" charset="-120"/>
                  <a:ea typeface="微軟正黑體" pitchFamily="34" charset="-120"/>
                </a:rPr>
                <a:t>資料庫</a:t>
              </a:r>
              <a:endParaRPr lang="en-US" sz="1200" b="1" kern="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24" name="Picture 21" descr="CloudStorageService-Single-4.png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865969" y="4468894"/>
              <a:ext cx="303292" cy="435497"/>
            </a:xfrm>
            <a:prstGeom prst="rect">
              <a:avLst/>
            </a:prstGeom>
          </p:spPr>
        </p:pic>
        <p:pic>
          <p:nvPicPr>
            <p:cNvPr id="80" name="Picture 21" descr="CloudStorageService-Single-4.png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241253" y="4965959"/>
              <a:ext cx="302611" cy="434519"/>
            </a:xfrm>
            <a:prstGeom prst="rect">
              <a:avLst/>
            </a:prstGeom>
          </p:spPr>
        </p:pic>
        <p:pic>
          <p:nvPicPr>
            <p:cNvPr id="90" name="Picture 21" descr="CloudStorageService-Single-4.png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240287" y="4468893"/>
              <a:ext cx="303292" cy="435497"/>
            </a:xfrm>
            <a:prstGeom prst="rect">
              <a:avLst/>
            </a:prstGeom>
          </p:spPr>
        </p:pic>
      </p:grpSp>
      <p:grpSp>
        <p:nvGrpSpPr>
          <p:cNvPr id="62" name="群組 61"/>
          <p:cNvGrpSpPr/>
          <p:nvPr/>
        </p:nvGrpSpPr>
        <p:grpSpPr>
          <a:xfrm>
            <a:off x="6640168" y="3488101"/>
            <a:ext cx="1142584" cy="1127849"/>
            <a:chOff x="5969531" y="3347251"/>
            <a:chExt cx="1142584" cy="1127849"/>
          </a:xfrm>
        </p:grpSpPr>
        <p:sp>
          <p:nvSpPr>
            <p:cNvPr id="93" name="Rounded Rectangle 24"/>
            <p:cNvSpPr/>
            <p:nvPr/>
          </p:nvSpPr>
          <p:spPr bwMode="auto">
            <a:xfrm>
              <a:off x="5969531" y="3370053"/>
              <a:ext cx="1065348" cy="1098696"/>
            </a:xfrm>
            <a:prstGeom prst="roundRect">
              <a:avLst>
                <a:gd name="adj" fmla="val 638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0795" cap="flat" cmpd="sng" algn="ctr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7093" tIns="109675" rIns="137093" bIns="10967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21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99" b="1" kern="0" spc="-37" dirty="0">
                <a:gradFill>
                  <a:gsLst>
                    <a:gs pos="1250">
                      <a:srgbClr val="000000"/>
                    </a:gs>
                    <a:gs pos="10417">
                      <a:srgbClr val="000000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9" name="Picture 20" descr="Server-Grp-2.png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043489" y="3398033"/>
              <a:ext cx="757411" cy="1077067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96031" y="3347251"/>
              <a:ext cx="412127" cy="412127"/>
            </a:xfrm>
            <a:prstGeom prst="rect">
              <a:avLst/>
            </a:prstGeom>
          </p:spPr>
        </p:pic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6723969" y="3385382"/>
              <a:ext cx="38814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99077">
                <a:defRPr/>
              </a:pPr>
              <a:r>
                <a:rPr lang="zh-TW" altLang="en-US" sz="1200" b="1" kern="0" dirty="0" smtClean="0">
                  <a:latin typeface="微軟正黑體" pitchFamily="34" charset="-120"/>
                  <a:ea typeface="微軟正黑體" pitchFamily="34" charset="-120"/>
                </a:rPr>
                <a:t>網頁伺服器</a:t>
              </a:r>
              <a:endParaRPr lang="en-US" altLang="zh-TW" sz="1200" b="1" kern="0" dirty="0" smtClean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2057" name="Picture 9" descr="https://cdn-images-1.medium.com/max/1600/1*L0yNfRdiH8DfYuiJTKPxww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9544" y="5561304"/>
            <a:ext cx="1727334" cy="431834"/>
          </a:xfrm>
          <a:prstGeom prst="rect">
            <a:avLst/>
          </a:prstGeom>
          <a:noFill/>
        </p:spPr>
      </p:pic>
      <p:grpSp>
        <p:nvGrpSpPr>
          <p:cNvPr id="45" name="群組 44"/>
          <p:cNvGrpSpPr/>
          <p:nvPr/>
        </p:nvGrpSpPr>
        <p:grpSpPr>
          <a:xfrm>
            <a:off x="1506280" y="4547364"/>
            <a:ext cx="1250300" cy="618373"/>
            <a:chOff x="4027128" y="3620153"/>
            <a:chExt cx="1250300" cy="618373"/>
          </a:xfrm>
        </p:grpSpPr>
        <p:sp>
          <p:nvSpPr>
            <p:cNvPr id="110" name="Rounded Rectangle 24"/>
            <p:cNvSpPr/>
            <p:nvPr/>
          </p:nvSpPr>
          <p:spPr bwMode="auto">
            <a:xfrm>
              <a:off x="4027128" y="3620153"/>
              <a:ext cx="1250300" cy="618373"/>
            </a:xfrm>
            <a:prstGeom prst="roundRect">
              <a:avLst>
                <a:gd name="adj" fmla="val 638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7093" tIns="109675" rIns="137093" bIns="10967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21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99" b="1" kern="0" spc="-37" dirty="0">
                <a:gradFill>
                  <a:gsLst>
                    <a:gs pos="1250">
                      <a:srgbClr val="000000"/>
                    </a:gs>
                    <a:gs pos="10417">
                      <a:srgbClr val="000000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04" name="Picture 9" descr="https://cdn-images-1.medium.com/max/1600/1*L0yNfRdiH8DfYuiJTKPxww.png"/>
            <p:cNvPicPr>
              <a:picLocks noChangeAspect="1" noChangeArrowheads="1"/>
            </p:cNvPicPr>
            <p:nvPr/>
          </p:nvPicPr>
          <p:blipFill rotWithShape="1">
            <a:blip r:embed="rId8" cstate="print"/>
            <a:srcRect l="30719" r="49061"/>
            <a:stretch/>
          </p:blipFill>
          <p:spPr bwMode="auto">
            <a:xfrm>
              <a:off x="4157866" y="3712917"/>
              <a:ext cx="380894" cy="470945"/>
            </a:xfrm>
            <a:prstGeom prst="rect">
              <a:avLst/>
            </a:prstGeom>
            <a:noFill/>
          </p:spPr>
        </p:pic>
        <p:pic>
          <p:nvPicPr>
            <p:cNvPr id="105" name="Picture 9" descr="https://cdn-images-1.medium.com/max/1600/1*L0yNfRdiH8DfYuiJTKPxww.png"/>
            <p:cNvPicPr>
              <a:picLocks noChangeAspect="1" noChangeArrowheads="1"/>
            </p:cNvPicPr>
            <p:nvPr/>
          </p:nvPicPr>
          <p:blipFill rotWithShape="1">
            <a:blip r:embed="rId8" cstate="print"/>
            <a:srcRect l="30719" r="49061"/>
            <a:stretch/>
          </p:blipFill>
          <p:spPr bwMode="auto">
            <a:xfrm>
              <a:off x="4721463" y="3712916"/>
              <a:ext cx="380894" cy="470945"/>
            </a:xfrm>
            <a:prstGeom prst="rect">
              <a:avLst/>
            </a:prstGeom>
            <a:noFill/>
          </p:spPr>
        </p:pic>
      </p:grpSp>
      <p:pic>
        <p:nvPicPr>
          <p:cNvPr id="30" name="圖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3732" y="3563467"/>
            <a:ext cx="388830" cy="470525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1912356" y="4154638"/>
            <a:ext cx="388830" cy="470525"/>
          </a:xfrm>
          <a:prstGeom prst="rect">
            <a:avLst/>
          </a:prstGeom>
        </p:spPr>
      </p:pic>
      <p:cxnSp>
        <p:nvCxnSpPr>
          <p:cNvPr id="95" name="直線接點 94"/>
          <p:cNvCxnSpPr/>
          <p:nvPr/>
        </p:nvCxnSpPr>
        <p:spPr>
          <a:xfrm>
            <a:off x="2135986" y="3946972"/>
            <a:ext cx="936000" cy="0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圖片 9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6122" y="4339501"/>
            <a:ext cx="388830" cy="470525"/>
          </a:xfrm>
          <a:prstGeom prst="rect">
            <a:avLst/>
          </a:prstGeom>
        </p:spPr>
      </p:pic>
      <p:grpSp>
        <p:nvGrpSpPr>
          <p:cNvPr id="43" name="群組 42"/>
          <p:cNvGrpSpPr/>
          <p:nvPr/>
        </p:nvGrpSpPr>
        <p:grpSpPr>
          <a:xfrm>
            <a:off x="4944226" y="4771549"/>
            <a:ext cx="1250300" cy="618373"/>
            <a:chOff x="4038556" y="4675688"/>
            <a:chExt cx="1250300" cy="618373"/>
          </a:xfrm>
        </p:grpSpPr>
        <p:sp>
          <p:nvSpPr>
            <p:cNvPr id="103" name="Rounded Rectangle 24"/>
            <p:cNvSpPr/>
            <p:nvPr/>
          </p:nvSpPr>
          <p:spPr bwMode="auto">
            <a:xfrm>
              <a:off x="4038556" y="4675688"/>
              <a:ext cx="1250300" cy="618373"/>
            </a:xfrm>
            <a:prstGeom prst="roundRect">
              <a:avLst>
                <a:gd name="adj" fmla="val 638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7093" tIns="109675" rIns="137093" bIns="10967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21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99" b="1" kern="0" spc="-37" dirty="0">
                <a:gradFill>
                  <a:gsLst>
                    <a:gs pos="1250">
                      <a:srgbClr val="000000"/>
                    </a:gs>
                    <a:gs pos="10417">
                      <a:srgbClr val="000000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9" name="群組 38"/>
            <p:cNvGrpSpPr/>
            <p:nvPr/>
          </p:nvGrpSpPr>
          <p:grpSpPr>
            <a:xfrm>
              <a:off x="4090517" y="4741558"/>
              <a:ext cx="514577" cy="420176"/>
              <a:chOff x="4064981" y="3766176"/>
              <a:chExt cx="514577" cy="420176"/>
            </a:xfrm>
          </p:grpSpPr>
          <p:sp>
            <p:nvSpPr>
              <p:cNvPr id="98" name="Freeform 37"/>
              <p:cNvSpPr>
                <a:spLocks noEditPoints="1"/>
              </p:cNvSpPr>
              <p:nvPr/>
            </p:nvSpPr>
            <p:spPr bwMode="auto">
              <a:xfrm>
                <a:off x="4174729" y="3876172"/>
                <a:ext cx="404829" cy="310180"/>
              </a:xfrm>
              <a:custGeom>
                <a:avLst/>
                <a:gdLst>
                  <a:gd name="T0" fmla="*/ 1070 w 1214"/>
                  <a:gd name="T1" fmla="*/ 106 h 852"/>
                  <a:gd name="T2" fmla="*/ 787 w 1214"/>
                  <a:gd name="T3" fmla="*/ 621 h 852"/>
                  <a:gd name="T4" fmla="*/ 753 w 1214"/>
                  <a:gd name="T5" fmla="*/ 538 h 852"/>
                  <a:gd name="T6" fmla="*/ 825 w 1214"/>
                  <a:gd name="T7" fmla="*/ 533 h 852"/>
                  <a:gd name="T8" fmla="*/ 782 w 1214"/>
                  <a:gd name="T9" fmla="*/ 550 h 852"/>
                  <a:gd name="T10" fmla="*/ 1214 w 1214"/>
                  <a:gd name="T11" fmla="*/ 117 h 852"/>
                  <a:gd name="T12" fmla="*/ 523 w 1214"/>
                  <a:gd name="T13" fmla="*/ 0 h 852"/>
                  <a:gd name="T14" fmla="*/ 0 w 1214"/>
                  <a:gd name="T15" fmla="*/ 523 h 852"/>
                  <a:gd name="T16" fmla="*/ 218 w 1214"/>
                  <a:gd name="T17" fmla="*/ 803 h 852"/>
                  <a:gd name="T18" fmla="*/ 1214 w 1214"/>
                  <a:gd name="T19" fmla="*/ 803 h 852"/>
                  <a:gd name="T20" fmla="*/ 607 w 1214"/>
                  <a:gd name="T21" fmla="*/ 207 h 852"/>
                  <a:gd name="T22" fmla="*/ 1118 w 1214"/>
                  <a:gd name="T23" fmla="*/ 100 h 852"/>
                  <a:gd name="T24" fmla="*/ 1154 w 1214"/>
                  <a:gd name="T25" fmla="*/ 100 h 852"/>
                  <a:gd name="T26" fmla="*/ 1143 w 1214"/>
                  <a:gd name="T27" fmla="*/ 136 h 852"/>
                  <a:gd name="T28" fmla="*/ 1119 w 1214"/>
                  <a:gd name="T29" fmla="*/ 135 h 852"/>
                  <a:gd name="T30" fmla="*/ 1125 w 1214"/>
                  <a:gd name="T31" fmla="*/ 118 h 852"/>
                  <a:gd name="T32" fmla="*/ 1040 w 1214"/>
                  <a:gd name="T33" fmla="*/ 100 h 852"/>
                  <a:gd name="T34" fmla="*/ 1040 w 1214"/>
                  <a:gd name="T35" fmla="*/ 136 h 852"/>
                  <a:gd name="T36" fmla="*/ 1015 w 1214"/>
                  <a:gd name="T37" fmla="*/ 128 h 852"/>
                  <a:gd name="T38" fmla="*/ 971 w 1214"/>
                  <a:gd name="T39" fmla="*/ 128 h 852"/>
                  <a:gd name="T40" fmla="*/ 607 w 1214"/>
                  <a:gd name="T41" fmla="*/ 397 h 852"/>
                  <a:gd name="T42" fmla="*/ 607 w 1214"/>
                  <a:gd name="T43" fmla="*/ 484 h 852"/>
                  <a:gd name="T44" fmla="*/ 27 w 1214"/>
                  <a:gd name="T45" fmla="*/ 523 h 852"/>
                  <a:gd name="T46" fmla="*/ 523 w 1214"/>
                  <a:gd name="T47" fmla="*/ 26 h 852"/>
                  <a:gd name="T48" fmla="*/ 523 w 1214"/>
                  <a:gd name="T49" fmla="*/ 580 h 852"/>
                  <a:gd name="T50" fmla="*/ 1165 w 1214"/>
                  <a:gd name="T51" fmla="*/ 256 h 852"/>
                  <a:gd name="T52" fmla="*/ 268 w 1214"/>
                  <a:gd name="T53" fmla="*/ 803 h 852"/>
                  <a:gd name="T54" fmla="*/ 523 w 1214"/>
                  <a:gd name="T55" fmla="*/ 606 h 852"/>
                  <a:gd name="T56" fmla="*/ 613 w 1214"/>
                  <a:gd name="T57" fmla="*/ 504 h 852"/>
                  <a:gd name="T58" fmla="*/ 657 w 1214"/>
                  <a:gd name="T59" fmla="*/ 460 h 852"/>
                  <a:gd name="T60" fmla="*/ 657 w 1214"/>
                  <a:gd name="T61" fmla="*/ 398 h 852"/>
                  <a:gd name="T62" fmla="*/ 613 w 1214"/>
                  <a:gd name="T63" fmla="*/ 354 h 852"/>
                  <a:gd name="T64" fmla="*/ 1164 w 1214"/>
                  <a:gd name="T65" fmla="*/ 256 h 852"/>
                  <a:gd name="T66" fmla="*/ 697 w 1214"/>
                  <a:gd name="T67" fmla="*/ 610 h 852"/>
                  <a:gd name="T68" fmla="*/ 763 w 1214"/>
                  <a:gd name="T69" fmla="*/ 678 h 852"/>
                  <a:gd name="T70" fmla="*/ 861 w 1214"/>
                  <a:gd name="T71" fmla="*/ 678 h 852"/>
                  <a:gd name="T72" fmla="*/ 927 w 1214"/>
                  <a:gd name="T73" fmla="*/ 610 h 852"/>
                  <a:gd name="T74" fmla="*/ 927 w 1214"/>
                  <a:gd name="T75" fmla="*/ 516 h 852"/>
                  <a:gd name="T76" fmla="*/ 860 w 1214"/>
                  <a:gd name="T77" fmla="*/ 448 h 852"/>
                  <a:gd name="T78" fmla="*/ 763 w 1214"/>
                  <a:gd name="T79" fmla="*/ 448 h 852"/>
                  <a:gd name="T80" fmla="*/ 697 w 1214"/>
                  <a:gd name="T81" fmla="*/ 516 h 852"/>
                  <a:gd name="T82" fmla="*/ 848 w 1214"/>
                  <a:gd name="T83" fmla="*/ 478 h 852"/>
                  <a:gd name="T84" fmla="*/ 727 w 1214"/>
                  <a:gd name="T85" fmla="*/ 527 h 852"/>
                  <a:gd name="T86" fmla="*/ 296 w 1214"/>
                  <a:gd name="T87" fmla="*/ 265 h 852"/>
                  <a:gd name="T88" fmla="*/ 488 w 1214"/>
                  <a:gd name="T89" fmla="*/ 279 h 852"/>
                  <a:gd name="T90" fmla="*/ 362 w 1214"/>
                  <a:gd name="T91" fmla="*/ 231 h 852"/>
                  <a:gd name="T92" fmla="*/ 223 w 1214"/>
                  <a:gd name="T93" fmla="*/ 330 h 852"/>
                  <a:gd name="T94" fmla="*/ 218 w 1214"/>
                  <a:gd name="T95" fmla="*/ 383 h 852"/>
                  <a:gd name="T96" fmla="*/ 86 w 1214"/>
                  <a:gd name="T97" fmla="*/ 503 h 852"/>
                  <a:gd name="T98" fmla="*/ 123 w 1214"/>
                  <a:gd name="T99" fmla="*/ 465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14" h="852">
                    <a:moveTo>
                      <a:pt x="1046" y="130"/>
                    </a:moveTo>
                    <a:cubicBezTo>
                      <a:pt x="1070" y="130"/>
                      <a:pt x="1070" y="130"/>
                      <a:pt x="1070" y="130"/>
                    </a:cubicBezTo>
                    <a:cubicBezTo>
                      <a:pt x="1070" y="106"/>
                      <a:pt x="1070" y="106"/>
                      <a:pt x="1070" y="106"/>
                    </a:cubicBezTo>
                    <a:cubicBezTo>
                      <a:pt x="1046" y="106"/>
                      <a:pt x="1046" y="106"/>
                      <a:pt x="1046" y="106"/>
                    </a:cubicBezTo>
                    <a:lnTo>
                      <a:pt x="1046" y="130"/>
                    </a:lnTo>
                    <a:close/>
                    <a:moveTo>
                      <a:pt x="787" y="621"/>
                    </a:moveTo>
                    <a:cubicBezTo>
                      <a:pt x="819" y="635"/>
                      <a:pt x="856" y="620"/>
                      <a:pt x="870" y="588"/>
                    </a:cubicBezTo>
                    <a:cubicBezTo>
                      <a:pt x="884" y="556"/>
                      <a:pt x="869" y="518"/>
                      <a:pt x="837" y="505"/>
                    </a:cubicBezTo>
                    <a:cubicBezTo>
                      <a:pt x="804" y="491"/>
                      <a:pt x="767" y="506"/>
                      <a:pt x="753" y="538"/>
                    </a:cubicBezTo>
                    <a:cubicBezTo>
                      <a:pt x="740" y="571"/>
                      <a:pt x="755" y="608"/>
                      <a:pt x="787" y="621"/>
                    </a:cubicBezTo>
                    <a:close/>
                    <a:moveTo>
                      <a:pt x="782" y="550"/>
                    </a:moveTo>
                    <a:cubicBezTo>
                      <a:pt x="789" y="534"/>
                      <a:pt x="808" y="526"/>
                      <a:pt x="825" y="533"/>
                    </a:cubicBezTo>
                    <a:cubicBezTo>
                      <a:pt x="841" y="540"/>
                      <a:pt x="849" y="559"/>
                      <a:pt x="842" y="576"/>
                    </a:cubicBezTo>
                    <a:cubicBezTo>
                      <a:pt x="835" y="592"/>
                      <a:pt x="816" y="600"/>
                      <a:pt x="799" y="593"/>
                    </a:cubicBezTo>
                    <a:cubicBezTo>
                      <a:pt x="782" y="586"/>
                      <a:pt x="775" y="567"/>
                      <a:pt x="782" y="550"/>
                    </a:cubicBezTo>
                    <a:close/>
                    <a:moveTo>
                      <a:pt x="1175" y="166"/>
                    </a:moveTo>
                    <a:cubicBezTo>
                      <a:pt x="1191" y="166"/>
                      <a:pt x="1204" y="173"/>
                      <a:pt x="1214" y="183"/>
                    </a:cubicBezTo>
                    <a:cubicBezTo>
                      <a:pt x="1214" y="117"/>
                      <a:pt x="1214" y="117"/>
                      <a:pt x="1214" y="117"/>
                    </a:cubicBezTo>
                    <a:cubicBezTo>
                      <a:pt x="1214" y="90"/>
                      <a:pt x="1192" y="68"/>
                      <a:pt x="1164" y="68"/>
                    </a:cubicBezTo>
                    <a:cubicBezTo>
                      <a:pt x="606" y="68"/>
                      <a:pt x="606" y="68"/>
                      <a:pt x="606" y="68"/>
                    </a:cubicBezTo>
                    <a:cubicBezTo>
                      <a:pt x="598" y="29"/>
                      <a:pt x="564" y="0"/>
                      <a:pt x="52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38" y="0"/>
                      <a:pt x="0" y="37"/>
                      <a:pt x="0" y="83"/>
                    </a:cubicBezTo>
                    <a:cubicBezTo>
                      <a:pt x="0" y="523"/>
                      <a:pt x="0" y="523"/>
                      <a:pt x="0" y="523"/>
                    </a:cubicBezTo>
                    <a:cubicBezTo>
                      <a:pt x="0" y="569"/>
                      <a:pt x="38" y="606"/>
                      <a:pt x="84" y="606"/>
                    </a:cubicBezTo>
                    <a:cubicBezTo>
                      <a:pt x="218" y="606"/>
                      <a:pt x="218" y="606"/>
                      <a:pt x="218" y="606"/>
                    </a:cubicBezTo>
                    <a:cubicBezTo>
                      <a:pt x="218" y="803"/>
                      <a:pt x="218" y="803"/>
                      <a:pt x="218" y="803"/>
                    </a:cubicBezTo>
                    <a:cubicBezTo>
                      <a:pt x="218" y="830"/>
                      <a:pt x="240" y="852"/>
                      <a:pt x="268" y="852"/>
                    </a:cubicBezTo>
                    <a:cubicBezTo>
                      <a:pt x="1164" y="852"/>
                      <a:pt x="1164" y="852"/>
                      <a:pt x="1164" y="852"/>
                    </a:cubicBezTo>
                    <a:cubicBezTo>
                      <a:pt x="1192" y="852"/>
                      <a:pt x="1214" y="830"/>
                      <a:pt x="1214" y="803"/>
                    </a:cubicBezTo>
                    <a:cubicBezTo>
                      <a:pt x="1214" y="256"/>
                      <a:pt x="1214" y="256"/>
                      <a:pt x="1214" y="256"/>
                    </a:cubicBezTo>
                    <a:cubicBezTo>
                      <a:pt x="1214" y="229"/>
                      <a:pt x="1192" y="207"/>
                      <a:pt x="1164" y="207"/>
                    </a:cubicBezTo>
                    <a:cubicBezTo>
                      <a:pt x="607" y="207"/>
                      <a:pt x="607" y="207"/>
                      <a:pt x="607" y="207"/>
                    </a:cubicBezTo>
                    <a:cubicBezTo>
                      <a:pt x="607" y="166"/>
                      <a:pt x="607" y="166"/>
                      <a:pt x="607" y="166"/>
                    </a:cubicBezTo>
                    <a:lnTo>
                      <a:pt x="1175" y="166"/>
                    </a:lnTo>
                    <a:close/>
                    <a:moveTo>
                      <a:pt x="1118" y="100"/>
                    </a:moveTo>
                    <a:cubicBezTo>
                      <a:pt x="1131" y="112"/>
                      <a:pt x="1131" y="112"/>
                      <a:pt x="1131" y="112"/>
                    </a:cubicBezTo>
                    <a:cubicBezTo>
                      <a:pt x="1143" y="100"/>
                      <a:pt x="1143" y="100"/>
                      <a:pt x="1143" y="100"/>
                    </a:cubicBezTo>
                    <a:cubicBezTo>
                      <a:pt x="1154" y="100"/>
                      <a:pt x="1154" y="100"/>
                      <a:pt x="1154" y="100"/>
                    </a:cubicBezTo>
                    <a:cubicBezTo>
                      <a:pt x="1136" y="118"/>
                      <a:pt x="1136" y="118"/>
                      <a:pt x="1136" y="118"/>
                    </a:cubicBezTo>
                    <a:cubicBezTo>
                      <a:pt x="1154" y="136"/>
                      <a:pt x="1154" y="136"/>
                      <a:pt x="1154" y="136"/>
                    </a:cubicBezTo>
                    <a:cubicBezTo>
                      <a:pt x="1143" y="136"/>
                      <a:pt x="1143" y="136"/>
                      <a:pt x="1143" y="136"/>
                    </a:cubicBezTo>
                    <a:cubicBezTo>
                      <a:pt x="1136" y="129"/>
                      <a:pt x="1136" y="129"/>
                      <a:pt x="1136" y="129"/>
                    </a:cubicBezTo>
                    <a:cubicBezTo>
                      <a:pt x="1131" y="124"/>
                      <a:pt x="1131" y="124"/>
                      <a:pt x="1131" y="124"/>
                    </a:cubicBezTo>
                    <a:cubicBezTo>
                      <a:pt x="1119" y="135"/>
                      <a:pt x="1119" y="135"/>
                      <a:pt x="1119" y="135"/>
                    </a:cubicBezTo>
                    <a:cubicBezTo>
                      <a:pt x="1118" y="136"/>
                      <a:pt x="1118" y="136"/>
                      <a:pt x="1118" y="136"/>
                    </a:cubicBezTo>
                    <a:cubicBezTo>
                      <a:pt x="1107" y="136"/>
                      <a:pt x="1107" y="136"/>
                      <a:pt x="1107" y="136"/>
                    </a:cubicBezTo>
                    <a:cubicBezTo>
                      <a:pt x="1125" y="118"/>
                      <a:pt x="1125" y="118"/>
                      <a:pt x="1125" y="118"/>
                    </a:cubicBezTo>
                    <a:cubicBezTo>
                      <a:pt x="1107" y="100"/>
                      <a:pt x="1107" y="100"/>
                      <a:pt x="1107" y="100"/>
                    </a:cubicBezTo>
                    <a:lnTo>
                      <a:pt x="1118" y="100"/>
                    </a:lnTo>
                    <a:close/>
                    <a:moveTo>
                      <a:pt x="1040" y="100"/>
                    </a:moveTo>
                    <a:cubicBezTo>
                      <a:pt x="1076" y="100"/>
                      <a:pt x="1076" y="100"/>
                      <a:pt x="1076" y="100"/>
                    </a:cubicBezTo>
                    <a:cubicBezTo>
                      <a:pt x="1076" y="136"/>
                      <a:pt x="1076" y="136"/>
                      <a:pt x="1076" y="136"/>
                    </a:cubicBezTo>
                    <a:cubicBezTo>
                      <a:pt x="1040" y="136"/>
                      <a:pt x="1040" y="136"/>
                      <a:pt x="1040" y="136"/>
                    </a:cubicBezTo>
                    <a:lnTo>
                      <a:pt x="1040" y="100"/>
                    </a:lnTo>
                    <a:close/>
                    <a:moveTo>
                      <a:pt x="971" y="128"/>
                    </a:moveTo>
                    <a:cubicBezTo>
                      <a:pt x="1015" y="128"/>
                      <a:pt x="1015" y="128"/>
                      <a:pt x="1015" y="128"/>
                    </a:cubicBezTo>
                    <a:cubicBezTo>
                      <a:pt x="1015" y="137"/>
                      <a:pt x="1015" y="137"/>
                      <a:pt x="1015" y="137"/>
                    </a:cubicBezTo>
                    <a:cubicBezTo>
                      <a:pt x="971" y="137"/>
                      <a:pt x="971" y="137"/>
                      <a:pt x="971" y="137"/>
                    </a:cubicBezTo>
                    <a:lnTo>
                      <a:pt x="971" y="128"/>
                    </a:lnTo>
                    <a:close/>
                    <a:moveTo>
                      <a:pt x="607" y="461"/>
                    </a:moveTo>
                    <a:cubicBezTo>
                      <a:pt x="612" y="457"/>
                      <a:pt x="617" y="452"/>
                      <a:pt x="619" y="445"/>
                    </a:cubicBezTo>
                    <a:cubicBezTo>
                      <a:pt x="627" y="428"/>
                      <a:pt x="621" y="408"/>
                      <a:pt x="607" y="397"/>
                    </a:cubicBezTo>
                    <a:cubicBezTo>
                      <a:pt x="607" y="374"/>
                      <a:pt x="607" y="374"/>
                      <a:pt x="607" y="374"/>
                    </a:cubicBezTo>
                    <a:cubicBezTo>
                      <a:pt x="636" y="388"/>
                      <a:pt x="650" y="423"/>
                      <a:pt x="637" y="453"/>
                    </a:cubicBezTo>
                    <a:cubicBezTo>
                      <a:pt x="631" y="467"/>
                      <a:pt x="620" y="478"/>
                      <a:pt x="607" y="484"/>
                    </a:cubicBezTo>
                    <a:lnTo>
                      <a:pt x="607" y="461"/>
                    </a:lnTo>
                    <a:close/>
                    <a:moveTo>
                      <a:pt x="84" y="580"/>
                    </a:moveTo>
                    <a:cubicBezTo>
                      <a:pt x="52" y="580"/>
                      <a:pt x="27" y="554"/>
                      <a:pt x="27" y="523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27" y="52"/>
                      <a:pt x="52" y="26"/>
                      <a:pt x="84" y="26"/>
                    </a:cubicBezTo>
                    <a:cubicBezTo>
                      <a:pt x="523" y="26"/>
                      <a:pt x="523" y="26"/>
                      <a:pt x="523" y="26"/>
                    </a:cubicBezTo>
                    <a:cubicBezTo>
                      <a:pt x="555" y="26"/>
                      <a:pt x="581" y="52"/>
                      <a:pt x="581" y="83"/>
                    </a:cubicBezTo>
                    <a:cubicBezTo>
                      <a:pt x="581" y="523"/>
                      <a:pt x="581" y="523"/>
                      <a:pt x="581" y="523"/>
                    </a:cubicBezTo>
                    <a:cubicBezTo>
                      <a:pt x="581" y="554"/>
                      <a:pt x="555" y="580"/>
                      <a:pt x="523" y="580"/>
                    </a:cubicBezTo>
                    <a:lnTo>
                      <a:pt x="84" y="580"/>
                    </a:lnTo>
                    <a:close/>
                    <a:moveTo>
                      <a:pt x="1164" y="256"/>
                    </a:moveTo>
                    <a:cubicBezTo>
                      <a:pt x="1165" y="256"/>
                      <a:pt x="1165" y="256"/>
                      <a:pt x="1165" y="256"/>
                    </a:cubicBezTo>
                    <a:cubicBezTo>
                      <a:pt x="1165" y="803"/>
                      <a:pt x="1165" y="803"/>
                      <a:pt x="1165" y="803"/>
                    </a:cubicBezTo>
                    <a:cubicBezTo>
                      <a:pt x="1165" y="803"/>
                      <a:pt x="1164" y="803"/>
                      <a:pt x="1164" y="803"/>
                    </a:cubicBezTo>
                    <a:cubicBezTo>
                      <a:pt x="268" y="803"/>
                      <a:pt x="268" y="803"/>
                      <a:pt x="268" y="803"/>
                    </a:cubicBezTo>
                    <a:cubicBezTo>
                      <a:pt x="267" y="803"/>
                      <a:pt x="267" y="803"/>
                      <a:pt x="267" y="803"/>
                    </a:cubicBezTo>
                    <a:cubicBezTo>
                      <a:pt x="267" y="606"/>
                      <a:pt x="267" y="606"/>
                      <a:pt x="267" y="606"/>
                    </a:cubicBezTo>
                    <a:cubicBezTo>
                      <a:pt x="523" y="606"/>
                      <a:pt x="523" y="606"/>
                      <a:pt x="523" y="606"/>
                    </a:cubicBezTo>
                    <a:cubicBezTo>
                      <a:pt x="570" y="606"/>
                      <a:pt x="607" y="569"/>
                      <a:pt x="607" y="523"/>
                    </a:cubicBezTo>
                    <a:cubicBezTo>
                      <a:pt x="607" y="508"/>
                      <a:pt x="607" y="508"/>
                      <a:pt x="607" y="508"/>
                    </a:cubicBezTo>
                    <a:cubicBezTo>
                      <a:pt x="609" y="506"/>
                      <a:pt x="611" y="505"/>
                      <a:pt x="613" y="504"/>
                    </a:cubicBezTo>
                    <a:cubicBezTo>
                      <a:pt x="623" y="500"/>
                      <a:pt x="634" y="502"/>
                      <a:pt x="642" y="508"/>
                    </a:cubicBezTo>
                    <a:cubicBezTo>
                      <a:pt x="649" y="503"/>
                      <a:pt x="656" y="497"/>
                      <a:pt x="661" y="489"/>
                    </a:cubicBezTo>
                    <a:cubicBezTo>
                      <a:pt x="655" y="481"/>
                      <a:pt x="652" y="470"/>
                      <a:pt x="657" y="460"/>
                    </a:cubicBezTo>
                    <a:cubicBezTo>
                      <a:pt x="661" y="450"/>
                      <a:pt x="670" y="443"/>
                      <a:pt x="680" y="442"/>
                    </a:cubicBezTo>
                    <a:cubicBezTo>
                      <a:pt x="681" y="433"/>
                      <a:pt x="681" y="425"/>
                      <a:pt x="680" y="416"/>
                    </a:cubicBezTo>
                    <a:cubicBezTo>
                      <a:pt x="670" y="415"/>
                      <a:pt x="661" y="408"/>
                      <a:pt x="657" y="398"/>
                    </a:cubicBezTo>
                    <a:cubicBezTo>
                      <a:pt x="652" y="388"/>
                      <a:pt x="655" y="377"/>
                      <a:pt x="661" y="369"/>
                    </a:cubicBezTo>
                    <a:cubicBezTo>
                      <a:pt x="656" y="362"/>
                      <a:pt x="649" y="355"/>
                      <a:pt x="642" y="350"/>
                    </a:cubicBezTo>
                    <a:cubicBezTo>
                      <a:pt x="634" y="356"/>
                      <a:pt x="623" y="358"/>
                      <a:pt x="613" y="354"/>
                    </a:cubicBezTo>
                    <a:cubicBezTo>
                      <a:pt x="611" y="353"/>
                      <a:pt x="609" y="352"/>
                      <a:pt x="607" y="350"/>
                    </a:cubicBezTo>
                    <a:cubicBezTo>
                      <a:pt x="607" y="256"/>
                      <a:pt x="607" y="256"/>
                      <a:pt x="607" y="256"/>
                    </a:cubicBezTo>
                    <a:lnTo>
                      <a:pt x="1164" y="256"/>
                    </a:lnTo>
                    <a:close/>
                    <a:moveTo>
                      <a:pt x="660" y="543"/>
                    </a:moveTo>
                    <a:cubicBezTo>
                      <a:pt x="659" y="556"/>
                      <a:pt x="659" y="570"/>
                      <a:pt x="660" y="583"/>
                    </a:cubicBezTo>
                    <a:cubicBezTo>
                      <a:pt x="676" y="585"/>
                      <a:pt x="690" y="595"/>
                      <a:pt x="697" y="610"/>
                    </a:cubicBezTo>
                    <a:cubicBezTo>
                      <a:pt x="703" y="626"/>
                      <a:pt x="700" y="643"/>
                      <a:pt x="690" y="655"/>
                    </a:cubicBezTo>
                    <a:cubicBezTo>
                      <a:pt x="698" y="666"/>
                      <a:pt x="707" y="675"/>
                      <a:pt x="718" y="684"/>
                    </a:cubicBezTo>
                    <a:cubicBezTo>
                      <a:pt x="731" y="674"/>
                      <a:pt x="748" y="671"/>
                      <a:pt x="763" y="678"/>
                    </a:cubicBezTo>
                    <a:cubicBezTo>
                      <a:pt x="779" y="684"/>
                      <a:pt x="788" y="699"/>
                      <a:pt x="790" y="714"/>
                    </a:cubicBezTo>
                    <a:cubicBezTo>
                      <a:pt x="805" y="716"/>
                      <a:pt x="819" y="716"/>
                      <a:pt x="834" y="714"/>
                    </a:cubicBezTo>
                    <a:cubicBezTo>
                      <a:pt x="835" y="699"/>
                      <a:pt x="845" y="684"/>
                      <a:pt x="861" y="678"/>
                    </a:cubicBezTo>
                    <a:cubicBezTo>
                      <a:pt x="876" y="671"/>
                      <a:pt x="893" y="674"/>
                      <a:pt x="905" y="684"/>
                    </a:cubicBezTo>
                    <a:cubicBezTo>
                      <a:pt x="916" y="676"/>
                      <a:pt x="926" y="666"/>
                      <a:pt x="934" y="655"/>
                    </a:cubicBezTo>
                    <a:cubicBezTo>
                      <a:pt x="924" y="643"/>
                      <a:pt x="921" y="626"/>
                      <a:pt x="927" y="610"/>
                    </a:cubicBezTo>
                    <a:cubicBezTo>
                      <a:pt x="933" y="595"/>
                      <a:pt x="948" y="585"/>
                      <a:pt x="963" y="583"/>
                    </a:cubicBezTo>
                    <a:cubicBezTo>
                      <a:pt x="965" y="570"/>
                      <a:pt x="965" y="556"/>
                      <a:pt x="963" y="543"/>
                    </a:cubicBezTo>
                    <a:cubicBezTo>
                      <a:pt x="948" y="541"/>
                      <a:pt x="933" y="531"/>
                      <a:pt x="927" y="516"/>
                    </a:cubicBezTo>
                    <a:cubicBezTo>
                      <a:pt x="921" y="500"/>
                      <a:pt x="924" y="483"/>
                      <a:pt x="934" y="471"/>
                    </a:cubicBezTo>
                    <a:cubicBezTo>
                      <a:pt x="926" y="461"/>
                      <a:pt x="916" y="451"/>
                      <a:pt x="905" y="442"/>
                    </a:cubicBezTo>
                    <a:cubicBezTo>
                      <a:pt x="893" y="452"/>
                      <a:pt x="876" y="455"/>
                      <a:pt x="860" y="448"/>
                    </a:cubicBezTo>
                    <a:cubicBezTo>
                      <a:pt x="845" y="442"/>
                      <a:pt x="835" y="428"/>
                      <a:pt x="834" y="412"/>
                    </a:cubicBezTo>
                    <a:cubicBezTo>
                      <a:pt x="819" y="410"/>
                      <a:pt x="804" y="410"/>
                      <a:pt x="790" y="412"/>
                    </a:cubicBezTo>
                    <a:cubicBezTo>
                      <a:pt x="788" y="428"/>
                      <a:pt x="778" y="442"/>
                      <a:pt x="763" y="448"/>
                    </a:cubicBezTo>
                    <a:cubicBezTo>
                      <a:pt x="748" y="455"/>
                      <a:pt x="731" y="452"/>
                      <a:pt x="718" y="442"/>
                    </a:cubicBezTo>
                    <a:cubicBezTo>
                      <a:pt x="708" y="451"/>
                      <a:pt x="698" y="460"/>
                      <a:pt x="690" y="471"/>
                    </a:cubicBezTo>
                    <a:cubicBezTo>
                      <a:pt x="700" y="483"/>
                      <a:pt x="703" y="500"/>
                      <a:pt x="697" y="516"/>
                    </a:cubicBezTo>
                    <a:cubicBezTo>
                      <a:pt x="690" y="531"/>
                      <a:pt x="676" y="541"/>
                      <a:pt x="660" y="543"/>
                    </a:cubicBezTo>
                    <a:close/>
                    <a:moveTo>
                      <a:pt x="727" y="527"/>
                    </a:moveTo>
                    <a:cubicBezTo>
                      <a:pt x="747" y="480"/>
                      <a:pt x="801" y="458"/>
                      <a:pt x="848" y="478"/>
                    </a:cubicBezTo>
                    <a:cubicBezTo>
                      <a:pt x="895" y="498"/>
                      <a:pt x="917" y="552"/>
                      <a:pt x="897" y="599"/>
                    </a:cubicBezTo>
                    <a:cubicBezTo>
                      <a:pt x="877" y="646"/>
                      <a:pt x="823" y="668"/>
                      <a:pt x="776" y="648"/>
                    </a:cubicBezTo>
                    <a:cubicBezTo>
                      <a:pt x="729" y="628"/>
                      <a:pt x="707" y="574"/>
                      <a:pt x="727" y="527"/>
                    </a:cubicBezTo>
                    <a:close/>
                    <a:moveTo>
                      <a:pt x="218" y="383"/>
                    </a:moveTo>
                    <a:cubicBezTo>
                      <a:pt x="264" y="453"/>
                      <a:pt x="264" y="453"/>
                      <a:pt x="264" y="453"/>
                    </a:cubicBezTo>
                    <a:cubicBezTo>
                      <a:pt x="296" y="265"/>
                      <a:pt x="296" y="265"/>
                      <a:pt x="296" y="265"/>
                    </a:cubicBezTo>
                    <a:cubicBezTo>
                      <a:pt x="379" y="265"/>
                      <a:pt x="379" y="265"/>
                      <a:pt x="379" y="265"/>
                    </a:cubicBezTo>
                    <a:cubicBezTo>
                      <a:pt x="439" y="185"/>
                      <a:pt x="439" y="185"/>
                      <a:pt x="439" y="185"/>
                    </a:cubicBezTo>
                    <a:cubicBezTo>
                      <a:pt x="488" y="279"/>
                      <a:pt x="488" y="279"/>
                      <a:pt x="488" y="279"/>
                    </a:cubicBezTo>
                    <a:cubicBezTo>
                      <a:pt x="518" y="264"/>
                      <a:pt x="518" y="264"/>
                      <a:pt x="518" y="264"/>
                    </a:cubicBezTo>
                    <a:cubicBezTo>
                      <a:pt x="444" y="121"/>
                      <a:pt x="444" y="121"/>
                      <a:pt x="444" y="121"/>
                    </a:cubicBezTo>
                    <a:cubicBezTo>
                      <a:pt x="362" y="231"/>
                      <a:pt x="362" y="231"/>
                      <a:pt x="362" y="231"/>
                    </a:cubicBezTo>
                    <a:cubicBezTo>
                      <a:pt x="267" y="231"/>
                      <a:pt x="267" y="231"/>
                      <a:pt x="267" y="231"/>
                    </a:cubicBezTo>
                    <a:cubicBezTo>
                      <a:pt x="245" y="363"/>
                      <a:pt x="245" y="363"/>
                      <a:pt x="245" y="363"/>
                    </a:cubicBezTo>
                    <a:cubicBezTo>
                      <a:pt x="223" y="330"/>
                      <a:pt x="223" y="330"/>
                      <a:pt x="223" y="330"/>
                    </a:cubicBezTo>
                    <a:cubicBezTo>
                      <a:pt x="137" y="416"/>
                      <a:pt x="137" y="416"/>
                      <a:pt x="137" y="416"/>
                    </a:cubicBezTo>
                    <a:cubicBezTo>
                      <a:pt x="161" y="440"/>
                      <a:pt x="161" y="440"/>
                      <a:pt x="161" y="440"/>
                    </a:cubicBezTo>
                    <a:lnTo>
                      <a:pt x="218" y="383"/>
                    </a:lnTo>
                    <a:close/>
                    <a:moveTo>
                      <a:pt x="123" y="103"/>
                    </a:moveTo>
                    <a:cubicBezTo>
                      <a:pt x="86" y="103"/>
                      <a:pt x="86" y="103"/>
                      <a:pt x="86" y="103"/>
                    </a:cubicBezTo>
                    <a:cubicBezTo>
                      <a:pt x="86" y="503"/>
                      <a:pt x="86" y="503"/>
                      <a:pt x="86" y="503"/>
                    </a:cubicBezTo>
                    <a:cubicBezTo>
                      <a:pt x="522" y="503"/>
                      <a:pt x="522" y="503"/>
                      <a:pt x="522" y="503"/>
                    </a:cubicBezTo>
                    <a:cubicBezTo>
                      <a:pt x="522" y="465"/>
                      <a:pt x="522" y="465"/>
                      <a:pt x="522" y="465"/>
                    </a:cubicBezTo>
                    <a:cubicBezTo>
                      <a:pt x="123" y="465"/>
                      <a:pt x="123" y="465"/>
                      <a:pt x="123" y="465"/>
                    </a:cubicBezTo>
                    <a:lnTo>
                      <a:pt x="123" y="1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69935" tIns="34968" rIns="69935" bIns="34968" numCol="1" anchor="t" anchorCtr="0" compatLnSpc="1">
                <a:prstTxWarp prst="textNoShape">
                  <a:avLst/>
                </a:prstTxWarp>
              </a:bodyPr>
              <a:lstStyle/>
              <a:p>
                <a:pPr defTabSz="699385"/>
                <a:endParaRPr lang="en-US" sz="1377" b="1" dirty="0">
                  <a:solidFill>
                    <a:srgbClr val="505050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64981" y="3766176"/>
                <a:ext cx="235332" cy="235875"/>
              </a:xfrm>
              <a:prstGeom prst="rect">
                <a:avLst/>
              </a:prstGeom>
            </p:spPr>
          </p:pic>
        </p:grpSp>
        <p:grpSp>
          <p:nvGrpSpPr>
            <p:cNvPr id="41" name="群組 40"/>
            <p:cNvGrpSpPr/>
            <p:nvPr/>
          </p:nvGrpSpPr>
          <p:grpSpPr>
            <a:xfrm>
              <a:off x="4655411" y="4731680"/>
              <a:ext cx="517270" cy="423738"/>
              <a:chOff x="4553669" y="4399549"/>
              <a:chExt cx="517270" cy="423738"/>
            </a:xfrm>
          </p:grpSpPr>
          <p:sp>
            <p:nvSpPr>
              <p:cNvPr id="28" name="Freeform 37"/>
              <p:cNvSpPr>
                <a:spLocks noEditPoints="1"/>
              </p:cNvSpPr>
              <p:nvPr/>
            </p:nvSpPr>
            <p:spPr bwMode="auto">
              <a:xfrm>
                <a:off x="4666110" y="4513107"/>
                <a:ext cx="404829" cy="310180"/>
              </a:xfrm>
              <a:custGeom>
                <a:avLst/>
                <a:gdLst>
                  <a:gd name="T0" fmla="*/ 1070 w 1214"/>
                  <a:gd name="T1" fmla="*/ 106 h 852"/>
                  <a:gd name="T2" fmla="*/ 787 w 1214"/>
                  <a:gd name="T3" fmla="*/ 621 h 852"/>
                  <a:gd name="T4" fmla="*/ 753 w 1214"/>
                  <a:gd name="T5" fmla="*/ 538 h 852"/>
                  <a:gd name="T6" fmla="*/ 825 w 1214"/>
                  <a:gd name="T7" fmla="*/ 533 h 852"/>
                  <a:gd name="T8" fmla="*/ 782 w 1214"/>
                  <a:gd name="T9" fmla="*/ 550 h 852"/>
                  <a:gd name="T10" fmla="*/ 1214 w 1214"/>
                  <a:gd name="T11" fmla="*/ 117 h 852"/>
                  <a:gd name="T12" fmla="*/ 523 w 1214"/>
                  <a:gd name="T13" fmla="*/ 0 h 852"/>
                  <a:gd name="T14" fmla="*/ 0 w 1214"/>
                  <a:gd name="T15" fmla="*/ 523 h 852"/>
                  <a:gd name="T16" fmla="*/ 218 w 1214"/>
                  <a:gd name="T17" fmla="*/ 803 h 852"/>
                  <a:gd name="T18" fmla="*/ 1214 w 1214"/>
                  <a:gd name="T19" fmla="*/ 803 h 852"/>
                  <a:gd name="T20" fmla="*/ 607 w 1214"/>
                  <a:gd name="T21" fmla="*/ 207 h 852"/>
                  <a:gd name="T22" fmla="*/ 1118 w 1214"/>
                  <a:gd name="T23" fmla="*/ 100 h 852"/>
                  <a:gd name="T24" fmla="*/ 1154 w 1214"/>
                  <a:gd name="T25" fmla="*/ 100 h 852"/>
                  <a:gd name="T26" fmla="*/ 1143 w 1214"/>
                  <a:gd name="T27" fmla="*/ 136 h 852"/>
                  <a:gd name="T28" fmla="*/ 1119 w 1214"/>
                  <a:gd name="T29" fmla="*/ 135 h 852"/>
                  <a:gd name="T30" fmla="*/ 1125 w 1214"/>
                  <a:gd name="T31" fmla="*/ 118 h 852"/>
                  <a:gd name="T32" fmla="*/ 1040 w 1214"/>
                  <a:gd name="T33" fmla="*/ 100 h 852"/>
                  <a:gd name="T34" fmla="*/ 1040 w 1214"/>
                  <a:gd name="T35" fmla="*/ 136 h 852"/>
                  <a:gd name="T36" fmla="*/ 1015 w 1214"/>
                  <a:gd name="T37" fmla="*/ 128 h 852"/>
                  <a:gd name="T38" fmla="*/ 971 w 1214"/>
                  <a:gd name="T39" fmla="*/ 128 h 852"/>
                  <a:gd name="T40" fmla="*/ 607 w 1214"/>
                  <a:gd name="T41" fmla="*/ 397 h 852"/>
                  <a:gd name="T42" fmla="*/ 607 w 1214"/>
                  <a:gd name="T43" fmla="*/ 484 h 852"/>
                  <a:gd name="T44" fmla="*/ 27 w 1214"/>
                  <a:gd name="T45" fmla="*/ 523 h 852"/>
                  <a:gd name="T46" fmla="*/ 523 w 1214"/>
                  <a:gd name="T47" fmla="*/ 26 h 852"/>
                  <a:gd name="T48" fmla="*/ 523 w 1214"/>
                  <a:gd name="T49" fmla="*/ 580 h 852"/>
                  <a:gd name="T50" fmla="*/ 1165 w 1214"/>
                  <a:gd name="T51" fmla="*/ 256 h 852"/>
                  <a:gd name="T52" fmla="*/ 268 w 1214"/>
                  <a:gd name="T53" fmla="*/ 803 h 852"/>
                  <a:gd name="T54" fmla="*/ 523 w 1214"/>
                  <a:gd name="T55" fmla="*/ 606 h 852"/>
                  <a:gd name="T56" fmla="*/ 613 w 1214"/>
                  <a:gd name="T57" fmla="*/ 504 h 852"/>
                  <a:gd name="T58" fmla="*/ 657 w 1214"/>
                  <a:gd name="T59" fmla="*/ 460 h 852"/>
                  <a:gd name="T60" fmla="*/ 657 w 1214"/>
                  <a:gd name="T61" fmla="*/ 398 h 852"/>
                  <a:gd name="T62" fmla="*/ 613 w 1214"/>
                  <a:gd name="T63" fmla="*/ 354 h 852"/>
                  <a:gd name="T64" fmla="*/ 1164 w 1214"/>
                  <a:gd name="T65" fmla="*/ 256 h 852"/>
                  <a:gd name="T66" fmla="*/ 697 w 1214"/>
                  <a:gd name="T67" fmla="*/ 610 h 852"/>
                  <a:gd name="T68" fmla="*/ 763 w 1214"/>
                  <a:gd name="T69" fmla="*/ 678 h 852"/>
                  <a:gd name="T70" fmla="*/ 861 w 1214"/>
                  <a:gd name="T71" fmla="*/ 678 h 852"/>
                  <a:gd name="T72" fmla="*/ 927 w 1214"/>
                  <a:gd name="T73" fmla="*/ 610 h 852"/>
                  <a:gd name="T74" fmla="*/ 927 w 1214"/>
                  <a:gd name="T75" fmla="*/ 516 h 852"/>
                  <a:gd name="T76" fmla="*/ 860 w 1214"/>
                  <a:gd name="T77" fmla="*/ 448 h 852"/>
                  <a:gd name="T78" fmla="*/ 763 w 1214"/>
                  <a:gd name="T79" fmla="*/ 448 h 852"/>
                  <a:gd name="T80" fmla="*/ 697 w 1214"/>
                  <a:gd name="T81" fmla="*/ 516 h 852"/>
                  <a:gd name="T82" fmla="*/ 848 w 1214"/>
                  <a:gd name="T83" fmla="*/ 478 h 852"/>
                  <a:gd name="T84" fmla="*/ 727 w 1214"/>
                  <a:gd name="T85" fmla="*/ 527 h 852"/>
                  <a:gd name="T86" fmla="*/ 296 w 1214"/>
                  <a:gd name="T87" fmla="*/ 265 h 852"/>
                  <a:gd name="T88" fmla="*/ 488 w 1214"/>
                  <a:gd name="T89" fmla="*/ 279 h 852"/>
                  <a:gd name="T90" fmla="*/ 362 w 1214"/>
                  <a:gd name="T91" fmla="*/ 231 h 852"/>
                  <a:gd name="T92" fmla="*/ 223 w 1214"/>
                  <a:gd name="T93" fmla="*/ 330 h 852"/>
                  <a:gd name="T94" fmla="*/ 218 w 1214"/>
                  <a:gd name="T95" fmla="*/ 383 h 852"/>
                  <a:gd name="T96" fmla="*/ 86 w 1214"/>
                  <a:gd name="T97" fmla="*/ 503 h 852"/>
                  <a:gd name="T98" fmla="*/ 123 w 1214"/>
                  <a:gd name="T99" fmla="*/ 465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14" h="852">
                    <a:moveTo>
                      <a:pt x="1046" y="130"/>
                    </a:moveTo>
                    <a:cubicBezTo>
                      <a:pt x="1070" y="130"/>
                      <a:pt x="1070" y="130"/>
                      <a:pt x="1070" y="130"/>
                    </a:cubicBezTo>
                    <a:cubicBezTo>
                      <a:pt x="1070" y="106"/>
                      <a:pt x="1070" y="106"/>
                      <a:pt x="1070" y="106"/>
                    </a:cubicBezTo>
                    <a:cubicBezTo>
                      <a:pt x="1046" y="106"/>
                      <a:pt x="1046" y="106"/>
                      <a:pt x="1046" y="106"/>
                    </a:cubicBezTo>
                    <a:lnTo>
                      <a:pt x="1046" y="130"/>
                    </a:lnTo>
                    <a:close/>
                    <a:moveTo>
                      <a:pt x="787" y="621"/>
                    </a:moveTo>
                    <a:cubicBezTo>
                      <a:pt x="819" y="635"/>
                      <a:pt x="856" y="620"/>
                      <a:pt x="870" y="588"/>
                    </a:cubicBezTo>
                    <a:cubicBezTo>
                      <a:pt x="884" y="556"/>
                      <a:pt x="869" y="518"/>
                      <a:pt x="837" y="505"/>
                    </a:cubicBezTo>
                    <a:cubicBezTo>
                      <a:pt x="804" y="491"/>
                      <a:pt x="767" y="506"/>
                      <a:pt x="753" y="538"/>
                    </a:cubicBezTo>
                    <a:cubicBezTo>
                      <a:pt x="740" y="571"/>
                      <a:pt x="755" y="608"/>
                      <a:pt x="787" y="621"/>
                    </a:cubicBezTo>
                    <a:close/>
                    <a:moveTo>
                      <a:pt x="782" y="550"/>
                    </a:moveTo>
                    <a:cubicBezTo>
                      <a:pt x="789" y="534"/>
                      <a:pt x="808" y="526"/>
                      <a:pt x="825" y="533"/>
                    </a:cubicBezTo>
                    <a:cubicBezTo>
                      <a:pt x="841" y="540"/>
                      <a:pt x="849" y="559"/>
                      <a:pt x="842" y="576"/>
                    </a:cubicBezTo>
                    <a:cubicBezTo>
                      <a:pt x="835" y="592"/>
                      <a:pt x="816" y="600"/>
                      <a:pt x="799" y="593"/>
                    </a:cubicBezTo>
                    <a:cubicBezTo>
                      <a:pt x="782" y="586"/>
                      <a:pt x="775" y="567"/>
                      <a:pt x="782" y="550"/>
                    </a:cubicBezTo>
                    <a:close/>
                    <a:moveTo>
                      <a:pt x="1175" y="166"/>
                    </a:moveTo>
                    <a:cubicBezTo>
                      <a:pt x="1191" y="166"/>
                      <a:pt x="1204" y="173"/>
                      <a:pt x="1214" y="183"/>
                    </a:cubicBezTo>
                    <a:cubicBezTo>
                      <a:pt x="1214" y="117"/>
                      <a:pt x="1214" y="117"/>
                      <a:pt x="1214" y="117"/>
                    </a:cubicBezTo>
                    <a:cubicBezTo>
                      <a:pt x="1214" y="90"/>
                      <a:pt x="1192" y="68"/>
                      <a:pt x="1164" y="68"/>
                    </a:cubicBezTo>
                    <a:cubicBezTo>
                      <a:pt x="606" y="68"/>
                      <a:pt x="606" y="68"/>
                      <a:pt x="606" y="68"/>
                    </a:cubicBezTo>
                    <a:cubicBezTo>
                      <a:pt x="598" y="29"/>
                      <a:pt x="564" y="0"/>
                      <a:pt x="52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38" y="0"/>
                      <a:pt x="0" y="37"/>
                      <a:pt x="0" y="83"/>
                    </a:cubicBezTo>
                    <a:cubicBezTo>
                      <a:pt x="0" y="523"/>
                      <a:pt x="0" y="523"/>
                      <a:pt x="0" y="523"/>
                    </a:cubicBezTo>
                    <a:cubicBezTo>
                      <a:pt x="0" y="569"/>
                      <a:pt x="38" y="606"/>
                      <a:pt x="84" y="606"/>
                    </a:cubicBezTo>
                    <a:cubicBezTo>
                      <a:pt x="218" y="606"/>
                      <a:pt x="218" y="606"/>
                      <a:pt x="218" y="606"/>
                    </a:cubicBezTo>
                    <a:cubicBezTo>
                      <a:pt x="218" y="803"/>
                      <a:pt x="218" y="803"/>
                      <a:pt x="218" y="803"/>
                    </a:cubicBezTo>
                    <a:cubicBezTo>
                      <a:pt x="218" y="830"/>
                      <a:pt x="240" y="852"/>
                      <a:pt x="268" y="852"/>
                    </a:cubicBezTo>
                    <a:cubicBezTo>
                      <a:pt x="1164" y="852"/>
                      <a:pt x="1164" y="852"/>
                      <a:pt x="1164" y="852"/>
                    </a:cubicBezTo>
                    <a:cubicBezTo>
                      <a:pt x="1192" y="852"/>
                      <a:pt x="1214" y="830"/>
                      <a:pt x="1214" y="803"/>
                    </a:cubicBezTo>
                    <a:cubicBezTo>
                      <a:pt x="1214" y="256"/>
                      <a:pt x="1214" y="256"/>
                      <a:pt x="1214" y="256"/>
                    </a:cubicBezTo>
                    <a:cubicBezTo>
                      <a:pt x="1214" y="229"/>
                      <a:pt x="1192" y="207"/>
                      <a:pt x="1164" y="207"/>
                    </a:cubicBezTo>
                    <a:cubicBezTo>
                      <a:pt x="607" y="207"/>
                      <a:pt x="607" y="207"/>
                      <a:pt x="607" y="207"/>
                    </a:cubicBezTo>
                    <a:cubicBezTo>
                      <a:pt x="607" y="166"/>
                      <a:pt x="607" y="166"/>
                      <a:pt x="607" y="166"/>
                    </a:cubicBezTo>
                    <a:lnTo>
                      <a:pt x="1175" y="166"/>
                    </a:lnTo>
                    <a:close/>
                    <a:moveTo>
                      <a:pt x="1118" y="100"/>
                    </a:moveTo>
                    <a:cubicBezTo>
                      <a:pt x="1131" y="112"/>
                      <a:pt x="1131" y="112"/>
                      <a:pt x="1131" y="112"/>
                    </a:cubicBezTo>
                    <a:cubicBezTo>
                      <a:pt x="1143" y="100"/>
                      <a:pt x="1143" y="100"/>
                      <a:pt x="1143" y="100"/>
                    </a:cubicBezTo>
                    <a:cubicBezTo>
                      <a:pt x="1154" y="100"/>
                      <a:pt x="1154" y="100"/>
                      <a:pt x="1154" y="100"/>
                    </a:cubicBezTo>
                    <a:cubicBezTo>
                      <a:pt x="1136" y="118"/>
                      <a:pt x="1136" y="118"/>
                      <a:pt x="1136" y="118"/>
                    </a:cubicBezTo>
                    <a:cubicBezTo>
                      <a:pt x="1154" y="136"/>
                      <a:pt x="1154" y="136"/>
                      <a:pt x="1154" y="136"/>
                    </a:cubicBezTo>
                    <a:cubicBezTo>
                      <a:pt x="1143" y="136"/>
                      <a:pt x="1143" y="136"/>
                      <a:pt x="1143" y="136"/>
                    </a:cubicBezTo>
                    <a:cubicBezTo>
                      <a:pt x="1136" y="129"/>
                      <a:pt x="1136" y="129"/>
                      <a:pt x="1136" y="129"/>
                    </a:cubicBezTo>
                    <a:cubicBezTo>
                      <a:pt x="1131" y="124"/>
                      <a:pt x="1131" y="124"/>
                      <a:pt x="1131" y="124"/>
                    </a:cubicBezTo>
                    <a:cubicBezTo>
                      <a:pt x="1119" y="135"/>
                      <a:pt x="1119" y="135"/>
                      <a:pt x="1119" y="135"/>
                    </a:cubicBezTo>
                    <a:cubicBezTo>
                      <a:pt x="1118" y="136"/>
                      <a:pt x="1118" y="136"/>
                      <a:pt x="1118" y="136"/>
                    </a:cubicBezTo>
                    <a:cubicBezTo>
                      <a:pt x="1107" y="136"/>
                      <a:pt x="1107" y="136"/>
                      <a:pt x="1107" y="136"/>
                    </a:cubicBezTo>
                    <a:cubicBezTo>
                      <a:pt x="1125" y="118"/>
                      <a:pt x="1125" y="118"/>
                      <a:pt x="1125" y="118"/>
                    </a:cubicBezTo>
                    <a:cubicBezTo>
                      <a:pt x="1107" y="100"/>
                      <a:pt x="1107" y="100"/>
                      <a:pt x="1107" y="100"/>
                    </a:cubicBezTo>
                    <a:lnTo>
                      <a:pt x="1118" y="100"/>
                    </a:lnTo>
                    <a:close/>
                    <a:moveTo>
                      <a:pt x="1040" y="100"/>
                    </a:moveTo>
                    <a:cubicBezTo>
                      <a:pt x="1076" y="100"/>
                      <a:pt x="1076" y="100"/>
                      <a:pt x="1076" y="100"/>
                    </a:cubicBezTo>
                    <a:cubicBezTo>
                      <a:pt x="1076" y="136"/>
                      <a:pt x="1076" y="136"/>
                      <a:pt x="1076" y="136"/>
                    </a:cubicBezTo>
                    <a:cubicBezTo>
                      <a:pt x="1040" y="136"/>
                      <a:pt x="1040" y="136"/>
                      <a:pt x="1040" y="136"/>
                    </a:cubicBezTo>
                    <a:lnTo>
                      <a:pt x="1040" y="100"/>
                    </a:lnTo>
                    <a:close/>
                    <a:moveTo>
                      <a:pt x="971" y="128"/>
                    </a:moveTo>
                    <a:cubicBezTo>
                      <a:pt x="1015" y="128"/>
                      <a:pt x="1015" y="128"/>
                      <a:pt x="1015" y="128"/>
                    </a:cubicBezTo>
                    <a:cubicBezTo>
                      <a:pt x="1015" y="137"/>
                      <a:pt x="1015" y="137"/>
                      <a:pt x="1015" y="137"/>
                    </a:cubicBezTo>
                    <a:cubicBezTo>
                      <a:pt x="971" y="137"/>
                      <a:pt x="971" y="137"/>
                      <a:pt x="971" y="137"/>
                    </a:cubicBezTo>
                    <a:lnTo>
                      <a:pt x="971" y="128"/>
                    </a:lnTo>
                    <a:close/>
                    <a:moveTo>
                      <a:pt x="607" y="461"/>
                    </a:moveTo>
                    <a:cubicBezTo>
                      <a:pt x="612" y="457"/>
                      <a:pt x="617" y="452"/>
                      <a:pt x="619" y="445"/>
                    </a:cubicBezTo>
                    <a:cubicBezTo>
                      <a:pt x="627" y="428"/>
                      <a:pt x="621" y="408"/>
                      <a:pt x="607" y="397"/>
                    </a:cubicBezTo>
                    <a:cubicBezTo>
                      <a:pt x="607" y="374"/>
                      <a:pt x="607" y="374"/>
                      <a:pt x="607" y="374"/>
                    </a:cubicBezTo>
                    <a:cubicBezTo>
                      <a:pt x="636" y="388"/>
                      <a:pt x="650" y="423"/>
                      <a:pt x="637" y="453"/>
                    </a:cubicBezTo>
                    <a:cubicBezTo>
                      <a:pt x="631" y="467"/>
                      <a:pt x="620" y="478"/>
                      <a:pt x="607" y="484"/>
                    </a:cubicBezTo>
                    <a:lnTo>
                      <a:pt x="607" y="461"/>
                    </a:lnTo>
                    <a:close/>
                    <a:moveTo>
                      <a:pt x="84" y="580"/>
                    </a:moveTo>
                    <a:cubicBezTo>
                      <a:pt x="52" y="580"/>
                      <a:pt x="27" y="554"/>
                      <a:pt x="27" y="523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27" y="52"/>
                      <a:pt x="52" y="26"/>
                      <a:pt x="84" y="26"/>
                    </a:cubicBezTo>
                    <a:cubicBezTo>
                      <a:pt x="523" y="26"/>
                      <a:pt x="523" y="26"/>
                      <a:pt x="523" y="26"/>
                    </a:cubicBezTo>
                    <a:cubicBezTo>
                      <a:pt x="555" y="26"/>
                      <a:pt x="581" y="52"/>
                      <a:pt x="581" y="83"/>
                    </a:cubicBezTo>
                    <a:cubicBezTo>
                      <a:pt x="581" y="523"/>
                      <a:pt x="581" y="523"/>
                      <a:pt x="581" y="523"/>
                    </a:cubicBezTo>
                    <a:cubicBezTo>
                      <a:pt x="581" y="554"/>
                      <a:pt x="555" y="580"/>
                      <a:pt x="523" y="580"/>
                    </a:cubicBezTo>
                    <a:lnTo>
                      <a:pt x="84" y="580"/>
                    </a:lnTo>
                    <a:close/>
                    <a:moveTo>
                      <a:pt x="1164" y="256"/>
                    </a:moveTo>
                    <a:cubicBezTo>
                      <a:pt x="1165" y="256"/>
                      <a:pt x="1165" y="256"/>
                      <a:pt x="1165" y="256"/>
                    </a:cubicBezTo>
                    <a:cubicBezTo>
                      <a:pt x="1165" y="803"/>
                      <a:pt x="1165" y="803"/>
                      <a:pt x="1165" y="803"/>
                    </a:cubicBezTo>
                    <a:cubicBezTo>
                      <a:pt x="1165" y="803"/>
                      <a:pt x="1164" y="803"/>
                      <a:pt x="1164" y="803"/>
                    </a:cubicBezTo>
                    <a:cubicBezTo>
                      <a:pt x="268" y="803"/>
                      <a:pt x="268" y="803"/>
                      <a:pt x="268" y="803"/>
                    </a:cubicBezTo>
                    <a:cubicBezTo>
                      <a:pt x="267" y="803"/>
                      <a:pt x="267" y="803"/>
                      <a:pt x="267" y="803"/>
                    </a:cubicBezTo>
                    <a:cubicBezTo>
                      <a:pt x="267" y="606"/>
                      <a:pt x="267" y="606"/>
                      <a:pt x="267" y="606"/>
                    </a:cubicBezTo>
                    <a:cubicBezTo>
                      <a:pt x="523" y="606"/>
                      <a:pt x="523" y="606"/>
                      <a:pt x="523" y="606"/>
                    </a:cubicBezTo>
                    <a:cubicBezTo>
                      <a:pt x="570" y="606"/>
                      <a:pt x="607" y="569"/>
                      <a:pt x="607" y="523"/>
                    </a:cubicBezTo>
                    <a:cubicBezTo>
                      <a:pt x="607" y="508"/>
                      <a:pt x="607" y="508"/>
                      <a:pt x="607" y="508"/>
                    </a:cubicBezTo>
                    <a:cubicBezTo>
                      <a:pt x="609" y="506"/>
                      <a:pt x="611" y="505"/>
                      <a:pt x="613" y="504"/>
                    </a:cubicBezTo>
                    <a:cubicBezTo>
                      <a:pt x="623" y="500"/>
                      <a:pt x="634" y="502"/>
                      <a:pt x="642" y="508"/>
                    </a:cubicBezTo>
                    <a:cubicBezTo>
                      <a:pt x="649" y="503"/>
                      <a:pt x="656" y="497"/>
                      <a:pt x="661" y="489"/>
                    </a:cubicBezTo>
                    <a:cubicBezTo>
                      <a:pt x="655" y="481"/>
                      <a:pt x="652" y="470"/>
                      <a:pt x="657" y="460"/>
                    </a:cubicBezTo>
                    <a:cubicBezTo>
                      <a:pt x="661" y="450"/>
                      <a:pt x="670" y="443"/>
                      <a:pt x="680" y="442"/>
                    </a:cubicBezTo>
                    <a:cubicBezTo>
                      <a:pt x="681" y="433"/>
                      <a:pt x="681" y="425"/>
                      <a:pt x="680" y="416"/>
                    </a:cubicBezTo>
                    <a:cubicBezTo>
                      <a:pt x="670" y="415"/>
                      <a:pt x="661" y="408"/>
                      <a:pt x="657" y="398"/>
                    </a:cubicBezTo>
                    <a:cubicBezTo>
                      <a:pt x="652" y="388"/>
                      <a:pt x="655" y="377"/>
                      <a:pt x="661" y="369"/>
                    </a:cubicBezTo>
                    <a:cubicBezTo>
                      <a:pt x="656" y="362"/>
                      <a:pt x="649" y="355"/>
                      <a:pt x="642" y="350"/>
                    </a:cubicBezTo>
                    <a:cubicBezTo>
                      <a:pt x="634" y="356"/>
                      <a:pt x="623" y="358"/>
                      <a:pt x="613" y="354"/>
                    </a:cubicBezTo>
                    <a:cubicBezTo>
                      <a:pt x="611" y="353"/>
                      <a:pt x="609" y="352"/>
                      <a:pt x="607" y="350"/>
                    </a:cubicBezTo>
                    <a:cubicBezTo>
                      <a:pt x="607" y="256"/>
                      <a:pt x="607" y="256"/>
                      <a:pt x="607" y="256"/>
                    </a:cubicBezTo>
                    <a:lnTo>
                      <a:pt x="1164" y="256"/>
                    </a:lnTo>
                    <a:close/>
                    <a:moveTo>
                      <a:pt x="660" y="543"/>
                    </a:moveTo>
                    <a:cubicBezTo>
                      <a:pt x="659" y="556"/>
                      <a:pt x="659" y="570"/>
                      <a:pt x="660" y="583"/>
                    </a:cubicBezTo>
                    <a:cubicBezTo>
                      <a:pt x="676" y="585"/>
                      <a:pt x="690" y="595"/>
                      <a:pt x="697" y="610"/>
                    </a:cubicBezTo>
                    <a:cubicBezTo>
                      <a:pt x="703" y="626"/>
                      <a:pt x="700" y="643"/>
                      <a:pt x="690" y="655"/>
                    </a:cubicBezTo>
                    <a:cubicBezTo>
                      <a:pt x="698" y="666"/>
                      <a:pt x="707" y="675"/>
                      <a:pt x="718" y="684"/>
                    </a:cubicBezTo>
                    <a:cubicBezTo>
                      <a:pt x="731" y="674"/>
                      <a:pt x="748" y="671"/>
                      <a:pt x="763" y="678"/>
                    </a:cubicBezTo>
                    <a:cubicBezTo>
                      <a:pt x="779" y="684"/>
                      <a:pt x="788" y="699"/>
                      <a:pt x="790" y="714"/>
                    </a:cubicBezTo>
                    <a:cubicBezTo>
                      <a:pt x="805" y="716"/>
                      <a:pt x="819" y="716"/>
                      <a:pt x="834" y="714"/>
                    </a:cubicBezTo>
                    <a:cubicBezTo>
                      <a:pt x="835" y="699"/>
                      <a:pt x="845" y="684"/>
                      <a:pt x="861" y="678"/>
                    </a:cubicBezTo>
                    <a:cubicBezTo>
                      <a:pt x="876" y="671"/>
                      <a:pt x="893" y="674"/>
                      <a:pt x="905" y="684"/>
                    </a:cubicBezTo>
                    <a:cubicBezTo>
                      <a:pt x="916" y="676"/>
                      <a:pt x="926" y="666"/>
                      <a:pt x="934" y="655"/>
                    </a:cubicBezTo>
                    <a:cubicBezTo>
                      <a:pt x="924" y="643"/>
                      <a:pt x="921" y="626"/>
                      <a:pt x="927" y="610"/>
                    </a:cubicBezTo>
                    <a:cubicBezTo>
                      <a:pt x="933" y="595"/>
                      <a:pt x="948" y="585"/>
                      <a:pt x="963" y="583"/>
                    </a:cubicBezTo>
                    <a:cubicBezTo>
                      <a:pt x="965" y="570"/>
                      <a:pt x="965" y="556"/>
                      <a:pt x="963" y="543"/>
                    </a:cubicBezTo>
                    <a:cubicBezTo>
                      <a:pt x="948" y="541"/>
                      <a:pt x="933" y="531"/>
                      <a:pt x="927" y="516"/>
                    </a:cubicBezTo>
                    <a:cubicBezTo>
                      <a:pt x="921" y="500"/>
                      <a:pt x="924" y="483"/>
                      <a:pt x="934" y="471"/>
                    </a:cubicBezTo>
                    <a:cubicBezTo>
                      <a:pt x="926" y="461"/>
                      <a:pt x="916" y="451"/>
                      <a:pt x="905" y="442"/>
                    </a:cubicBezTo>
                    <a:cubicBezTo>
                      <a:pt x="893" y="452"/>
                      <a:pt x="876" y="455"/>
                      <a:pt x="860" y="448"/>
                    </a:cubicBezTo>
                    <a:cubicBezTo>
                      <a:pt x="845" y="442"/>
                      <a:pt x="835" y="428"/>
                      <a:pt x="834" y="412"/>
                    </a:cubicBezTo>
                    <a:cubicBezTo>
                      <a:pt x="819" y="410"/>
                      <a:pt x="804" y="410"/>
                      <a:pt x="790" y="412"/>
                    </a:cubicBezTo>
                    <a:cubicBezTo>
                      <a:pt x="788" y="428"/>
                      <a:pt x="778" y="442"/>
                      <a:pt x="763" y="448"/>
                    </a:cubicBezTo>
                    <a:cubicBezTo>
                      <a:pt x="748" y="455"/>
                      <a:pt x="731" y="452"/>
                      <a:pt x="718" y="442"/>
                    </a:cubicBezTo>
                    <a:cubicBezTo>
                      <a:pt x="708" y="451"/>
                      <a:pt x="698" y="460"/>
                      <a:pt x="690" y="471"/>
                    </a:cubicBezTo>
                    <a:cubicBezTo>
                      <a:pt x="700" y="483"/>
                      <a:pt x="703" y="500"/>
                      <a:pt x="697" y="516"/>
                    </a:cubicBezTo>
                    <a:cubicBezTo>
                      <a:pt x="690" y="531"/>
                      <a:pt x="676" y="541"/>
                      <a:pt x="660" y="543"/>
                    </a:cubicBezTo>
                    <a:close/>
                    <a:moveTo>
                      <a:pt x="727" y="527"/>
                    </a:moveTo>
                    <a:cubicBezTo>
                      <a:pt x="747" y="480"/>
                      <a:pt x="801" y="458"/>
                      <a:pt x="848" y="478"/>
                    </a:cubicBezTo>
                    <a:cubicBezTo>
                      <a:pt x="895" y="498"/>
                      <a:pt x="917" y="552"/>
                      <a:pt x="897" y="599"/>
                    </a:cubicBezTo>
                    <a:cubicBezTo>
                      <a:pt x="877" y="646"/>
                      <a:pt x="823" y="668"/>
                      <a:pt x="776" y="648"/>
                    </a:cubicBezTo>
                    <a:cubicBezTo>
                      <a:pt x="729" y="628"/>
                      <a:pt x="707" y="574"/>
                      <a:pt x="727" y="527"/>
                    </a:cubicBezTo>
                    <a:close/>
                    <a:moveTo>
                      <a:pt x="218" y="383"/>
                    </a:moveTo>
                    <a:cubicBezTo>
                      <a:pt x="264" y="453"/>
                      <a:pt x="264" y="453"/>
                      <a:pt x="264" y="453"/>
                    </a:cubicBezTo>
                    <a:cubicBezTo>
                      <a:pt x="296" y="265"/>
                      <a:pt x="296" y="265"/>
                      <a:pt x="296" y="265"/>
                    </a:cubicBezTo>
                    <a:cubicBezTo>
                      <a:pt x="379" y="265"/>
                      <a:pt x="379" y="265"/>
                      <a:pt x="379" y="265"/>
                    </a:cubicBezTo>
                    <a:cubicBezTo>
                      <a:pt x="439" y="185"/>
                      <a:pt x="439" y="185"/>
                      <a:pt x="439" y="185"/>
                    </a:cubicBezTo>
                    <a:cubicBezTo>
                      <a:pt x="488" y="279"/>
                      <a:pt x="488" y="279"/>
                      <a:pt x="488" y="279"/>
                    </a:cubicBezTo>
                    <a:cubicBezTo>
                      <a:pt x="518" y="264"/>
                      <a:pt x="518" y="264"/>
                      <a:pt x="518" y="264"/>
                    </a:cubicBezTo>
                    <a:cubicBezTo>
                      <a:pt x="444" y="121"/>
                      <a:pt x="444" y="121"/>
                      <a:pt x="444" y="121"/>
                    </a:cubicBezTo>
                    <a:cubicBezTo>
                      <a:pt x="362" y="231"/>
                      <a:pt x="362" y="231"/>
                      <a:pt x="362" y="231"/>
                    </a:cubicBezTo>
                    <a:cubicBezTo>
                      <a:pt x="267" y="231"/>
                      <a:pt x="267" y="231"/>
                      <a:pt x="267" y="231"/>
                    </a:cubicBezTo>
                    <a:cubicBezTo>
                      <a:pt x="245" y="363"/>
                      <a:pt x="245" y="363"/>
                      <a:pt x="245" y="363"/>
                    </a:cubicBezTo>
                    <a:cubicBezTo>
                      <a:pt x="223" y="330"/>
                      <a:pt x="223" y="330"/>
                      <a:pt x="223" y="330"/>
                    </a:cubicBezTo>
                    <a:cubicBezTo>
                      <a:pt x="137" y="416"/>
                      <a:pt x="137" y="416"/>
                      <a:pt x="137" y="416"/>
                    </a:cubicBezTo>
                    <a:cubicBezTo>
                      <a:pt x="161" y="440"/>
                      <a:pt x="161" y="440"/>
                      <a:pt x="161" y="440"/>
                    </a:cubicBezTo>
                    <a:lnTo>
                      <a:pt x="218" y="383"/>
                    </a:lnTo>
                    <a:close/>
                    <a:moveTo>
                      <a:pt x="123" y="103"/>
                    </a:moveTo>
                    <a:cubicBezTo>
                      <a:pt x="86" y="103"/>
                      <a:pt x="86" y="103"/>
                      <a:pt x="86" y="103"/>
                    </a:cubicBezTo>
                    <a:cubicBezTo>
                      <a:pt x="86" y="503"/>
                      <a:pt x="86" y="503"/>
                      <a:pt x="86" y="503"/>
                    </a:cubicBezTo>
                    <a:cubicBezTo>
                      <a:pt x="522" y="503"/>
                      <a:pt x="522" y="503"/>
                      <a:pt x="522" y="503"/>
                    </a:cubicBezTo>
                    <a:cubicBezTo>
                      <a:pt x="522" y="465"/>
                      <a:pt x="522" y="465"/>
                      <a:pt x="522" y="465"/>
                    </a:cubicBezTo>
                    <a:cubicBezTo>
                      <a:pt x="123" y="465"/>
                      <a:pt x="123" y="465"/>
                      <a:pt x="123" y="465"/>
                    </a:cubicBezTo>
                    <a:lnTo>
                      <a:pt x="123" y="1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69935" tIns="34968" rIns="69935" bIns="34968" numCol="1" anchor="t" anchorCtr="0" compatLnSpc="1">
                <a:prstTxWarp prst="textNoShape">
                  <a:avLst/>
                </a:prstTxWarp>
              </a:bodyPr>
              <a:lstStyle/>
              <a:p>
                <a:pPr defTabSz="699385"/>
                <a:endParaRPr lang="en-US" sz="1377" b="1" dirty="0">
                  <a:solidFill>
                    <a:srgbClr val="505050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82" name="圖片 8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53669" y="4399549"/>
                <a:ext cx="235332" cy="235875"/>
              </a:xfrm>
              <a:prstGeom prst="rect">
                <a:avLst/>
              </a:prstGeom>
            </p:spPr>
          </p:pic>
        </p:grpSp>
      </p:grpSp>
      <p:cxnSp>
        <p:nvCxnSpPr>
          <p:cNvPr id="107" name="直線接點 106"/>
          <p:cNvCxnSpPr/>
          <p:nvPr/>
        </p:nvCxnSpPr>
        <p:spPr>
          <a:xfrm>
            <a:off x="2135914" y="5446506"/>
            <a:ext cx="612000" cy="0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 flipV="1">
            <a:off x="4584186" y="3763437"/>
            <a:ext cx="2016000" cy="0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 flipV="1">
            <a:off x="4556764" y="4550129"/>
            <a:ext cx="1008000" cy="0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>
            <a:off x="5597368" y="4555525"/>
            <a:ext cx="0" cy="216000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>
            <a:off x="2131430" y="3943493"/>
            <a:ext cx="0" cy="288000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2131430" y="5165737"/>
            <a:ext cx="0" cy="288000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圖片 1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758997" y="5231809"/>
            <a:ext cx="388830" cy="470525"/>
          </a:xfrm>
          <a:prstGeom prst="rect">
            <a:avLst/>
          </a:prstGeom>
        </p:spPr>
      </p:pic>
      <p:pic>
        <p:nvPicPr>
          <p:cNvPr id="121" name="圖片 1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6217482" y="4013392"/>
            <a:ext cx="388830" cy="470525"/>
          </a:xfrm>
          <a:prstGeom prst="rect">
            <a:avLst/>
          </a:prstGeom>
        </p:spPr>
      </p:pic>
      <p:cxnSp>
        <p:nvCxnSpPr>
          <p:cNvPr id="122" name="直線接點 121"/>
          <p:cNvCxnSpPr/>
          <p:nvPr/>
        </p:nvCxnSpPr>
        <p:spPr>
          <a:xfrm flipV="1">
            <a:off x="4163732" y="4248655"/>
            <a:ext cx="2016000" cy="0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2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026" y="6097097"/>
            <a:ext cx="592935" cy="256105"/>
          </a:xfrm>
          <a:prstGeom prst="roundRect">
            <a:avLst>
              <a:gd name="adj" fmla="val 11234"/>
            </a:avLst>
          </a:prstGeom>
          <a:solidFill>
            <a:srgbClr val="FFFFFF"/>
          </a:solidFill>
          <a:ln w="63500">
            <a:noFill/>
          </a:ln>
          <a:effectLst/>
        </p:spPr>
      </p:pic>
      <p:pic>
        <p:nvPicPr>
          <p:cNvPr id="131" name="Picture 2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069" y="6097097"/>
            <a:ext cx="592935" cy="256105"/>
          </a:xfrm>
          <a:prstGeom prst="roundRect">
            <a:avLst>
              <a:gd name="adj" fmla="val 11234"/>
            </a:avLst>
          </a:prstGeom>
          <a:solidFill>
            <a:srgbClr val="FFFFFF"/>
          </a:solidFill>
          <a:ln w="63500">
            <a:noFill/>
          </a:ln>
          <a:effectLst/>
        </p:spPr>
      </p:pic>
      <p:grpSp>
        <p:nvGrpSpPr>
          <p:cNvPr id="61" name="群組 60"/>
          <p:cNvGrpSpPr/>
          <p:nvPr/>
        </p:nvGrpSpPr>
        <p:grpSpPr>
          <a:xfrm>
            <a:off x="5427881" y="4041714"/>
            <a:ext cx="404189" cy="384224"/>
            <a:chOff x="4637894" y="3247534"/>
            <a:chExt cx="404189" cy="384224"/>
          </a:xfrm>
        </p:grpSpPr>
        <p:pic>
          <p:nvPicPr>
            <p:cNvPr id="59" name="圖片 5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37894" y="3247534"/>
              <a:ext cx="400615" cy="384224"/>
            </a:xfrm>
            <a:prstGeom prst="rect">
              <a:avLst/>
            </a:prstGeom>
          </p:spPr>
        </p:pic>
        <p:sp>
          <p:nvSpPr>
            <p:cNvPr id="60" name="文字方塊 59"/>
            <p:cNvSpPr txBox="1"/>
            <p:nvPr/>
          </p:nvSpPr>
          <p:spPr>
            <a:xfrm>
              <a:off x="4694506" y="3261538"/>
              <a:ext cx="3475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grpSp>
        <p:nvGrpSpPr>
          <p:cNvPr id="132" name="群組 131"/>
          <p:cNvGrpSpPr/>
          <p:nvPr/>
        </p:nvGrpSpPr>
        <p:grpSpPr>
          <a:xfrm>
            <a:off x="5427881" y="3575642"/>
            <a:ext cx="404189" cy="384224"/>
            <a:chOff x="4637894" y="3247534"/>
            <a:chExt cx="404189" cy="384224"/>
          </a:xfrm>
        </p:grpSpPr>
        <p:pic>
          <p:nvPicPr>
            <p:cNvPr id="133" name="圖片 13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37894" y="3247534"/>
              <a:ext cx="400615" cy="384224"/>
            </a:xfrm>
            <a:prstGeom prst="rect">
              <a:avLst/>
            </a:prstGeom>
          </p:spPr>
        </p:pic>
        <p:sp>
          <p:nvSpPr>
            <p:cNvPr id="134" name="文字方塊 133"/>
            <p:cNvSpPr txBox="1"/>
            <p:nvPr/>
          </p:nvSpPr>
          <p:spPr>
            <a:xfrm>
              <a:off x="4694506" y="3261538"/>
              <a:ext cx="3475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</p:grpSp>
      <p:pic>
        <p:nvPicPr>
          <p:cNvPr id="2048" name="圖片 20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25" y="4630371"/>
            <a:ext cx="290410" cy="290410"/>
          </a:xfrm>
          <a:prstGeom prst="rect">
            <a:avLst/>
          </a:prstGeom>
        </p:spPr>
      </p:pic>
      <p:pic>
        <p:nvPicPr>
          <p:cNvPr id="154" name="圖片 1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3408706" y="4638807"/>
            <a:ext cx="388830" cy="470525"/>
          </a:xfrm>
          <a:prstGeom prst="rect">
            <a:avLst/>
          </a:prstGeom>
        </p:spPr>
      </p:pic>
      <p:cxnSp>
        <p:nvCxnSpPr>
          <p:cNvPr id="155" name="直線接點 154"/>
          <p:cNvCxnSpPr/>
          <p:nvPr/>
        </p:nvCxnSpPr>
        <p:spPr>
          <a:xfrm>
            <a:off x="3594241" y="5051809"/>
            <a:ext cx="0" cy="180000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圖片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2138" y="2642805"/>
            <a:ext cx="1019048" cy="1019048"/>
          </a:xfrm>
          <a:prstGeom prst="rect">
            <a:avLst/>
          </a:prstGeom>
        </p:spPr>
      </p:pic>
      <p:grpSp>
        <p:nvGrpSpPr>
          <p:cNvPr id="2056" name="群組 2055"/>
          <p:cNvGrpSpPr/>
          <p:nvPr/>
        </p:nvGrpSpPr>
        <p:grpSpPr>
          <a:xfrm>
            <a:off x="581909" y="1144560"/>
            <a:ext cx="1532789" cy="1355232"/>
            <a:chOff x="899592" y="1126814"/>
            <a:chExt cx="1532789" cy="1355232"/>
          </a:xfrm>
        </p:grpSpPr>
        <p:pic>
          <p:nvPicPr>
            <p:cNvPr id="157" name="圖片 15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947" y="1126814"/>
              <a:ext cx="1287434" cy="1287434"/>
            </a:xfrm>
            <a:prstGeom prst="rect">
              <a:avLst/>
            </a:prstGeom>
          </p:spPr>
        </p:pic>
        <p:pic>
          <p:nvPicPr>
            <p:cNvPr id="158" name="圖片 15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9428" y="1542478"/>
              <a:ext cx="418472" cy="418472"/>
            </a:xfrm>
            <a:prstGeom prst="rect">
              <a:avLst/>
            </a:prstGeom>
          </p:spPr>
        </p:pic>
        <p:pic>
          <p:nvPicPr>
            <p:cNvPr id="2053" name="圖片 205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99592" y="1770977"/>
              <a:ext cx="525540" cy="711069"/>
            </a:xfrm>
            <a:prstGeom prst="rect">
              <a:avLst/>
            </a:prstGeom>
          </p:spPr>
        </p:pic>
      </p:grpSp>
      <p:grpSp>
        <p:nvGrpSpPr>
          <p:cNvPr id="162" name="群組 161"/>
          <p:cNvGrpSpPr/>
          <p:nvPr/>
        </p:nvGrpSpPr>
        <p:grpSpPr>
          <a:xfrm>
            <a:off x="4737229" y="1141124"/>
            <a:ext cx="1658085" cy="1333450"/>
            <a:chOff x="6211774" y="4765669"/>
            <a:chExt cx="1658085" cy="1333450"/>
          </a:xfrm>
        </p:grpSpPr>
        <p:pic>
          <p:nvPicPr>
            <p:cNvPr id="163" name="Picture 3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6211774" y="4765669"/>
              <a:ext cx="1658085" cy="1333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4" name="圖片 16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251" y="5185767"/>
              <a:ext cx="418472" cy="418472"/>
            </a:xfrm>
            <a:prstGeom prst="rect">
              <a:avLst/>
            </a:prstGeom>
          </p:spPr>
        </p:pic>
      </p:grpSp>
      <p:pic>
        <p:nvPicPr>
          <p:cNvPr id="169" name="圖片 16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33504" y="1788723"/>
            <a:ext cx="525540" cy="711069"/>
          </a:xfrm>
          <a:prstGeom prst="rect">
            <a:avLst/>
          </a:prstGeom>
        </p:spPr>
      </p:pic>
      <p:grpSp>
        <p:nvGrpSpPr>
          <p:cNvPr id="2059" name="群組 2058"/>
          <p:cNvGrpSpPr/>
          <p:nvPr/>
        </p:nvGrpSpPr>
        <p:grpSpPr>
          <a:xfrm>
            <a:off x="6866515" y="1295597"/>
            <a:ext cx="1396780" cy="1144741"/>
            <a:chOff x="6948264" y="1332879"/>
            <a:chExt cx="1396780" cy="1144741"/>
          </a:xfrm>
        </p:grpSpPr>
        <p:pic>
          <p:nvPicPr>
            <p:cNvPr id="166" name="內容版面配置區 4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526" y="1332879"/>
              <a:ext cx="1075518" cy="1075518"/>
            </a:xfrm>
            <a:prstGeom prst="rect">
              <a:avLst/>
            </a:prstGeom>
          </p:spPr>
        </p:pic>
        <p:pic>
          <p:nvPicPr>
            <p:cNvPr id="168" name="圖片 16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049" y="1661640"/>
              <a:ext cx="418472" cy="418472"/>
            </a:xfrm>
            <a:prstGeom prst="rect">
              <a:avLst/>
            </a:prstGeom>
          </p:spPr>
        </p:pic>
        <p:pic>
          <p:nvPicPr>
            <p:cNvPr id="170" name="圖片 16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948264" y="1766551"/>
              <a:ext cx="525540" cy="711069"/>
            </a:xfrm>
            <a:prstGeom prst="rect">
              <a:avLst/>
            </a:prstGeom>
          </p:spPr>
        </p:pic>
      </p:grpSp>
      <p:sp>
        <p:nvSpPr>
          <p:cNvPr id="2066" name="左-右雙向箭號 2065"/>
          <p:cNvSpPr/>
          <p:nvPr/>
        </p:nvSpPr>
        <p:spPr>
          <a:xfrm rot="5400000">
            <a:off x="1041269" y="2718955"/>
            <a:ext cx="910353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左-右雙向箭號 178"/>
          <p:cNvSpPr/>
          <p:nvPr/>
        </p:nvSpPr>
        <p:spPr>
          <a:xfrm rot="5400000">
            <a:off x="7226162" y="2691331"/>
            <a:ext cx="958707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左-右雙向箭號 179"/>
          <p:cNvSpPr/>
          <p:nvPr/>
        </p:nvSpPr>
        <p:spPr>
          <a:xfrm rot="5400000">
            <a:off x="4969817" y="2715503"/>
            <a:ext cx="910365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4829162" y="4358652"/>
            <a:ext cx="383673" cy="369332"/>
            <a:chOff x="4829162" y="4358652"/>
            <a:chExt cx="383673" cy="36933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29162" y="4368856"/>
              <a:ext cx="367644" cy="352603"/>
            </a:xfrm>
            <a:prstGeom prst="rect">
              <a:avLst/>
            </a:prstGeom>
          </p:spPr>
        </p:pic>
        <p:sp>
          <p:nvSpPr>
            <p:cNvPr id="100" name="文字方塊 99"/>
            <p:cNvSpPr txBox="1"/>
            <p:nvPr/>
          </p:nvSpPr>
          <p:spPr>
            <a:xfrm>
              <a:off x="4865258" y="4358652"/>
              <a:ext cx="3475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2441914" y="3754804"/>
            <a:ext cx="383673" cy="369332"/>
            <a:chOff x="4829162" y="4358652"/>
            <a:chExt cx="383673" cy="369332"/>
          </a:xfrm>
        </p:grpSpPr>
        <p:pic>
          <p:nvPicPr>
            <p:cNvPr id="108" name="圖片 107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29162" y="4368856"/>
              <a:ext cx="367644" cy="352603"/>
            </a:xfrm>
            <a:prstGeom prst="rect">
              <a:avLst/>
            </a:prstGeom>
          </p:spPr>
        </p:pic>
        <p:sp>
          <p:nvSpPr>
            <p:cNvPr id="109" name="文字方塊 108"/>
            <p:cNvSpPr txBox="1"/>
            <p:nvPr/>
          </p:nvSpPr>
          <p:spPr>
            <a:xfrm>
              <a:off x="4865258" y="4358652"/>
              <a:ext cx="3475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2252169" y="5253983"/>
            <a:ext cx="383673" cy="369332"/>
            <a:chOff x="4829162" y="4358652"/>
            <a:chExt cx="383673" cy="369332"/>
          </a:xfrm>
        </p:grpSpPr>
        <p:pic>
          <p:nvPicPr>
            <p:cNvPr id="112" name="圖片 111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29162" y="4368856"/>
              <a:ext cx="367644" cy="352603"/>
            </a:xfrm>
            <a:prstGeom prst="rect">
              <a:avLst/>
            </a:prstGeom>
          </p:spPr>
        </p:pic>
        <p:sp>
          <p:nvSpPr>
            <p:cNvPr id="120" name="文字方塊 119"/>
            <p:cNvSpPr txBox="1"/>
            <p:nvPr/>
          </p:nvSpPr>
          <p:spPr>
            <a:xfrm>
              <a:off x="4865258" y="4358652"/>
              <a:ext cx="3475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3046363" y="4833926"/>
            <a:ext cx="383673" cy="369332"/>
            <a:chOff x="4829162" y="4358652"/>
            <a:chExt cx="383673" cy="369332"/>
          </a:xfrm>
        </p:grpSpPr>
        <p:pic>
          <p:nvPicPr>
            <p:cNvPr id="124" name="圖片 12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29162" y="4368856"/>
              <a:ext cx="367644" cy="352603"/>
            </a:xfrm>
            <a:prstGeom prst="rect">
              <a:avLst/>
            </a:prstGeom>
          </p:spPr>
        </p:pic>
        <p:sp>
          <p:nvSpPr>
            <p:cNvPr id="125" name="文字方塊 124"/>
            <p:cNvSpPr txBox="1"/>
            <p:nvPr/>
          </p:nvSpPr>
          <p:spPr>
            <a:xfrm>
              <a:off x="4865258" y="4358652"/>
              <a:ext cx="3475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51798" y="1549831"/>
            <a:ext cx="1421814" cy="931756"/>
          </a:xfrm>
          <a:prstGeom prst="rect">
            <a:avLst/>
          </a:prstGeom>
        </p:spPr>
      </p:pic>
      <p:pic>
        <p:nvPicPr>
          <p:cNvPr id="127" name="圖片 1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8943" y="1788723"/>
            <a:ext cx="525540" cy="711069"/>
          </a:xfrm>
          <a:prstGeom prst="rect">
            <a:avLst/>
          </a:prstGeom>
        </p:spPr>
      </p:pic>
      <p:sp>
        <p:nvSpPr>
          <p:cNvPr id="128" name="左-右雙向箭號 127"/>
          <p:cNvSpPr/>
          <p:nvPr/>
        </p:nvSpPr>
        <p:spPr>
          <a:xfrm rot="5400000">
            <a:off x="2891526" y="2715501"/>
            <a:ext cx="910365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557901" y="4537435"/>
            <a:ext cx="904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i="1" dirty="0" smtClean="0"/>
              <a:t>Microsoft IIS</a:t>
            </a:r>
            <a:endParaRPr lang="zh-TW" altLang="en-US" sz="1100" i="1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1171295" y="3616655"/>
            <a:ext cx="9043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i="1" dirty="0" smtClean="0"/>
              <a:t>Microsoft Windows Server</a:t>
            </a:r>
            <a:endParaRPr lang="zh-TW" altLang="en-US" sz="1100" i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6551744" y="4703941"/>
            <a:ext cx="904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i="1" dirty="0" smtClean="0"/>
              <a:t>ASP.NET</a:t>
            </a:r>
            <a:endParaRPr lang="zh-TW" altLang="en-US" sz="1100" i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2562519" y="3392465"/>
            <a:ext cx="1440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i="1" dirty="0" smtClean="0"/>
              <a:t>Microsoft SQL Server</a:t>
            </a:r>
          </a:p>
          <a:p>
            <a:r>
              <a:rPr lang="en-US" altLang="zh-TW" sz="1100" i="1" dirty="0" smtClean="0"/>
              <a:t>Express</a:t>
            </a:r>
            <a:endParaRPr lang="zh-TW" altLang="en-US" sz="1100" i="1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4856900" y="5322040"/>
            <a:ext cx="1232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i="1" dirty="0" smtClean="0"/>
              <a:t>Windows Form </a:t>
            </a:r>
            <a:r>
              <a:rPr lang="en-US" altLang="zh-TW" sz="1100" i="1" dirty="0" err="1" smtClean="0"/>
              <a:t>Prog</a:t>
            </a:r>
            <a:r>
              <a:rPr lang="en-US" altLang="zh-TW" sz="1100" i="1" dirty="0" smtClean="0"/>
              <a:t>.</a:t>
            </a:r>
            <a:endParaRPr lang="zh-TW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4232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系統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架構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類型二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712000" y="6498000"/>
            <a:ext cx="432000" cy="360000"/>
          </a:xfrm>
        </p:spPr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3</a:t>
            </a:fld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1" name="Rectangle 23"/>
          <p:cNvSpPr/>
          <p:nvPr/>
        </p:nvSpPr>
        <p:spPr bwMode="auto">
          <a:xfrm>
            <a:off x="1107449" y="3367247"/>
            <a:ext cx="6992943" cy="30848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505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93" tIns="109675" rIns="137093" bIns="1096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21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</a:t>
            </a:r>
            <a:endParaRPr lang="en-US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ounded Rectangle 24"/>
          <p:cNvSpPr/>
          <p:nvPr/>
        </p:nvSpPr>
        <p:spPr bwMode="auto">
          <a:xfrm>
            <a:off x="1439659" y="6010481"/>
            <a:ext cx="6367360" cy="422334"/>
          </a:xfrm>
          <a:prstGeom prst="roundRect">
            <a:avLst>
              <a:gd name="adj" fmla="val 6387"/>
            </a:avLst>
          </a:prstGeom>
          <a:solidFill>
            <a:schemeClr val="bg2">
              <a:lumMod val="50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93" tIns="109675" rIns="137093" bIns="1096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21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99" b="1" kern="0" spc="-37" dirty="0">
              <a:gradFill>
                <a:gsLst>
                  <a:gs pos="1250">
                    <a:srgbClr val="000000"/>
                  </a:gs>
                  <a:gs pos="10417">
                    <a:srgbClr val="000000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28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54" y="6097099"/>
            <a:ext cx="592935" cy="256105"/>
          </a:xfrm>
          <a:prstGeom prst="roundRect">
            <a:avLst>
              <a:gd name="adj" fmla="val 11234"/>
            </a:avLst>
          </a:prstGeom>
          <a:solidFill>
            <a:srgbClr val="FFFFFF"/>
          </a:solidFill>
          <a:ln w="63500">
            <a:noFill/>
          </a:ln>
          <a:effectLst/>
        </p:spPr>
      </p:pic>
      <p:pic>
        <p:nvPicPr>
          <p:cNvPr id="14" name="Picture 2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79" y="6097098"/>
            <a:ext cx="592935" cy="256105"/>
          </a:xfrm>
          <a:prstGeom prst="roundRect">
            <a:avLst>
              <a:gd name="adj" fmla="val 11234"/>
            </a:avLst>
          </a:prstGeom>
          <a:solidFill>
            <a:srgbClr val="FFFFFF"/>
          </a:solidFill>
          <a:ln w="63500">
            <a:noFill/>
          </a:ln>
          <a:effectLst/>
        </p:spPr>
      </p:pic>
      <p:sp>
        <p:nvSpPr>
          <p:cNvPr id="19" name="TextBox 25"/>
          <p:cNvSpPr txBox="1"/>
          <p:nvPr/>
        </p:nvSpPr>
        <p:spPr>
          <a:xfrm>
            <a:off x="1476135" y="6017865"/>
            <a:ext cx="548507" cy="443091"/>
          </a:xfrm>
          <a:prstGeom prst="rect">
            <a:avLst/>
          </a:prstGeom>
          <a:noFill/>
        </p:spPr>
        <p:txBody>
          <a:bodyPr wrap="square" lIns="0" tIns="109675" rIns="137093" bIns="109675" rtlCol="0">
            <a:spAutoFit/>
          </a:bodyPr>
          <a:lstStyle/>
          <a:p>
            <a:pPr algn="ctr" defTabSz="685436">
              <a:lnSpc>
                <a:spcPct val="90000"/>
              </a:lnSpc>
              <a:defRPr/>
            </a:pPr>
            <a:r>
              <a:rPr lang="zh-TW" altLang="en-US" sz="1600" b="1" kern="0" dirty="0">
                <a:latin typeface="微軟正黑體" pitchFamily="34" charset="-120"/>
                <a:ea typeface="微軟正黑體" pitchFamily="34" charset="-120"/>
              </a:rPr>
              <a:t>硬</a:t>
            </a:r>
            <a:r>
              <a:rPr lang="zh-TW" altLang="en-US" sz="1600" b="1" kern="0" dirty="0" smtClean="0">
                <a:latin typeface="微軟正黑體" pitchFamily="34" charset="-120"/>
                <a:ea typeface="微軟正黑體" pitchFamily="34" charset="-120"/>
              </a:rPr>
              <a:t>碟</a:t>
            </a:r>
            <a:endParaRPr lang="en-US" sz="1600" b="1" kern="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3" name="Picture 2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223" y="6097098"/>
            <a:ext cx="592935" cy="256105"/>
          </a:xfrm>
          <a:prstGeom prst="roundRect">
            <a:avLst>
              <a:gd name="adj" fmla="val 11234"/>
            </a:avLst>
          </a:prstGeom>
          <a:solidFill>
            <a:srgbClr val="FFFFFF"/>
          </a:solidFill>
          <a:ln w="63500">
            <a:noFill/>
          </a:ln>
          <a:effectLst/>
        </p:spPr>
      </p:pic>
      <p:pic>
        <p:nvPicPr>
          <p:cNvPr id="74" name="Picture 2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367" y="6097098"/>
            <a:ext cx="592935" cy="256105"/>
          </a:xfrm>
          <a:prstGeom prst="roundRect">
            <a:avLst>
              <a:gd name="adj" fmla="val 11234"/>
            </a:avLst>
          </a:prstGeom>
          <a:solidFill>
            <a:srgbClr val="FFFFFF"/>
          </a:solidFill>
          <a:ln w="63500">
            <a:noFill/>
          </a:ln>
          <a:effectLst/>
        </p:spPr>
      </p:pic>
      <p:pic>
        <p:nvPicPr>
          <p:cNvPr id="75" name="Picture 2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40" y="6097097"/>
            <a:ext cx="592935" cy="256105"/>
          </a:xfrm>
          <a:prstGeom prst="roundRect">
            <a:avLst>
              <a:gd name="adj" fmla="val 11234"/>
            </a:avLst>
          </a:prstGeom>
          <a:solidFill>
            <a:srgbClr val="FFFFFF"/>
          </a:solidFill>
          <a:ln w="63500">
            <a:noFill/>
          </a:ln>
          <a:effectLst/>
        </p:spPr>
      </p:pic>
      <p:pic>
        <p:nvPicPr>
          <p:cNvPr id="76" name="Picture 2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983" y="6097097"/>
            <a:ext cx="592935" cy="256105"/>
          </a:xfrm>
          <a:prstGeom prst="roundRect">
            <a:avLst>
              <a:gd name="adj" fmla="val 11234"/>
            </a:avLst>
          </a:prstGeom>
          <a:solidFill>
            <a:srgbClr val="FFFFFF"/>
          </a:solidFill>
          <a:ln w="63500">
            <a:noFill/>
          </a:ln>
          <a:effectLst/>
        </p:spPr>
      </p:pic>
      <p:grpSp>
        <p:nvGrpSpPr>
          <p:cNvPr id="17" name="群組 16"/>
          <p:cNvGrpSpPr/>
          <p:nvPr/>
        </p:nvGrpSpPr>
        <p:grpSpPr>
          <a:xfrm>
            <a:off x="3171186" y="5203594"/>
            <a:ext cx="1078799" cy="869882"/>
            <a:chOff x="2474561" y="4645210"/>
            <a:chExt cx="1078799" cy="911826"/>
          </a:xfrm>
        </p:grpSpPr>
        <p:sp>
          <p:nvSpPr>
            <p:cNvPr id="69" name="Rounded Rectangle 24"/>
            <p:cNvSpPr/>
            <p:nvPr/>
          </p:nvSpPr>
          <p:spPr bwMode="auto">
            <a:xfrm>
              <a:off x="2474561" y="4645210"/>
              <a:ext cx="1078799" cy="810681"/>
            </a:xfrm>
            <a:prstGeom prst="roundRect">
              <a:avLst>
                <a:gd name="adj" fmla="val 638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7093" tIns="109675" rIns="137093" bIns="10967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21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99" b="1" kern="0" spc="-37" dirty="0">
                <a:gradFill>
                  <a:gsLst>
                    <a:gs pos="1250">
                      <a:srgbClr val="000000"/>
                    </a:gs>
                    <a:gs pos="10417">
                      <a:srgbClr val="000000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7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56377" y="5108776"/>
              <a:ext cx="409657" cy="273105"/>
            </a:xfrm>
            <a:prstGeom prst="rect">
              <a:avLst/>
            </a:prstGeom>
          </p:spPr>
        </p:pic>
        <p:sp>
          <p:nvSpPr>
            <p:cNvPr id="87" name="TextBox 25"/>
            <p:cNvSpPr txBox="1"/>
            <p:nvPr/>
          </p:nvSpPr>
          <p:spPr>
            <a:xfrm>
              <a:off x="2577592" y="4976438"/>
              <a:ext cx="491773" cy="580598"/>
            </a:xfrm>
            <a:prstGeom prst="rect">
              <a:avLst/>
            </a:prstGeom>
            <a:noFill/>
          </p:spPr>
          <p:txBody>
            <a:bodyPr wrap="square" lIns="0" tIns="109675" rIns="137093" bIns="109675" rtlCol="0">
              <a:spAutoFit/>
            </a:bodyPr>
            <a:lstStyle/>
            <a:p>
              <a:pPr algn="ctr" defTabSz="685436">
                <a:lnSpc>
                  <a:spcPct val="90000"/>
                </a:lnSpc>
                <a:defRPr/>
              </a:pPr>
              <a:r>
                <a:rPr lang="zh-TW" altLang="en-US" sz="1200" b="1" kern="0" dirty="0" smtClean="0">
                  <a:latin typeface="微軟正黑體" pitchFamily="34" charset="-120"/>
                  <a:ea typeface="微軟正黑體" pitchFamily="34" charset="-120"/>
                </a:rPr>
                <a:t>圖片檔案</a:t>
              </a:r>
              <a:endParaRPr lang="en-US" sz="1200" b="1" kern="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88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0332" y="4727988"/>
              <a:ext cx="409657" cy="273105"/>
            </a:xfrm>
            <a:prstGeom prst="rect">
              <a:avLst/>
            </a:prstGeom>
          </p:spPr>
        </p:pic>
        <p:pic>
          <p:nvPicPr>
            <p:cNvPr id="89" name="Picture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9591" y="4721328"/>
              <a:ext cx="409657" cy="273105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3086347" y="3609891"/>
            <a:ext cx="1108551" cy="1110012"/>
            <a:chOff x="3773372" y="4345880"/>
            <a:chExt cx="1108551" cy="1110012"/>
          </a:xfrm>
        </p:grpSpPr>
        <p:sp>
          <p:nvSpPr>
            <p:cNvPr id="23" name="Rounded Rectangle 10"/>
            <p:cNvSpPr/>
            <p:nvPr/>
          </p:nvSpPr>
          <p:spPr>
            <a:xfrm>
              <a:off x="3773372" y="4345880"/>
              <a:ext cx="1015788" cy="1110012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99">
                <a:solidFill>
                  <a:schemeClr val="accent1"/>
                </a:solidFill>
              </a:endParaRPr>
            </a:p>
          </p:txBody>
        </p:sp>
        <p:pic>
          <p:nvPicPr>
            <p:cNvPr id="102" name="Picture 21" descr="CloudStorageService-Single-4.png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866480" y="4968890"/>
              <a:ext cx="302611" cy="434519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578058" y="4553972"/>
              <a:ext cx="303865" cy="720090"/>
            </a:xfrm>
            <a:prstGeom prst="rect">
              <a:avLst/>
            </a:prstGeom>
            <a:noFill/>
          </p:spPr>
          <p:txBody>
            <a:bodyPr wrap="square" lIns="0" tIns="109675" rIns="137093" bIns="109675" rtlCol="0">
              <a:spAutoFit/>
            </a:bodyPr>
            <a:lstStyle/>
            <a:p>
              <a:pPr algn="ctr" defTabSz="685436">
                <a:lnSpc>
                  <a:spcPct val="90000"/>
                </a:lnSpc>
                <a:defRPr/>
              </a:pPr>
              <a:r>
                <a:rPr lang="zh-TW" altLang="en-US" sz="1200" b="1" kern="0" dirty="0" smtClean="0">
                  <a:latin typeface="微軟正黑體" pitchFamily="34" charset="-120"/>
                  <a:ea typeface="微軟正黑體" pitchFamily="34" charset="-120"/>
                </a:rPr>
                <a:t>資料庫</a:t>
              </a:r>
              <a:endParaRPr lang="en-US" sz="1200" b="1" kern="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24" name="Picture 21" descr="CloudStorageService-Single-4.png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865969" y="4468894"/>
              <a:ext cx="303292" cy="435497"/>
            </a:xfrm>
            <a:prstGeom prst="rect">
              <a:avLst/>
            </a:prstGeom>
          </p:spPr>
        </p:pic>
        <p:pic>
          <p:nvPicPr>
            <p:cNvPr id="80" name="Picture 21" descr="CloudStorageService-Single-4.png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241253" y="4965959"/>
              <a:ext cx="302611" cy="434519"/>
            </a:xfrm>
            <a:prstGeom prst="rect">
              <a:avLst/>
            </a:prstGeom>
          </p:spPr>
        </p:pic>
        <p:pic>
          <p:nvPicPr>
            <p:cNvPr id="90" name="Picture 21" descr="CloudStorageService-Single-4.png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240287" y="4468893"/>
              <a:ext cx="303292" cy="435497"/>
            </a:xfrm>
            <a:prstGeom prst="rect">
              <a:avLst/>
            </a:prstGeom>
          </p:spPr>
        </p:pic>
      </p:grpSp>
      <p:grpSp>
        <p:nvGrpSpPr>
          <p:cNvPr id="62" name="群組 61"/>
          <p:cNvGrpSpPr/>
          <p:nvPr/>
        </p:nvGrpSpPr>
        <p:grpSpPr>
          <a:xfrm>
            <a:off x="6640168" y="3488101"/>
            <a:ext cx="1142584" cy="1127849"/>
            <a:chOff x="5969531" y="3347251"/>
            <a:chExt cx="1142584" cy="1127849"/>
          </a:xfrm>
        </p:grpSpPr>
        <p:sp>
          <p:nvSpPr>
            <p:cNvPr id="93" name="Rounded Rectangle 24"/>
            <p:cNvSpPr/>
            <p:nvPr/>
          </p:nvSpPr>
          <p:spPr bwMode="auto">
            <a:xfrm>
              <a:off x="5969531" y="3370053"/>
              <a:ext cx="1065348" cy="1098696"/>
            </a:xfrm>
            <a:prstGeom prst="roundRect">
              <a:avLst>
                <a:gd name="adj" fmla="val 638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0795" cap="flat" cmpd="sng" algn="ctr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7093" tIns="109675" rIns="137093" bIns="10967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21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99" b="1" kern="0" spc="-37" dirty="0">
                <a:gradFill>
                  <a:gsLst>
                    <a:gs pos="1250">
                      <a:srgbClr val="000000"/>
                    </a:gs>
                    <a:gs pos="10417">
                      <a:srgbClr val="000000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9" name="Picture 20" descr="Server-Grp-2.png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043489" y="3398033"/>
              <a:ext cx="757411" cy="1077067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96031" y="3347251"/>
              <a:ext cx="412127" cy="412127"/>
            </a:xfrm>
            <a:prstGeom prst="rect">
              <a:avLst/>
            </a:prstGeom>
          </p:spPr>
        </p:pic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6723969" y="3385382"/>
              <a:ext cx="38814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99077">
                <a:defRPr/>
              </a:pPr>
              <a:r>
                <a:rPr lang="zh-TW" altLang="en-US" sz="1200" b="1" kern="0" dirty="0" smtClean="0">
                  <a:latin typeface="微軟正黑體" pitchFamily="34" charset="-120"/>
                  <a:ea typeface="微軟正黑體" pitchFamily="34" charset="-120"/>
                </a:rPr>
                <a:t>網頁伺服器</a:t>
              </a:r>
              <a:endParaRPr lang="en-US" altLang="zh-TW" sz="1200" b="1" kern="0" dirty="0" smtClean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2057" name="Picture 9" descr="https://cdn-images-1.medium.com/max/1600/1*L0yNfRdiH8DfYuiJTKPxww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9544" y="5561304"/>
            <a:ext cx="1727334" cy="431834"/>
          </a:xfrm>
          <a:prstGeom prst="rect">
            <a:avLst/>
          </a:prstGeom>
          <a:noFill/>
        </p:spPr>
      </p:pic>
      <p:grpSp>
        <p:nvGrpSpPr>
          <p:cNvPr id="45" name="群組 44"/>
          <p:cNvGrpSpPr/>
          <p:nvPr/>
        </p:nvGrpSpPr>
        <p:grpSpPr>
          <a:xfrm>
            <a:off x="1506280" y="4547364"/>
            <a:ext cx="1250300" cy="618373"/>
            <a:chOff x="4027128" y="3620153"/>
            <a:chExt cx="1250300" cy="618373"/>
          </a:xfrm>
        </p:grpSpPr>
        <p:sp>
          <p:nvSpPr>
            <p:cNvPr id="110" name="Rounded Rectangle 24"/>
            <p:cNvSpPr/>
            <p:nvPr/>
          </p:nvSpPr>
          <p:spPr bwMode="auto">
            <a:xfrm>
              <a:off x="4027128" y="3620153"/>
              <a:ext cx="1250300" cy="618373"/>
            </a:xfrm>
            <a:prstGeom prst="roundRect">
              <a:avLst>
                <a:gd name="adj" fmla="val 638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7093" tIns="109675" rIns="137093" bIns="10967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21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99" b="1" kern="0" spc="-37" dirty="0">
                <a:gradFill>
                  <a:gsLst>
                    <a:gs pos="1250">
                      <a:srgbClr val="000000"/>
                    </a:gs>
                    <a:gs pos="10417">
                      <a:srgbClr val="000000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04" name="Picture 9" descr="https://cdn-images-1.medium.com/max/1600/1*L0yNfRdiH8DfYuiJTKPxww.png"/>
            <p:cNvPicPr>
              <a:picLocks noChangeAspect="1" noChangeArrowheads="1"/>
            </p:cNvPicPr>
            <p:nvPr/>
          </p:nvPicPr>
          <p:blipFill rotWithShape="1">
            <a:blip r:embed="rId8" cstate="print"/>
            <a:srcRect l="30719" r="49061"/>
            <a:stretch/>
          </p:blipFill>
          <p:spPr bwMode="auto">
            <a:xfrm>
              <a:off x="4157866" y="3712917"/>
              <a:ext cx="380894" cy="470945"/>
            </a:xfrm>
            <a:prstGeom prst="rect">
              <a:avLst/>
            </a:prstGeom>
            <a:noFill/>
          </p:spPr>
        </p:pic>
        <p:pic>
          <p:nvPicPr>
            <p:cNvPr id="105" name="Picture 9" descr="https://cdn-images-1.medium.com/max/1600/1*L0yNfRdiH8DfYuiJTKPxww.png"/>
            <p:cNvPicPr>
              <a:picLocks noChangeAspect="1" noChangeArrowheads="1"/>
            </p:cNvPicPr>
            <p:nvPr/>
          </p:nvPicPr>
          <p:blipFill rotWithShape="1">
            <a:blip r:embed="rId8" cstate="print"/>
            <a:srcRect l="30719" r="49061"/>
            <a:stretch/>
          </p:blipFill>
          <p:spPr bwMode="auto">
            <a:xfrm>
              <a:off x="4721463" y="3712916"/>
              <a:ext cx="380894" cy="470945"/>
            </a:xfrm>
            <a:prstGeom prst="rect">
              <a:avLst/>
            </a:prstGeom>
            <a:noFill/>
          </p:spPr>
        </p:pic>
      </p:grpSp>
      <p:pic>
        <p:nvPicPr>
          <p:cNvPr id="30" name="圖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3732" y="3563467"/>
            <a:ext cx="388830" cy="470525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1912356" y="4154638"/>
            <a:ext cx="388830" cy="470525"/>
          </a:xfrm>
          <a:prstGeom prst="rect">
            <a:avLst/>
          </a:prstGeom>
        </p:spPr>
      </p:pic>
      <p:cxnSp>
        <p:nvCxnSpPr>
          <p:cNvPr id="95" name="直線接點 94"/>
          <p:cNvCxnSpPr/>
          <p:nvPr/>
        </p:nvCxnSpPr>
        <p:spPr>
          <a:xfrm>
            <a:off x="2135986" y="3946972"/>
            <a:ext cx="936000" cy="0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圖片 9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6122" y="4339501"/>
            <a:ext cx="388830" cy="470525"/>
          </a:xfrm>
          <a:prstGeom prst="rect">
            <a:avLst/>
          </a:prstGeom>
        </p:spPr>
      </p:pic>
      <p:grpSp>
        <p:nvGrpSpPr>
          <p:cNvPr id="43" name="群組 42"/>
          <p:cNvGrpSpPr/>
          <p:nvPr/>
        </p:nvGrpSpPr>
        <p:grpSpPr>
          <a:xfrm>
            <a:off x="4944226" y="4771549"/>
            <a:ext cx="1250300" cy="618373"/>
            <a:chOff x="4038556" y="4675688"/>
            <a:chExt cx="1250300" cy="618373"/>
          </a:xfrm>
        </p:grpSpPr>
        <p:sp>
          <p:nvSpPr>
            <p:cNvPr id="103" name="Rounded Rectangle 24"/>
            <p:cNvSpPr/>
            <p:nvPr/>
          </p:nvSpPr>
          <p:spPr bwMode="auto">
            <a:xfrm>
              <a:off x="4038556" y="4675688"/>
              <a:ext cx="1250300" cy="618373"/>
            </a:xfrm>
            <a:prstGeom prst="roundRect">
              <a:avLst>
                <a:gd name="adj" fmla="val 638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7093" tIns="109675" rIns="137093" bIns="10967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21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99" b="1" kern="0" spc="-37" dirty="0">
                <a:gradFill>
                  <a:gsLst>
                    <a:gs pos="1250">
                      <a:srgbClr val="000000"/>
                    </a:gs>
                    <a:gs pos="10417">
                      <a:srgbClr val="000000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9" name="群組 38"/>
            <p:cNvGrpSpPr/>
            <p:nvPr/>
          </p:nvGrpSpPr>
          <p:grpSpPr>
            <a:xfrm>
              <a:off x="4090517" y="4741558"/>
              <a:ext cx="514577" cy="420176"/>
              <a:chOff x="4064981" y="3766176"/>
              <a:chExt cx="514577" cy="420176"/>
            </a:xfrm>
          </p:grpSpPr>
          <p:sp>
            <p:nvSpPr>
              <p:cNvPr id="98" name="Freeform 37"/>
              <p:cNvSpPr>
                <a:spLocks noEditPoints="1"/>
              </p:cNvSpPr>
              <p:nvPr/>
            </p:nvSpPr>
            <p:spPr bwMode="auto">
              <a:xfrm>
                <a:off x="4174729" y="3876172"/>
                <a:ext cx="404829" cy="310180"/>
              </a:xfrm>
              <a:custGeom>
                <a:avLst/>
                <a:gdLst>
                  <a:gd name="T0" fmla="*/ 1070 w 1214"/>
                  <a:gd name="T1" fmla="*/ 106 h 852"/>
                  <a:gd name="T2" fmla="*/ 787 w 1214"/>
                  <a:gd name="T3" fmla="*/ 621 h 852"/>
                  <a:gd name="T4" fmla="*/ 753 w 1214"/>
                  <a:gd name="T5" fmla="*/ 538 h 852"/>
                  <a:gd name="T6" fmla="*/ 825 w 1214"/>
                  <a:gd name="T7" fmla="*/ 533 h 852"/>
                  <a:gd name="T8" fmla="*/ 782 w 1214"/>
                  <a:gd name="T9" fmla="*/ 550 h 852"/>
                  <a:gd name="T10" fmla="*/ 1214 w 1214"/>
                  <a:gd name="T11" fmla="*/ 117 h 852"/>
                  <a:gd name="T12" fmla="*/ 523 w 1214"/>
                  <a:gd name="T13" fmla="*/ 0 h 852"/>
                  <a:gd name="T14" fmla="*/ 0 w 1214"/>
                  <a:gd name="T15" fmla="*/ 523 h 852"/>
                  <a:gd name="T16" fmla="*/ 218 w 1214"/>
                  <a:gd name="T17" fmla="*/ 803 h 852"/>
                  <a:gd name="T18" fmla="*/ 1214 w 1214"/>
                  <a:gd name="T19" fmla="*/ 803 h 852"/>
                  <a:gd name="T20" fmla="*/ 607 w 1214"/>
                  <a:gd name="T21" fmla="*/ 207 h 852"/>
                  <a:gd name="T22" fmla="*/ 1118 w 1214"/>
                  <a:gd name="T23" fmla="*/ 100 h 852"/>
                  <a:gd name="T24" fmla="*/ 1154 w 1214"/>
                  <a:gd name="T25" fmla="*/ 100 h 852"/>
                  <a:gd name="T26" fmla="*/ 1143 w 1214"/>
                  <a:gd name="T27" fmla="*/ 136 h 852"/>
                  <a:gd name="T28" fmla="*/ 1119 w 1214"/>
                  <a:gd name="T29" fmla="*/ 135 h 852"/>
                  <a:gd name="T30" fmla="*/ 1125 w 1214"/>
                  <a:gd name="T31" fmla="*/ 118 h 852"/>
                  <a:gd name="T32" fmla="*/ 1040 w 1214"/>
                  <a:gd name="T33" fmla="*/ 100 h 852"/>
                  <a:gd name="T34" fmla="*/ 1040 w 1214"/>
                  <a:gd name="T35" fmla="*/ 136 h 852"/>
                  <a:gd name="T36" fmla="*/ 1015 w 1214"/>
                  <a:gd name="T37" fmla="*/ 128 h 852"/>
                  <a:gd name="T38" fmla="*/ 971 w 1214"/>
                  <a:gd name="T39" fmla="*/ 128 h 852"/>
                  <a:gd name="T40" fmla="*/ 607 w 1214"/>
                  <a:gd name="T41" fmla="*/ 397 h 852"/>
                  <a:gd name="T42" fmla="*/ 607 w 1214"/>
                  <a:gd name="T43" fmla="*/ 484 h 852"/>
                  <a:gd name="T44" fmla="*/ 27 w 1214"/>
                  <a:gd name="T45" fmla="*/ 523 h 852"/>
                  <a:gd name="T46" fmla="*/ 523 w 1214"/>
                  <a:gd name="T47" fmla="*/ 26 h 852"/>
                  <a:gd name="T48" fmla="*/ 523 w 1214"/>
                  <a:gd name="T49" fmla="*/ 580 h 852"/>
                  <a:gd name="T50" fmla="*/ 1165 w 1214"/>
                  <a:gd name="T51" fmla="*/ 256 h 852"/>
                  <a:gd name="T52" fmla="*/ 268 w 1214"/>
                  <a:gd name="T53" fmla="*/ 803 h 852"/>
                  <a:gd name="T54" fmla="*/ 523 w 1214"/>
                  <a:gd name="T55" fmla="*/ 606 h 852"/>
                  <a:gd name="T56" fmla="*/ 613 w 1214"/>
                  <a:gd name="T57" fmla="*/ 504 h 852"/>
                  <a:gd name="T58" fmla="*/ 657 w 1214"/>
                  <a:gd name="T59" fmla="*/ 460 h 852"/>
                  <a:gd name="T60" fmla="*/ 657 w 1214"/>
                  <a:gd name="T61" fmla="*/ 398 h 852"/>
                  <a:gd name="T62" fmla="*/ 613 w 1214"/>
                  <a:gd name="T63" fmla="*/ 354 h 852"/>
                  <a:gd name="T64" fmla="*/ 1164 w 1214"/>
                  <a:gd name="T65" fmla="*/ 256 h 852"/>
                  <a:gd name="T66" fmla="*/ 697 w 1214"/>
                  <a:gd name="T67" fmla="*/ 610 h 852"/>
                  <a:gd name="T68" fmla="*/ 763 w 1214"/>
                  <a:gd name="T69" fmla="*/ 678 h 852"/>
                  <a:gd name="T70" fmla="*/ 861 w 1214"/>
                  <a:gd name="T71" fmla="*/ 678 h 852"/>
                  <a:gd name="T72" fmla="*/ 927 w 1214"/>
                  <a:gd name="T73" fmla="*/ 610 h 852"/>
                  <a:gd name="T74" fmla="*/ 927 w 1214"/>
                  <a:gd name="T75" fmla="*/ 516 h 852"/>
                  <a:gd name="T76" fmla="*/ 860 w 1214"/>
                  <a:gd name="T77" fmla="*/ 448 h 852"/>
                  <a:gd name="T78" fmla="*/ 763 w 1214"/>
                  <a:gd name="T79" fmla="*/ 448 h 852"/>
                  <a:gd name="T80" fmla="*/ 697 w 1214"/>
                  <a:gd name="T81" fmla="*/ 516 h 852"/>
                  <a:gd name="T82" fmla="*/ 848 w 1214"/>
                  <a:gd name="T83" fmla="*/ 478 h 852"/>
                  <a:gd name="T84" fmla="*/ 727 w 1214"/>
                  <a:gd name="T85" fmla="*/ 527 h 852"/>
                  <a:gd name="T86" fmla="*/ 296 w 1214"/>
                  <a:gd name="T87" fmla="*/ 265 h 852"/>
                  <a:gd name="T88" fmla="*/ 488 w 1214"/>
                  <a:gd name="T89" fmla="*/ 279 h 852"/>
                  <a:gd name="T90" fmla="*/ 362 w 1214"/>
                  <a:gd name="T91" fmla="*/ 231 h 852"/>
                  <a:gd name="T92" fmla="*/ 223 w 1214"/>
                  <a:gd name="T93" fmla="*/ 330 h 852"/>
                  <a:gd name="T94" fmla="*/ 218 w 1214"/>
                  <a:gd name="T95" fmla="*/ 383 h 852"/>
                  <a:gd name="T96" fmla="*/ 86 w 1214"/>
                  <a:gd name="T97" fmla="*/ 503 h 852"/>
                  <a:gd name="T98" fmla="*/ 123 w 1214"/>
                  <a:gd name="T99" fmla="*/ 465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14" h="852">
                    <a:moveTo>
                      <a:pt x="1046" y="130"/>
                    </a:moveTo>
                    <a:cubicBezTo>
                      <a:pt x="1070" y="130"/>
                      <a:pt x="1070" y="130"/>
                      <a:pt x="1070" y="130"/>
                    </a:cubicBezTo>
                    <a:cubicBezTo>
                      <a:pt x="1070" y="106"/>
                      <a:pt x="1070" y="106"/>
                      <a:pt x="1070" y="106"/>
                    </a:cubicBezTo>
                    <a:cubicBezTo>
                      <a:pt x="1046" y="106"/>
                      <a:pt x="1046" y="106"/>
                      <a:pt x="1046" y="106"/>
                    </a:cubicBezTo>
                    <a:lnTo>
                      <a:pt x="1046" y="130"/>
                    </a:lnTo>
                    <a:close/>
                    <a:moveTo>
                      <a:pt x="787" y="621"/>
                    </a:moveTo>
                    <a:cubicBezTo>
                      <a:pt x="819" y="635"/>
                      <a:pt x="856" y="620"/>
                      <a:pt x="870" y="588"/>
                    </a:cubicBezTo>
                    <a:cubicBezTo>
                      <a:pt x="884" y="556"/>
                      <a:pt x="869" y="518"/>
                      <a:pt x="837" y="505"/>
                    </a:cubicBezTo>
                    <a:cubicBezTo>
                      <a:pt x="804" y="491"/>
                      <a:pt x="767" y="506"/>
                      <a:pt x="753" y="538"/>
                    </a:cubicBezTo>
                    <a:cubicBezTo>
                      <a:pt x="740" y="571"/>
                      <a:pt x="755" y="608"/>
                      <a:pt x="787" y="621"/>
                    </a:cubicBezTo>
                    <a:close/>
                    <a:moveTo>
                      <a:pt x="782" y="550"/>
                    </a:moveTo>
                    <a:cubicBezTo>
                      <a:pt x="789" y="534"/>
                      <a:pt x="808" y="526"/>
                      <a:pt x="825" y="533"/>
                    </a:cubicBezTo>
                    <a:cubicBezTo>
                      <a:pt x="841" y="540"/>
                      <a:pt x="849" y="559"/>
                      <a:pt x="842" y="576"/>
                    </a:cubicBezTo>
                    <a:cubicBezTo>
                      <a:pt x="835" y="592"/>
                      <a:pt x="816" y="600"/>
                      <a:pt x="799" y="593"/>
                    </a:cubicBezTo>
                    <a:cubicBezTo>
                      <a:pt x="782" y="586"/>
                      <a:pt x="775" y="567"/>
                      <a:pt x="782" y="550"/>
                    </a:cubicBezTo>
                    <a:close/>
                    <a:moveTo>
                      <a:pt x="1175" y="166"/>
                    </a:moveTo>
                    <a:cubicBezTo>
                      <a:pt x="1191" y="166"/>
                      <a:pt x="1204" y="173"/>
                      <a:pt x="1214" y="183"/>
                    </a:cubicBezTo>
                    <a:cubicBezTo>
                      <a:pt x="1214" y="117"/>
                      <a:pt x="1214" y="117"/>
                      <a:pt x="1214" y="117"/>
                    </a:cubicBezTo>
                    <a:cubicBezTo>
                      <a:pt x="1214" y="90"/>
                      <a:pt x="1192" y="68"/>
                      <a:pt x="1164" y="68"/>
                    </a:cubicBezTo>
                    <a:cubicBezTo>
                      <a:pt x="606" y="68"/>
                      <a:pt x="606" y="68"/>
                      <a:pt x="606" y="68"/>
                    </a:cubicBezTo>
                    <a:cubicBezTo>
                      <a:pt x="598" y="29"/>
                      <a:pt x="564" y="0"/>
                      <a:pt x="52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38" y="0"/>
                      <a:pt x="0" y="37"/>
                      <a:pt x="0" y="83"/>
                    </a:cubicBezTo>
                    <a:cubicBezTo>
                      <a:pt x="0" y="523"/>
                      <a:pt x="0" y="523"/>
                      <a:pt x="0" y="523"/>
                    </a:cubicBezTo>
                    <a:cubicBezTo>
                      <a:pt x="0" y="569"/>
                      <a:pt x="38" y="606"/>
                      <a:pt x="84" y="606"/>
                    </a:cubicBezTo>
                    <a:cubicBezTo>
                      <a:pt x="218" y="606"/>
                      <a:pt x="218" y="606"/>
                      <a:pt x="218" y="606"/>
                    </a:cubicBezTo>
                    <a:cubicBezTo>
                      <a:pt x="218" y="803"/>
                      <a:pt x="218" y="803"/>
                      <a:pt x="218" y="803"/>
                    </a:cubicBezTo>
                    <a:cubicBezTo>
                      <a:pt x="218" y="830"/>
                      <a:pt x="240" y="852"/>
                      <a:pt x="268" y="852"/>
                    </a:cubicBezTo>
                    <a:cubicBezTo>
                      <a:pt x="1164" y="852"/>
                      <a:pt x="1164" y="852"/>
                      <a:pt x="1164" y="852"/>
                    </a:cubicBezTo>
                    <a:cubicBezTo>
                      <a:pt x="1192" y="852"/>
                      <a:pt x="1214" y="830"/>
                      <a:pt x="1214" y="803"/>
                    </a:cubicBezTo>
                    <a:cubicBezTo>
                      <a:pt x="1214" y="256"/>
                      <a:pt x="1214" y="256"/>
                      <a:pt x="1214" y="256"/>
                    </a:cubicBezTo>
                    <a:cubicBezTo>
                      <a:pt x="1214" y="229"/>
                      <a:pt x="1192" y="207"/>
                      <a:pt x="1164" y="207"/>
                    </a:cubicBezTo>
                    <a:cubicBezTo>
                      <a:pt x="607" y="207"/>
                      <a:pt x="607" y="207"/>
                      <a:pt x="607" y="207"/>
                    </a:cubicBezTo>
                    <a:cubicBezTo>
                      <a:pt x="607" y="166"/>
                      <a:pt x="607" y="166"/>
                      <a:pt x="607" y="166"/>
                    </a:cubicBezTo>
                    <a:lnTo>
                      <a:pt x="1175" y="166"/>
                    </a:lnTo>
                    <a:close/>
                    <a:moveTo>
                      <a:pt x="1118" y="100"/>
                    </a:moveTo>
                    <a:cubicBezTo>
                      <a:pt x="1131" y="112"/>
                      <a:pt x="1131" y="112"/>
                      <a:pt x="1131" y="112"/>
                    </a:cubicBezTo>
                    <a:cubicBezTo>
                      <a:pt x="1143" y="100"/>
                      <a:pt x="1143" y="100"/>
                      <a:pt x="1143" y="100"/>
                    </a:cubicBezTo>
                    <a:cubicBezTo>
                      <a:pt x="1154" y="100"/>
                      <a:pt x="1154" y="100"/>
                      <a:pt x="1154" y="100"/>
                    </a:cubicBezTo>
                    <a:cubicBezTo>
                      <a:pt x="1136" y="118"/>
                      <a:pt x="1136" y="118"/>
                      <a:pt x="1136" y="118"/>
                    </a:cubicBezTo>
                    <a:cubicBezTo>
                      <a:pt x="1154" y="136"/>
                      <a:pt x="1154" y="136"/>
                      <a:pt x="1154" y="136"/>
                    </a:cubicBezTo>
                    <a:cubicBezTo>
                      <a:pt x="1143" y="136"/>
                      <a:pt x="1143" y="136"/>
                      <a:pt x="1143" y="136"/>
                    </a:cubicBezTo>
                    <a:cubicBezTo>
                      <a:pt x="1136" y="129"/>
                      <a:pt x="1136" y="129"/>
                      <a:pt x="1136" y="129"/>
                    </a:cubicBezTo>
                    <a:cubicBezTo>
                      <a:pt x="1131" y="124"/>
                      <a:pt x="1131" y="124"/>
                      <a:pt x="1131" y="124"/>
                    </a:cubicBezTo>
                    <a:cubicBezTo>
                      <a:pt x="1119" y="135"/>
                      <a:pt x="1119" y="135"/>
                      <a:pt x="1119" y="135"/>
                    </a:cubicBezTo>
                    <a:cubicBezTo>
                      <a:pt x="1118" y="136"/>
                      <a:pt x="1118" y="136"/>
                      <a:pt x="1118" y="136"/>
                    </a:cubicBezTo>
                    <a:cubicBezTo>
                      <a:pt x="1107" y="136"/>
                      <a:pt x="1107" y="136"/>
                      <a:pt x="1107" y="136"/>
                    </a:cubicBezTo>
                    <a:cubicBezTo>
                      <a:pt x="1125" y="118"/>
                      <a:pt x="1125" y="118"/>
                      <a:pt x="1125" y="118"/>
                    </a:cubicBezTo>
                    <a:cubicBezTo>
                      <a:pt x="1107" y="100"/>
                      <a:pt x="1107" y="100"/>
                      <a:pt x="1107" y="100"/>
                    </a:cubicBezTo>
                    <a:lnTo>
                      <a:pt x="1118" y="100"/>
                    </a:lnTo>
                    <a:close/>
                    <a:moveTo>
                      <a:pt x="1040" y="100"/>
                    </a:moveTo>
                    <a:cubicBezTo>
                      <a:pt x="1076" y="100"/>
                      <a:pt x="1076" y="100"/>
                      <a:pt x="1076" y="100"/>
                    </a:cubicBezTo>
                    <a:cubicBezTo>
                      <a:pt x="1076" y="136"/>
                      <a:pt x="1076" y="136"/>
                      <a:pt x="1076" y="136"/>
                    </a:cubicBezTo>
                    <a:cubicBezTo>
                      <a:pt x="1040" y="136"/>
                      <a:pt x="1040" y="136"/>
                      <a:pt x="1040" y="136"/>
                    </a:cubicBezTo>
                    <a:lnTo>
                      <a:pt x="1040" y="100"/>
                    </a:lnTo>
                    <a:close/>
                    <a:moveTo>
                      <a:pt x="971" y="128"/>
                    </a:moveTo>
                    <a:cubicBezTo>
                      <a:pt x="1015" y="128"/>
                      <a:pt x="1015" y="128"/>
                      <a:pt x="1015" y="128"/>
                    </a:cubicBezTo>
                    <a:cubicBezTo>
                      <a:pt x="1015" y="137"/>
                      <a:pt x="1015" y="137"/>
                      <a:pt x="1015" y="137"/>
                    </a:cubicBezTo>
                    <a:cubicBezTo>
                      <a:pt x="971" y="137"/>
                      <a:pt x="971" y="137"/>
                      <a:pt x="971" y="137"/>
                    </a:cubicBezTo>
                    <a:lnTo>
                      <a:pt x="971" y="128"/>
                    </a:lnTo>
                    <a:close/>
                    <a:moveTo>
                      <a:pt x="607" y="461"/>
                    </a:moveTo>
                    <a:cubicBezTo>
                      <a:pt x="612" y="457"/>
                      <a:pt x="617" y="452"/>
                      <a:pt x="619" y="445"/>
                    </a:cubicBezTo>
                    <a:cubicBezTo>
                      <a:pt x="627" y="428"/>
                      <a:pt x="621" y="408"/>
                      <a:pt x="607" y="397"/>
                    </a:cubicBezTo>
                    <a:cubicBezTo>
                      <a:pt x="607" y="374"/>
                      <a:pt x="607" y="374"/>
                      <a:pt x="607" y="374"/>
                    </a:cubicBezTo>
                    <a:cubicBezTo>
                      <a:pt x="636" y="388"/>
                      <a:pt x="650" y="423"/>
                      <a:pt x="637" y="453"/>
                    </a:cubicBezTo>
                    <a:cubicBezTo>
                      <a:pt x="631" y="467"/>
                      <a:pt x="620" y="478"/>
                      <a:pt x="607" y="484"/>
                    </a:cubicBezTo>
                    <a:lnTo>
                      <a:pt x="607" y="461"/>
                    </a:lnTo>
                    <a:close/>
                    <a:moveTo>
                      <a:pt x="84" y="580"/>
                    </a:moveTo>
                    <a:cubicBezTo>
                      <a:pt x="52" y="580"/>
                      <a:pt x="27" y="554"/>
                      <a:pt x="27" y="523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27" y="52"/>
                      <a:pt x="52" y="26"/>
                      <a:pt x="84" y="26"/>
                    </a:cubicBezTo>
                    <a:cubicBezTo>
                      <a:pt x="523" y="26"/>
                      <a:pt x="523" y="26"/>
                      <a:pt x="523" y="26"/>
                    </a:cubicBezTo>
                    <a:cubicBezTo>
                      <a:pt x="555" y="26"/>
                      <a:pt x="581" y="52"/>
                      <a:pt x="581" y="83"/>
                    </a:cubicBezTo>
                    <a:cubicBezTo>
                      <a:pt x="581" y="523"/>
                      <a:pt x="581" y="523"/>
                      <a:pt x="581" y="523"/>
                    </a:cubicBezTo>
                    <a:cubicBezTo>
                      <a:pt x="581" y="554"/>
                      <a:pt x="555" y="580"/>
                      <a:pt x="523" y="580"/>
                    </a:cubicBezTo>
                    <a:lnTo>
                      <a:pt x="84" y="580"/>
                    </a:lnTo>
                    <a:close/>
                    <a:moveTo>
                      <a:pt x="1164" y="256"/>
                    </a:moveTo>
                    <a:cubicBezTo>
                      <a:pt x="1165" y="256"/>
                      <a:pt x="1165" y="256"/>
                      <a:pt x="1165" y="256"/>
                    </a:cubicBezTo>
                    <a:cubicBezTo>
                      <a:pt x="1165" y="803"/>
                      <a:pt x="1165" y="803"/>
                      <a:pt x="1165" y="803"/>
                    </a:cubicBezTo>
                    <a:cubicBezTo>
                      <a:pt x="1165" y="803"/>
                      <a:pt x="1164" y="803"/>
                      <a:pt x="1164" y="803"/>
                    </a:cubicBezTo>
                    <a:cubicBezTo>
                      <a:pt x="268" y="803"/>
                      <a:pt x="268" y="803"/>
                      <a:pt x="268" y="803"/>
                    </a:cubicBezTo>
                    <a:cubicBezTo>
                      <a:pt x="267" y="803"/>
                      <a:pt x="267" y="803"/>
                      <a:pt x="267" y="803"/>
                    </a:cubicBezTo>
                    <a:cubicBezTo>
                      <a:pt x="267" y="606"/>
                      <a:pt x="267" y="606"/>
                      <a:pt x="267" y="606"/>
                    </a:cubicBezTo>
                    <a:cubicBezTo>
                      <a:pt x="523" y="606"/>
                      <a:pt x="523" y="606"/>
                      <a:pt x="523" y="606"/>
                    </a:cubicBezTo>
                    <a:cubicBezTo>
                      <a:pt x="570" y="606"/>
                      <a:pt x="607" y="569"/>
                      <a:pt x="607" y="523"/>
                    </a:cubicBezTo>
                    <a:cubicBezTo>
                      <a:pt x="607" y="508"/>
                      <a:pt x="607" y="508"/>
                      <a:pt x="607" y="508"/>
                    </a:cubicBezTo>
                    <a:cubicBezTo>
                      <a:pt x="609" y="506"/>
                      <a:pt x="611" y="505"/>
                      <a:pt x="613" y="504"/>
                    </a:cubicBezTo>
                    <a:cubicBezTo>
                      <a:pt x="623" y="500"/>
                      <a:pt x="634" y="502"/>
                      <a:pt x="642" y="508"/>
                    </a:cubicBezTo>
                    <a:cubicBezTo>
                      <a:pt x="649" y="503"/>
                      <a:pt x="656" y="497"/>
                      <a:pt x="661" y="489"/>
                    </a:cubicBezTo>
                    <a:cubicBezTo>
                      <a:pt x="655" y="481"/>
                      <a:pt x="652" y="470"/>
                      <a:pt x="657" y="460"/>
                    </a:cubicBezTo>
                    <a:cubicBezTo>
                      <a:pt x="661" y="450"/>
                      <a:pt x="670" y="443"/>
                      <a:pt x="680" y="442"/>
                    </a:cubicBezTo>
                    <a:cubicBezTo>
                      <a:pt x="681" y="433"/>
                      <a:pt x="681" y="425"/>
                      <a:pt x="680" y="416"/>
                    </a:cubicBezTo>
                    <a:cubicBezTo>
                      <a:pt x="670" y="415"/>
                      <a:pt x="661" y="408"/>
                      <a:pt x="657" y="398"/>
                    </a:cubicBezTo>
                    <a:cubicBezTo>
                      <a:pt x="652" y="388"/>
                      <a:pt x="655" y="377"/>
                      <a:pt x="661" y="369"/>
                    </a:cubicBezTo>
                    <a:cubicBezTo>
                      <a:pt x="656" y="362"/>
                      <a:pt x="649" y="355"/>
                      <a:pt x="642" y="350"/>
                    </a:cubicBezTo>
                    <a:cubicBezTo>
                      <a:pt x="634" y="356"/>
                      <a:pt x="623" y="358"/>
                      <a:pt x="613" y="354"/>
                    </a:cubicBezTo>
                    <a:cubicBezTo>
                      <a:pt x="611" y="353"/>
                      <a:pt x="609" y="352"/>
                      <a:pt x="607" y="350"/>
                    </a:cubicBezTo>
                    <a:cubicBezTo>
                      <a:pt x="607" y="256"/>
                      <a:pt x="607" y="256"/>
                      <a:pt x="607" y="256"/>
                    </a:cubicBezTo>
                    <a:lnTo>
                      <a:pt x="1164" y="256"/>
                    </a:lnTo>
                    <a:close/>
                    <a:moveTo>
                      <a:pt x="660" y="543"/>
                    </a:moveTo>
                    <a:cubicBezTo>
                      <a:pt x="659" y="556"/>
                      <a:pt x="659" y="570"/>
                      <a:pt x="660" y="583"/>
                    </a:cubicBezTo>
                    <a:cubicBezTo>
                      <a:pt x="676" y="585"/>
                      <a:pt x="690" y="595"/>
                      <a:pt x="697" y="610"/>
                    </a:cubicBezTo>
                    <a:cubicBezTo>
                      <a:pt x="703" y="626"/>
                      <a:pt x="700" y="643"/>
                      <a:pt x="690" y="655"/>
                    </a:cubicBezTo>
                    <a:cubicBezTo>
                      <a:pt x="698" y="666"/>
                      <a:pt x="707" y="675"/>
                      <a:pt x="718" y="684"/>
                    </a:cubicBezTo>
                    <a:cubicBezTo>
                      <a:pt x="731" y="674"/>
                      <a:pt x="748" y="671"/>
                      <a:pt x="763" y="678"/>
                    </a:cubicBezTo>
                    <a:cubicBezTo>
                      <a:pt x="779" y="684"/>
                      <a:pt x="788" y="699"/>
                      <a:pt x="790" y="714"/>
                    </a:cubicBezTo>
                    <a:cubicBezTo>
                      <a:pt x="805" y="716"/>
                      <a:pt x="819" y="716"/>
                      <a:pt x="834" y="714"/>
                    </a:cubicBezTo>
                    <a:cubicBezTo>
                      <a:pt x="835" y="699"/>
                      <a:pt x="845" y="684"/>
                      <a:pt x="861" y="678"/>
                    </a:cubicBezTo>
                    <a:cubicBezTo>
                      <a:pt x="876" y="671"/>
                      <a:pt x="893" y="674"/>
                      <a:pt x="905" y="684"/>
                    </a:cubicBezTo>
                    <a:cubicBezTo>
                      <a:pt x="916" y="676"/>
                      <a:pt x="926" y="666"/>
                      <a:pt x="934" y="655"/>
                    </a:cubicBezTo>
                    <a:cubicBezTo>
                      <a:pt x="924" y="643"/>
                      <a:pt x="921" y="626"/>
                      <a:pt x="927" y="610"/>
                    </a:cubicBezTo>
                    <a:cubicBezTo>
                      <a:pt x="933" y="595"/>
                      <a:pt x="948" y="585"/>
                      <a:pt x="963" y="583"/>
                    </a:cubicBezTo>
                    <a:cubicBezTo>
                      <a:pt x="965" y="570"/>
                      <a:pt x="965" y="556"/>
                      <a:pt x="963" y="543"/>
                    </a:cubicBezTo>
                    <a:cubicBezTo>
                      <a:pt x="948" y="541"/>
                      <a:pt x="933" y="531"/>
                      <a:pt x="927" y="516"/>
                    </a:cubicBezTo>
                    <a:cubicBezTo>
                      <a:pt x="921" y="500"/>
                      <a:pt x="924" y="483"/>
                      <a:pt x="934" y="471"/>
                    </a:cubicBezTo>
                    <a:cubicBezTo>
                      <a:pt x="926" y="461"/>
                      <a:pt x="916" y="451"/>
                      <a:pt x="905" y="442"/>
                    </a:cubicBezTo>
                    <a:cubicBezTo>
                      <a:pt x="893" y="452"/>
                      <a:pt x="876" y="455"/>
                      <a:pt x="860" y="448"/>
                    </a:cubicBezTo>
                    <a:cubicBezTo>
                      <a:pt x="845" y="442"/>
                      <a:pt x="835" y="428"/>
                      <a:pt x="834" y="412"/>
                    </a:cubicBezTo>
                    <a:cubicBezTo>
                      <a:pt x="819" y="410"/>
                      <a:pt x="804" y="410"/>
                      <a:pt x="790" y="412"/>
                    </a:cubicBezTo>
                    <a:cubicBezTo>
                      <a:pt x="788" y="428"/>
                      <a:pt x="778" y="442"/>
                      <a:pt x="763" y="448"/>
                    </a:cubicBezTo>
                    <a:cubicBezTo>
                      <a:pt x="748" y="455"/>
                      <a:pt x="731" y="452"/>
                      <a:pt x="718" y="442"/>
                    </a:cubicBezTo>
                    <a:cubicBezTo>
                      <a:pt x="708" y="451"/>
                      <a:pt x="698" y="460"/>
                      <a:pt x="690" y="471"/>
                    </a:cubicBezTo>
                    <a:cubicBezTo>
                      <a:pt x="700" y="483"/>
                      <a:pt x="703" y="500"/>
                      <a:pt x="697" y="516"/>
                    </a:cubicBezTo>
                    <a:cubicBezTo>
                      <a:pt x="690" y="531"/>
                      <a:pt x="676" y="541"/>
                      <a:pt x="660" y="543"/>
                    </a:cubicBezTo>
                    <a:close/>
                    <a:moveTo>
                      <a:pt x="727" y="527"/>
                    </a:moveTo>
                    <a:cubicBezTo>
                      <a:pt x="747" y="480"/>
                      <a:pt x="801" y="458"/>
                      <a:pt x="848" y="478"/>
                    </a:cubicBezTo>
                    <a:cubicBezTo>
                      <a:pt x="895" y="498"/>
                      <a:pt x="917" y="552"/>
                      <a:pt x="897" y="599"/>
                    </a:cubicBezTo>
                    <a:cubicBezTo>
                      <a:pt x="877" y="646"/>
                      <a:pt x="823" y="668"/>
                      <a:pt x="776" y="648"/>
                    </a:cubicBezTo>
                    <a:cubicBezTo>
                      <a:pt x="729" y="628"/>
                      <a:pt x="707" y="574"/>
                      <a:pt x="727" y="527"/>
                    </a:cubicBezTo>
                    <a:close/>
                    <a:moveTo>
                      <a:pt x="218" y="383"/>
                    </a:moveTo>
                    <a:cubicBezTo>
                      <a:pt x="264" y="453"/>
                      <a:pt x="264" y="453"/>
                      <a:pt x="264" y="453"/>
                    </a:cubicBezTo>
                    <a:cubicBezTo>
                      <a:pt x="296" y="265"/>
                      <a:pt x="296" y="265"/>
                      <a:pt x="296" y="265"/>
                    </a:cubicBezTo>
                    <a:cubicBezTo>
                      <a:pt x="379" y="265"/>
                      <a:pt x="379" y="265"/>
                      <a:pt x="379" y="265"/>
                    </a:cubicBezTo>
                    <a:cubicBezTo>
                      <a:pt x="439" y="185"/>
                      <a:pt x="439" y="185"/>
                      <a:pt x="439" y="185"/>
                    </a:cubicBezTo>
                    <a:cubicBezTo>
                      <a:pt x="488" y="279"/>
                      <a:pt x="488" y="279"/>
                      <a:pt x="488" y="279"/>
                    </a:cubicBezTo>
                    <a:cubicBezTo>
                      <a:pt x="518" y="264"/>
                      <a:pt x="518" y="264"/>
                      <a:pt x="518" y="264"/>
                    </a:cubicBezTo>
                    <a:cubicBezTo>
                      <a:pt x="444" y="121"/>
                      <a:pt x="444" y="121"/>
                      <a:pt x="444" y="121"/>
                    </a:cubicBezTo>
                    <a:cubicBezTo>
                      <a:pt x="362" y="231"/>
                      <a:pt x="362" y="231"/>
                      <a:pt x="362" y="231"/>
                    </a:cubicBezTo>
                    <a:cubicBezTo>
                      <a:pt x="267" y="231"/>
                      <a:pt x="267" y="231"/>
                      <a:pt x="267" y="231"/>
                    </a:cubicBezTo>
                    <a:cubicBezTo>
                      <a:pt x="245" y="363"/>
                      <a:pt x="245" y="363"/>
                      <a:pt x="245" y="363"/>
                    </a:cubicBezTo>
                    <a:cubicBezTo>
                      <a:pt x="223" y="330"/>
                      <a:pt x="223" y="330"/>
                      <a:pt x="223" y="330"/>
                    </a:cubicBezTo>
                    <a:cubicBezTo>
                      <a:pt x="137" y="416"/>
                      <a:pt x="137" y="416"/>
                      <a:pt x="137" y="416"/>
                    </a:cubicBezTo>
                    <a:cubicBezTo>
                      <a:pt x="161" y="440"/>
                      <a:pt x="161" y="440"/>
                      <a:pt x="161" y="440"/>
                    </a:cubicBezTo>
                    <a:lnTo>
                      <a:pt x="218" y="383"/>
                    </a:lnTo>
                    <a:close/>
                    <a:moveTo>
                      <a:pt x="123" y="103"/>
                    </a:moveTo>
                    <a:cubicBezTo>
                      <a:pt x="86" y="103"/>
                      <a:pt x="86" y="103"/>
                      <a:pt x="86" y="103"/>
                    </a:cubicBezTo>
                    <a:cubicBezTo>
                      <a:pt x="86" y="503"/>
                      <a:pt x="86" y="503"/>
                      <a:pt x="86" y="503"/>
                    </a:cubicBezTo>
                    <a:cubicBezTo>
                      <a:pt x="522" y="503"/>
                      <a:pt x="522" y="503"/>
                      <a:pt x="522" y="503"/>
                    </a:cubicBezTo>
                    <a:cubicBezTo>
                      <a:pt x="522" y="465"/>
                      <a:pt x="522" y="465"/>
                      <a:pt x="522" y="465"/>
                    </a:cubicBezTo>
                    <a:cubicBezTo>
                      <a:pt x="123" y="465"/>
                      <a:pt x="123" y="465"/>
                      <a:pt x="123" y="465"/>
                    </a:cubicBezTo>
                    <a:lnTo>
                      <a:pt x="123" y="1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69935" tIns="34968" rIns="69935" bIns="34968" numCol="1" anchor="t" anchorCtr="0" compatLnSpc="1">
                <a:prstTxWarp prst="textNoShape">
                  <a:avLst/>
                </a:prstTxWarp>
              </a:bodyPr>
              <a:lstStyle/>
              <a:p>
                <a:pPr defTabSz="699385"/>
                <a:endParaRPr lang="en-US" sz="1377" b="1" dirty="0">
                  <a:solidFill>
                    <a:srgbClr val="505050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64981" y="3766176"/>
                <a:ext cx="235332" cy="235875"/>
              </a:xfrm>
              <a:prstGeom prst="rect">
                <a:avLst/>
              </a:prstGeom>
            </p:spPr>
          </p:pic>
        </p:grpSp>
        <p:grpSp>
          <p:nvGrpSpPr>
            <p:cNvPr id="41" name="群組 40"/>
            <p:cNvGrpSpPr/>
            <p:nvPr/>
          </p:nvGrpSpPr>
          <p:grpSpPr>
            <a:xfrm>
              <a:off x="4655411" y="4731680"/>
              <a:ext cx="517270" cy="423738"/>
              <a:chOff x="4553669" y="4399549"/>
              <a:chExt cx="517270" cy="423738"/>
            </a:xfrm>
          </p:grpSpPr>
          <p:sp>
            <p:nvSpPr>
              <p:cNvPr id="28" name="Freeform 37"/>
              <p:cNvSpPr>
                <a:spLocks noEditPoints="1"/>
              </p:cNvSpPr>
              <p:nvPr/>
            </p:nvSpPr>
            <p:spPr bwMode="auto">
              <a:xfrm>
                <a:off x="4666110" y="4513107"/>
                <a:ext cx="404829" cy="310180"/>
              </a:xfrm>
              <a:custGeom>
                <a:avLst/>
                <a:gdLst>
                  <a:gd name="T0" fmla="*/ 1070 w 1214"/>
                  <a:gd name="T1" fmla="*/ 106 h 852"/>
                  <a:gd name="T2" fmla="*/ 787 w 1214"/>
                  <a:gd name="T3" fmla="*/ 621 h 852"/>
                  <a:gd name="T4" fmla="*/ 753 w 1214"/>
                  <a:gd name="T5" fmla="*/ 538 h 852"/>
                  <a:gd name="T6" fmla="*/ 825 w 1214"/>
                  <a:gd name="T7" fmla="*/ 533 h 852"/>
                  <a:gd name="T8" fmla="*/ 782 w 1214"/>
                  <a:gd name="T9" fmla="*/ 550 h 852"/>
                  <a:gd name="T10" fmla="*/ 1214 w 1214"/>
                  <a:gd name="T11" fmla="*/ 117 h 852"/>
                  <a:gd name="T12" fmla="*/ 523 w 1214"/>
                  <a:gd name="T13" fmla="*/ 0 h 852"/>
                  <a:gd name="T14" fmla="*/ 0 w 1214"/>
                  <a:gd name="T15" fmla="*/ 523 h 852"/>
                  <a:gd name="T16" fmla="*/ 218 w 1214"/>
                  <a:gd name="T17" fmla="*/ 803 h 852"/>
                  <a:gd name="T18" fmla="*/ 1214 w 1214"/>
                  <a:gd name="T19" fmla="*/ 803 h 852"/>
                  <a:gd name="T20" fmla="*/ 607 w 1214"/>
                  <a:gd name="T21" fmla="*/ 207 h 852"/>
                  <a:gd name="T22" fmla="*/ 1118 w 1214"/>
                  <a:gd name="T23" fmla="*/ 100 h 852"/>
                  <a:gd name="T24" fmla="*/ 1154 w 1214"/>
                  <a:gd name="T25" fmla="*/ 100 h 852"/>
                  <a:gd name="T26" fmla="*/ 1143 w 1214"/>
                  <a:gd name="T27" fmla="*/ 136 h 852"/>
                  <a:gd name="T28" fmla="*/ 1119 w 1214"/>
                  <a:gd name="T29" fmla="*/ 135 h 852"/>
                  <a:gd name="T30" fmla="*/ 1125 w 1214"/>
                  <a:gd name="T31" fmla="*/ 118 h 852"/>
                  <a:gd name="T32" fmla="*/ 1040 w 1214"/>
                  <a:gd name="T33" fmla="*/ 100 h 852"/>
                  <a:gd name="T34" fmla="*/ 1040 w 1214"/>
                  <a:gd name="T35" fmla="*/ 136 h 852"/>
                  <a:gd name="T36" fmla="*/ 1015 w 1214"/>
                  <a:gd name="T37" fmla="*/ 128 h 852"/>
                  <a:gd name="T38" fmla="*/ 971 w 1214"/>
                  <a:gd name="T39" fmla="*/ 128 h 852"/>
                  <a:gd name="T40" fmla="*/ 607 w 1214"/>
                  <a:gd name="T41" fmla="*/ 397 h 852"/>
                  <a:gd name="T42" fmla="*/ 607 w 1214"/>
                  <a:gd name="T43" fmla="*/ 484 h 852"/>
                  <a:gd name="T44" fmla="*/ 27 w 1214"/>
                  <a:gd name="T45" fmla="*/ 523 h 852"/>
                  <a:gd name="T46" fmla="*/ 523 w 1214"/>
                  <a:gd name="T47" fmla="*/ 26 h 852"/>
                  <a:gd name="T48" fmla="*/ 523 w 1214"/>
                  <a:gd name="T49" fmla="*/ 580 h 852"/>
                  <a:gd name="T50" fmla="*/ 1165 w 1214"/>
                  <a:gd name="T51" fmla="*/ 256 h 852"/>
                  <a:gd name="T52" fmla="*/ 268 w 1214"/>
                  <a:gd name="T53" fmla="*/ 803 h 852"/>
                  <a:gd name="T54" fmla="*/ 523 w 1214"/>
                  <a:gd name="T55" fmla="*/ 606 h 852"/>
                  <a:gd name="T56" fmla="*/ 613 w 1214"/>
                  <a:gd name="T57" fmla="*/ 504 h 852"/>
                  <a:gd name="T58" fmla="*/ 657 w 1214"/>
                  <a:gd name="T59" fmla="*/ 460 h 852"/>
                  <a:gd name="T60" fmla="*/ 657 w 1214"/>
                  <a:gd name="T61" fmla="*/ 398 h 852"/>
                  <a:gd name="T62" fmla="*/ 613 w 1214"/>
                  <a:gd name="T63" fmla="*/ 354 h 852"/>
                  <a:gd name="T64" fmla="*/ 1164 w 1214"/>
                  <a:gd name="T65" fmla="*/ 256 h 852"/>
                  <a:gd name="T66" fmla="*/ 697 w 1214"/>
                  <a:gd name="T67" fmla="*/ 610 h 852"/>
                  <a:gd name="T68" fmla="*/ 763 w 1214"/>
                  <a:gd name="T69" fmla="*/ 678 h 852"/>
                  <a:gd name="T70" fmla="*/ 861 w 1214"/>
                  <a:gd name="T71" fmla="*/ 678 h 852"/>
                  <a:gd name="T72" fmla="*/ 927 w 1214"/>
                  <a:gd name="T73" fmla="*/ 610 h 852"/>
                  <a:gd name="T74" fmla="*/ 927 w 1214"/>
                  <a:gd name="T75" fmla="*/ 516 h 852"/>
                  <a:gd name="T76" fmla="*/ 860 w 1214"/>
                  <a:gd name="T77" fmla="*/ 448 h 852"/>
                  <a:gd name="T78" fmla="*/ 763 w 1214"/>
                  <a:gd name="T79" fmla="*/ 448 h 852"/>
                  <a:gd name="T80" fmla="*/ 697 w 1214"/>
                  <a:gd name="T81" fmla="*/ 516 h 852"/>
                  <a:gd name="T82" fmla="*/ 848 w 1214"/>
                  <a:gd name="T83" fmla="*/ 478 h 852"/>
                  <a:gd name="T84" fmla="*/ 727 w 1214"/>
                  <a:gd name="T85" fmla="*/ 527 h 852"/>
                  <a:gd name="T86" fmla="*/ 296 w 1214"/>
                  <a:gd name="T87" fmla="*/ 265 h 852"/>
                  <a:gd name="T88" fmla="*/ 488 w 1214"/>
                  <a:gd name="T89" fmla="*/ 279 h 852"/>
                  <a:gd name="T90" fmla="*/ 362 w 1214"/>
                  <a:gd name="T91" fmla="*/ 231 h 852"/>
                  <a:gd name="T92" fmla="*/ 223 w 1214"/>
                  <a:gd name="T93" fmla="*/ 330 h 852"/>
                  <a:gd name="T94" fmla="*/ 218 w 1214"/>
                  <a:gd name="T95" fmla="*/ 383 h 852"/>
                  <a:gd name="T96" fmla="*/ 86 w 1214"/>
                  <a:gd name="T97" fmla="*/ 503 h 852"/>
                  <a:gd name="T98" fmla="*/ 123 w 1214"/>
                  <a:gd name="T99" fmla="*/ 465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14" h="852">
                    <a:moveTo>
                      <a:pt x="1046" y="130"/>
                    </a:moveTo>
                    <a:cubicBezTo>
                      <a:pt x="1070" y="130"/>
                      <a:pt x="1070" y="130"/>
                      <a:pt x="1070" y="130"/>
                    </a:cubicBezTo>
                    <a:cubicBezTo>
                      <a:pt x="1070" y="106"/>
                      <a:pt x="1070" y="106"/>
                      <a:pt x="1070" y="106"/>
                    </a:cubicBezTo>
                    <a:cubicBezTo>
                      <a:pt x="1046" y="106"/>
                      <a:pt x="1046" y="106"/>
                      <a:pt x="1046" y="106"/>
                    </a:cubicBezTo>
                    <a:lnTo>
                      <a:pt x="1046" y="130"/>
                    </a:lnTo>
                    <a:close/>
                    <a:moveTo>
                      <a:pt x="787" y="621"/>
                    </a:moveTo>
                    <a:cubicBezTo>
                      <a:pt x="819" y="635"/>
                      <a:pt x="856" y="620"/>
                      <a:pt x="870" y="588"/>
                    </a:cubicBezTo>
                    <a:cubicBezTo>
                      <a:pt x="884" y="556"/>
                      <a:pt x="869" y="518"/>
                      <a:pt x="837" y="505"/>
                    </a:cubicBezTo>
                    <a:cubicBezTo>
                      <a:pt x="804" y="491"/>
                      <a:pt x="767" y="506"/>
                      <a:pt x="753" y="538"/>
                    </a:cubicBezTo>
                    <a:cubicBezTo>
                      <a:pt x="740" y="571"/>
                      <a:pt x="755" y="608"/>
                      <a:pt x="787" y="621"/>
                    </a:cubicBezTo>
                    <a:close/>
                    <a:moveTo>
                      <a:pt x="782" y="550"/>
                    </a:moveTo>
                    <a:cubicBezTo>
                      <a:pt x="789" y="534"/>
                      <a:pt x="808" y="526"/>
                      <a:pt x="825" y="533"/>
                    </a:cubicBezTo>
                    <a:cubicBezTo>
                      <a:pt x="841" y="540"/>
                      <a:pt x="849" y="559"/>
                      <a:pt x="842" y="576"/>
                    </a:cubicBezTo>
                    <a:cubicBezTo>
                      <a:pt x="835" y="592"/>
                      <a:pt x="816" y="600"/>
                      <a:pt x="799" y="593"/>
                    </a:cubicBezTo>
                    <a:cubicBezTo>
                      <a:pt x="782" y="586"/>
                      <a:pt x="775" y="567"/>
                      <a:pt x="782" y="550"/>
                    </a:cubicBezTo>
                    <a:close/>
                    <a:moveTo>
                      <a:pt x="1175" y="166"/>
                    </a:moveTo>
                    <a:cubicBezTo>
                      <a:pt x="1191" y="166"/>
                      <a:pt x="1204" y="173"/>
                      <a:pt x="1214" y="183"/>
                    </a:cubicBezTo>
                    <a:cubicBezTo>
                      <a:pt x="1214" y="117"/>
                      <a:pt x="1214" y="117"/>
                      <a:pt x="1214" y="117"/>
                    </a:cubicBezTo>
                    <a:cubicBezTo>
                      <a:pt x="1214" y="90"/>
                      <a:pt x="1192" y="68"/>
                      <a:pt x="1164" y="68"/>
                    </a:cubicBezTo>
                    <a:cubicBezTo>
                      <a:pt x="606" y="68"/>
                      <a:pt x="606" y="68"/>
                      <a:pt x="606" y="68"/>
                    </a:cubicBezTo>
                    <a:cubicBezTo>
                      <a:pt x="598" y="29"/>
                      <a:pt x="564" y="0"/>
                      <a:pt x="52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38" y="0"/>
                      <a:pt x="0" y="37"/>
                      <a:pt x="0" y="83"/>
                    </a:cubicBezTo>
                    <a:cubicBezTo>
                      <a:pt x="0" y="523"/>
                      <a:pt x="0" y="523"/>
                      <a:pt x="0" y="523"/>
                    </a:cubicBezTo>
                    <a:cubicBezTo>
                      <a:pt x="0" y="569"/>
                      <a:pt x="38" y="606"/>
                      <a:pt x="84" y="606"/>
                    </a:cubicBezTo>
                    <a:cubicBezTo>
                      <a:pt x="218" y="606"/>
                      <a:pt x="218" y="606"/>
                      <a:pt x="218" y="606"/>
                    </a:cubicBezTo>
                    <a:cubicBezTo>
                      <a:pt x="218" y="803"/>
                      <a:pt x="218" y="803"/>
                      <a:pt x="218" y="803"/>
                    </a:cubicBezTo>
                    <a:cubicBezTo>
                      <a:pt x="218" y="830"/>
                      <a:pt x="240" y="852"/>
                      <a:pt x="268" y="852"/>
                    </a:cubicBezTo>
                    <a:cubicBezTo>
                      <a:pt x="1164" y="852"/>
                      <a:pt x="1164" y="852"/>
                      <a:pt x="1164" y="852"/>
                    </a:cubicBezTo>
                    <a:cubicBezTo>
                      <a:pt x="1192" y="852"/>
                      <a:pt x="1214" y="830"/>
                      <a:pt x="1214" y="803"/>
                    </a:cubicBezTo>
                    <a:cubicBezTo>
                      <a:pt x="1214" y="256"/>
                      <a:pt x="1214" y="256"/>
                      <a:pt x="1214" y="256"/>
                    </a:cubicBezTo>
                    <a:cubicBezTo>
                      <a:pt x="1214" y="229"/>
                      <a:pt x="1192" y="207"/>
                      <a:pt x="1164" y="207"/>
                    </a:cubicBezTo>
                    <a:cubicBezTo>
                      <a:pt x="607" y="207"/>
                      <a:pt x="607" y="207"/>
                      <a:pt x="607" y="207"/>
                    </a:cubicBezTo>
                    <a:cubicBezTo>
                      <a:pt x="607" y="166"/>
                      <a:pt x="607" y="166"/>
                      <a:pt x="607" y="166"/>
                    </a:cubicBezTo>
                    <a:lnTo>
                      <a:pt x="1175" y="166"/>
                    </a:lnTo>
                    <a:close/>
                    <a:moveTo>
                      <a:pt x="1118" y="100"/>
                    </a:moveTo>
                    <a:cubicBezTo>
                      <a:pt x="1131" y="112"/>
                      <a:pt x="1131" y="112"/>
                      <a:pt x="1131" y="112"/>
                    </a:cubicBezTo>
                    <a:cubicBezTo>
                      <a:pt x="1143" y="100"/>
                      <a:pt x="1143" y="100"/>
                      <a:pt x="1143" y="100"/>
                    </a:cubicBezTo>
                    <a:cubicBezTo>
                      <a:pt x="1154" y="100"/>
                      <a:pt x="1154" y="100"/>
                      <a:pt x="1154" y="100"/>
                    </a:cubicBezTo>
                    <a:cubicBezTo>
                      <a:pt x="1136" y="118"/>
                      <a:pt x="1136" y="118"/>
                      <a:pt x="1136" y="118"/>
                    </a:cubicBezTo>
                    <a:cubicBezTo>
                      <a:pt x="1154" y="136"/>
                      <a:pt x="1154" y="136"/>
                      <a:pt x="1154" y="136"/>
                    </a:cubicBezTo>
                    <a:cubicBezTo>
                      <a:pt x="1143" y="136"/>
                      <a:pt x="1143" y="136"/>
                      <a:pt x="1143" y="136"/>
                    </a:cubicBezTo>
                    <a:cubicBezTo>
                      <a:pt x="1136" y="129"/>
                      <a:pt x="1136" y="129"/>
                      <a:pt x="1136" y="129"/>
                    </a:cubicBezTo>
                    <a:cubicBezTo>
                      <a:pt x="1131" y="124"/>
                      <a:pt x="1131" y="124"/>
                      <a:pt x="1131" y="124"/>
                    </a:cubicBezTo>
                    <a:cubicBezTo>
                      <a:pt x="1119" y="135"/>
                      <a:pt x="1119" y="135"/>
                      <a:pt x="1119" y="135"/>
                    </a:cubicBezTo>
                    <a:cubicBezTo>
                      <a:pt x="1118" y="136"/>
                      <a:pt x="1118" y="136"/>
                      <a:pt x="1118" y="136"/>
                    </a:cubicBezTo>
                    <a:cubicBezTo>
                      <a:pt x="1107" y="136"/>
                      <a:pt x="1107" y="136"/>
                      <a:pt x="1107" y="136"/>
                    </a:cubicBezTo>
                    <a:cubicBezTo>
                      <a:pt x="1125" y="118"/>
                      <a:pt x="1125" y="118"/>
                      <a:pt x="1125" y="118"/>
                    </a:cubicBezTo>
                    <a:cubicBezTo>
                      <a:pt x="1107" y="100"/>
                      <a:pt x="1107" y="100"/>
                      <a:pt x="1107" y="100"/>
                    </a:cubicBezTo>
                    <a:lnTo>
                      <a:pt x="1118" y="100"/>
                    </a:lnTo>
                    <a:close/>
                    <a:moveTo>
                      <a:pt x="1040" y="100"/>
                    </a:moveTo>
                    <a:cubicBezTo>
                      <a:pt x="1076" y="100"/>
                      <a:pt x="1076" y="100"/>
                      <a:pt x="1076" y="100"/>
                    </a:cubicBezTo>
                    <a:cubicBezTo>
                      <a:pt x="1076" y="136"/>
                      <a:pt x="1076" y="136"/>
                      <a:pt x="1076" y="136"/>
                    </a:cubicBezTo>
                    <a:cubicBezTo>
                      <a:pt x="1040" y="136"/>
                      <a:pt x="1040" y="136"/>
                      <a:pt x="1040" y="136"/>
                    </a:cubicBezTo>
                    <a:lnTo>
                      <a:pt x="1040" y="100"/>
                    </a:lnTo>
                    <a:close/>
                    <a:moveTo>
                      <a:pt x="971" y="128"/>
                    </a:moveTo>
                    <a:cubicBezTo>
                      <a:pt x="1015" y="128"/>
                      <a:pt x="1015" y="128"/>
                      <a:pt x="1015" y="128"/>
                    </a:cubicBezTo>
                    <a:cubicBezTo>
                      <a:pt x="1015" y="137"/>
                      <a:pt x="1015" y="137"/>
                      <a:pt x="1015" y="137"/>
                    </a:cubicBezTo>
                    <a:cubicBezTo>
                      <a:pt x="971" y="137"/>
                      <a:pt x="971" y="137"/>
                      <a:pt x="971" y="137"/>
                    </a:cubicBezTo>
                    <a:lnTo>
                      <a:pt x="971" y="128"/>
                    </a:lnTo>
                    <a:close/>
                    <a:moveTo>
                      <a:pt x="607" y="461"/>
                    </a:moveTo>
                    <a:cubicBezTo>
                      <a:pt x="612" y="457"/>
                      <a:pt x="617" y="452"/>
                      <a:pt x="619" y="445"/>
                    </a:cubicBezTo>
                    <a:cubicBezTo>
                      <a:pt x="627" y="428"/>
                      <a:pt x="621" y="408"/>
                      <a:pt x="607" y="397"/>
                    </a:cubicBezTo>
                    <a:cubicBezTo>
                      <a:pt x="607" y="374"/>
                      <a:pt x="607" y="374"/>
                      <a:pt x="607" y="374"/>
                    </a:cubicBezTo>
                    <a:cubicBezTo>
                      <a:pt x="636" y="388"/>
                      <a:pt x="650" y="423"/>
                      <a:pt x="637" y="453"/>
                    </a:cubicBezTo>
                    <a:cubicBezTo>
                      <a:pt x="631" y="467"/>
                      <a:pt x="620" y="478"/>
                      <a:pt x="607" y="484"/>
                    </a:cubicBezTo>
                    <a:lnTo>
                      <a:pt x="607" y="461"/>
                    </a:lnTo>
                    <a:close/>
                    <a:moveTo>
                      <a:pt x="84" y="580"/>
                    </a:moveTo>
                    <a:cubicBezTo>
                      <a:pt x="52" y="580"/>
                      <a:pt x="27" y="554"/>
                      <a:pt x="27" y="523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27" y="52"/>
                      <a:pt x="52" y="26"/>
                      <a:pt x="84" y="26"/>
                    </a:cubicBezTo>
                    <a:cubicBezTo>
                      <a:pt x="523" y="26"/>
                      <a:pt x="523" y="26"/>
                      <a:pt x="523" y="26"/>
                    </a:cubicBezTo>
                    <a:cubicBezTo>
                      <a:pt x="555" y="26"/>
                      <a:pt x="581" y="52"/>
                      <a:pt x="581" y="83"/>
                    </a:cubicBezTo>
                    <a:cubicBezTo>
                      <a:pt x="581" y="523"/>
                      <a:pt x="581" y="523"/>
                      <a:pt x="581" y="523"/>
                    </a:cubicBezTo>
                    <a:cubicBezTo>
                      <a:pt x="581" y="554"/>
                      <a:pt x="555" y="580"/>
                      <a:pt x="523" y="580"/>
                    </a:cubicBezTo>
                    <a:lnTo>
                      <a:pt x="84" y="580"/>
                    </a:lnTo>
                    <a:close/>
                    <a:moveTo>
                      <a:pt x="1164" y="256"/>
                    </a:moveTo>
                    <a:cubicBezTo>
                      <a:pt x="1165" y="256"/>
                      <a:pt x="1165" y="256"/>
                      <a:pt x="1165" y="256"/>
                    </a:cubicBezTo>
                    <a:cubicBezTo>
                      <a:pt x="1165" y="803"/>
                      <a:pt x="1165" y="803"/>
                      <a:pt x="1165" y="803"/>
                    </a:cubicBezTo>
                    <a:cubicBezTo>
                      <a:pt x="1165" y="803"/>
                      <a:pt x="1164" y="803"/>
                      <a:pt x="1164" y="803"/>
                    </a:cubicBezTo>
                    <a:cubicBezTo>
                      <a:pt x="268" y="803"/>
                      <a:pt x="268" y="803"/>
                      <a:pt x="268" y="803"/>
                    </a:cubicBezTo>
                    <a:cubicBezTo>
                      <a:pt x="267" y="803"/>
                      <a:pt x="267" y="803"/>
                      <a:pt x="267" y="803"/>
                    </a:cubicBezTo>
                    <a:cubicBezTo>
                      <a:pt x="267" y="606"/>
                      <a:pt x="267" y="606"/>
                      <a:pt x="267" y="606"/>
                    </a:cubicBezTo>
                    <a:cubicBezTo>
                      <a:pt x="523" y="606"/>
                      <a:pt x="523" y="606"/>
                      <a:pt x="523" y="606"/>
                    </a:cubicBezTo>
                    <a:cubicBezTo>
                      <a:pt x="570" y="606"/>
                      <a:pt x="607" y="569"/>
                      <a:pt x="607" y="523"/>
                    </a:cubicBezTo>
                    <a:cubicBezTo>
                      <a:pt x="607" y="508"/>
                      <a:pt x="607" y="508"/>
                      <a:pt x="607" y="508"/>
                    </a:cubicBezTo>
                    <a:cubicBezTo>
                      <a:pt x="609" y="506"/>
                      <a:pt x="611" y="505"/>
                      <a:pt x="613" y="504"/>
                    </a:cubicBezTo>
                    <a:cubicBezTo>
                      <a:pt x="623" y="500"/>
                      <a:pt x="634" y="502"/>
                      <a:pt x="642" y="508"/>
                    </a:cubicBezTo>
                    <a:cubicBezTo>
                      <a:pt x="649" y="503"/>
                      <a:pt x="656" y="497"/>
                      <a:pt x="661" y="489"/>
                    </a:cubicBezTo>
                    <a:cubicBezTo>
                      <a:pt x="655" y="481"/>
                      <a:pt x="652" y="470"/>
                      <a:pt x="657" y="460"/>
                    </a:cubicBezTo>
                    <a:cubicBezTo>
                      <a:pt x="661" y="450"/>
                      <a:pt x="670" y="443"/>
                      <a:pt x="680" y="442"/>
                    </a:cubicBezTo>
                    <a:cubicBezTo>
                      <a:pt x="681" y="433"/>
                      <a:pt x="681" y="425"/>
                      <a:pt x="680" y="416"/>
                    </a:cubicBezTo>
                    <a:cubicBezTo>
                      <a:pt x="670" y="415"/>
                      <a:pt x="661" y="408"/>
                      <a:pt x="657" y="398"/>
                    </a:cubicBezTo>
                    <a:cubicBezTo>
                      <a:pt x="652" y="388"/>
                      <a:pt x="655" y="377"/>
                      <a:pt x="661" y="369"/>
                    </a:cubicBezTo>
                    <a:cubicBezTo>
                      <a:pt x="656" y="362"/>
                      <a:pt x="649" y="355"/>
                      <a:pt x="642" y="350"/>
                    </a:cubicBezTo>
                    <a:cubicBezTo>
                      <a:pt x="634" y="356"/>
                      <a:pt x="623" y="358"/>
                      <a:pt x="613" y="354"/>
                    </a:cubicBezTo>
                    <a:cubicBezTo>
                      <a:pt x="611" y="353"/>
                      <a:pt x="609" y="352"/>
                      <a:pt x="607" y="350"/>
                    </a:cubicBezTo>
                    <a:cubicBezTo>
                      <a:pt x="607" y="256"/>
                      <a:pt x="607" y="256"/>
                      <a:pt x="607" y="256"/>
                    </a:cubicBezTo>
                    <a:lnTo>
                      <a:pt x="1164" y="256"/>
                    </a:lnTo>
                    <a:close/>
                    <a:moveTo>
                      <a:pt x="660" y="543"/>
                    </a:moveTo>
                    <a:cubicBezTo>
                      <a:pt x="659" y="556"/>
                      <a:pt x="659" y="570"/>
                      <a:pt x="660" y="583"/>
                    </a:cubicBezTo>
                    <a:cubicBezTo>
                      <a:pt x="676" y="585"/>
                      <a:pt x="690" y="595"/>
                      <a:pt x="697" y="610"/>
                    </a:cubicBezTo>
                    <a:cubicBezTo>
                      <a:pt x="703" y="626"/>
                      <a:pt x="700" y="643"/>
                      <a:pt x="690" y="655"/>
                    </a:cubicBezTo>
                    <a:cubicBezTo>
                      <a:pt x="698" y="666"/>
                      <a:pt x="707" y="675"/>
                      <a:pt x="718" y="684"/>
                    </a:cubicBezTo>
                    <a:cubicBezTo>
                      <a:pt x="731" y="674"/>
                      <a:pt x="748" y="671"/>
                      <a:pt x="763" y="678"/>
                    </a:cubicBezTo>
                    <a:cubicBezTo>
                      <a:pt x="779" y="684"/>
                      <a:pt x="788" y="699"/>
                      <a:pt x="790" y="714"/>
                    </a:cubicBezTo>
                    <a:cubicBezTo>
                      <a:pt x="805" y="716"/>
                      <a:pt x="819" y="716"/>
                      <a:pt x="834" y="714"/>
                    </a:cubicBezTo>
                    <a:cubicBezTo>
                      <a:pt x="835" y="699"/>
                      <a:pt x="845" y="684"/>
                      <a:pt x="861" y="678"/>
                    </a:cubicBezTo>
                    <a:cubicBezTo>
                      <a:pt x="876" y="671"/>
                      <a:pt x="893" y="674"/>
                      <a:pt x="905" y="684"/>
                    </a:cubicBezTo>
                    <a:cubicBezTo>
                      <a:pt x="916" y="676"/>
                      <a:pt x="926" y="666"/>
                      <a:pt x="934" y="655"/>
                    </a:cubicBezTo>
                    <a:cubicBezTo>
                      <a:pt x="924" y="643"/>
                      <a:pt x="921" y="626"/>
                      <a:pt x="927" y="610"/>
                    </a:cubicBezTo>
                    <a:cubicBezTo>
                      <a:pt x="933" y="595"/>
                      <a:pt x="948" y="585"/>
                      <a:pt x="963" y="583"/>
                    </a:cubicBezTo>
                    <a:cubicBezTo>
                      <a:pt x="965" y="570"/>
                      <a:pt x="965" y="556"/>
                      <a:pt x="963" y="543"/>
                    </a:cubicBezTo>
                    <a:cubicBezTo>
                      <a:pt x="948" y="541"/>
                      <a:pt x="933" y="531"/>
                      <a:pt x="927" y="516"/>
                    </a:cubicBezTo>
                    <a:cubicBezTo>
                      <a:pt x="921" y="500"/>
                      <a:pt x="924" y="483"/>
                      <a:pt x="934" y="471"/>
                    </a:cubicBezTo>
                    <a:cubicBezTo>
                      <a:pt x="926" y="461"/>
                      <a:pt x="916" y="451"/>
                      <a:pt x="905" y="442"/>
                    </a:cubicBezTo>
                    <a:cubicBezTo>
                      <a:pt x="893" y="452"/>
                      <a:pt x="876" y="455"/>
                      <a:pt x="860" y="448"/>
                    </a:cubicBezTo>
                    <a:cubicBezTo>
                      <a:pt x="845" y="442"/>
                      <a:pt x="835" y="428"/>
                      <a:pt x="834" y="412"/>
                    </a:cubicBezTo>
                    <a:cubicBezTo>
                      <a:pt x="819" y="410"/>
                      <a:pt x="804" y="410"/>
                      <a:pt x="790" y="412"/>
                    </a:cubicBezTo>
                    <a:cubicBezTo>
                      <a:pt x="788" y="428"/>
                      <a:pt x="778" y="442"/>
                      <a:pt x="763" y="448"/>
                    </a:cubicBezTo>
                    <a:cubicBezTo>
                      <a:pt x="748" y="455"/>
                      <a:pt x="731" y="452"/>
                      <a:pt x="718" y="442"/>
                    </a:cubicBezTo>
                    <a:cubicBezTo>
                      <a:pt x="708" y="451"/>
                      <a:pt x="698" y="460"/>
                      <a:pt x="690" y="471"/>
                    </a:cubicBezTo>
                    <a:cubicBezTo>
                      <a:pt x="700" y="483"/>
                      <a:pt x="703" y="500"/>
                      <a:pt x="697" y="516"/>
                    </a:cubicBezTo>
                    <a:cubicBezTo>
                      <a:pt x="690" y="531"/>
                      <a:pt x="676" y="541"/>
                      <a:pt x="660" y="543"/>
                    </a:cubicBezTo>
                    <a:close/>
                    <a:moveTo>
                      <a:pt x="727" y="527"/>
                    </a:moveTo>
                    <a:cubicBezTo>
                      <a:pt x="747" y="480"/>
                      <a:pt x="801" y="458"/>
                      <a:pt x="848" y="478"/>
                    </a:cubicBezTo>
                    <a:cubicBezTo>
                      <a:pt x="895" y="498"/>
                      <a:pt x="917" y="552"/>
                      <a:pt x="897" y="599"/>
                    </a:cubicBezTo>
                    <a:cubicBezTo>
                      <a:pt x="877" y="646"/>
                      <a:pt x="823" y="668"/>
                      <a:pt x="776" y="648"/>
                    </a:cubicBezTo>
                    <a:cubicBezTo>
                      <a:pt x="729" y="628"/>
                      <a:pt x="707" y="574"/>
                      <a:pt x="727" y="527"/>
                    </a:cubicBezTo>
                    <a:close/>
                    <a:moveTo>
                      <a:pt x="218" y="383"/>
                    </a:moveTo>
                    <a:cubicBezTo>
                      <a:pt x="264" y="453"/>
                      <a:pt x="264" y="453"/>
                      <a:pt x="264" y="453"/>
                    </a:cubicBezTo>
                    <a:cubicBezTo>
                      <a:pt x="296" y="265"/>
                      <a:pt x="296" y="265"/>
                      <a:pt x="296" y="265"/>
                    </a:cubicBezTo>
                    <a:cubicBezTo>
                      <a:pt x="379" y="265"/>
                      <a:pt x="379" y="265"/>
                      <a:pt x="379" y="265"/>
                    </a:cubicBezTo>
                    <a:cubicBezTo>
                      <a:pt x="439" y="185"/>
                      <a:pt x="439" y="185"/>
                      <a:pt x="439" y="185"/>
                    </a:cubicBezTo>
                    <a:cubicBezTo>
                      <a:pt x="488" y="279"/>
                      <a:pt x="488" y="279"/>
                      <a:pt x="488" y="279"/>
                    </a:cubicBezTo>
                    <a:cubicBezTo>
                      <a:pt x="518" y="264"/>
                      <a:pt x="518" y="264"/>
                      <a:pt x="518" y="264"/>
                    </a:cubicBezTo>
                    <a:cubicBezTo>
                      <a:pt x="444" y="121"/>
                      <a:pt x="444" y="121"/>
                      <a:pt x="444" y="121"/>
                    </a:cubicBezTo>
                    <a:cubicBezTo>
                      <a:pt x="362" y="231"/>
                      <a:pt x="362" y="231"/>
                      <a:pt x="362" y="231"/>
                    </a:cubicBezTo>
                    <a:cubicBezTo>
                      <a:pt x="267" y="231"/>
                      <a:pt x="267" y="231"/>
                      <a:pt x="267" y="231"/>
                    </a:cubicBezTo>
                    <a:cubicBezTo>
                      <a:pt x="245" y="363"/>
                      <a:pt x="245" y="363"/>
                      <a:pt x="245" y="363"/>
                    </a:cubicBezTo>
                    <a:cubicBezTo>
                      <a:pt x="223" y="330"/>
                      <a:pt x="223" y="330"/>
                      <a:pt x="223" y="330"/>
                    </a:cubicBezTo>
                    <a:cubicBezTo>
                      <a:pt x="137" y="416"/>
                      <a:pt x="137" y="416"/>
                      <a:pt x="137" y="416"/>
                    </a:cubicBezTo>
                    <a:cubicBezTo>
                      <a:pt x="161" y="440"/>
                      <a:pt x="161" y="440"/>
                      <a:pt x="161" y="440"/>
                    </a:cubicBezTo>
                    <a:lnTo>
                      <a:pt x="218" y="383"/>
                    </a:lnTo>
                    <a:close/>
                    <a:moveTo>
                      <a:pt x="123" y="103"/>
                    </a:moveTo>
                    <a:cubicBezTo>
                      <a:pt x="86" y="103"/>
                      <a:pt x="86" y="103"/>
                      <a:pt x="86" y="103"/>
                    </a:cubicBezTo>
                    <a:cubicBezTo>
                      <a:pt x="86" y="503"/>
                      <a:pt x="86" y="503"/>
                      <a:pt x="86" y="503"/>
                    </a:cubicBezTo>
                    <a:cubicBezTo>
                      <a:pt x="522" y="503"/>
                      <a:pt x="522" y="503"/>
                      <a:pt x="522" y="503"/>
                    </a:cubicBezTo>
                    <a:cubicBezTo>
                      <a:pt x="522" y="465"/>
                      <a:pt x="522" y="465"/>
                      <a:pt x="522" y="465"/>
                    </a:cubicBezTo>
                    <a:cubicBezTo>
                      <a:pt x="123" y="465"/>
                      <a:pt x="123" y="465"/>
                      <a:pt x="123" y="465"/>
                    </a:cubicBezTo>
                    <a:lnTo>
                      <a:pt x="123" y="1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69935" tIns="34968" rIns="69935" bIns="34968" numCol="1" anchor="t" anchorCtr="0" compatLnSpc="1">
                <a:prstTxWarp prst="textNoShape">
                  <a:avLst/>
                </a:prstTxWarp>
              </a:bodyPr>
              <a:lstStyle/>
              <a:p>
                <a:pPr defTabSz="699385"/>
                <a:endParaRPr lang="en-US" sz="1377" b="1" dirty="0">
                  <a:solidFill>
                    <a:srgbClr val="505050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82" name="圖片 8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53669" y="4399549"/>
                <a:ext cx="235332" cy="235875"/>
              </a:xfrm>
              <a:prstGeom prst="rect">
                <a:avLst/>
              </a:prstGeom>
            </p:spPr>
          </p:pic>
        </p:grpSp>
      </p:grpSp>
      <p:cxnSp>
        <p:nvCxnSpPr>
          <p:cNvPr id="107" name="直線接點 106"/>
          <p:cNvCxnSpPr/>
          <p:nvPr/>
        </p:nvCxnSpPr>
        <p:spPr>
          <a:xfrm>
            <a:off x="2135914" y="5446506"/>
            <a:ext cx="612000" cy="0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 flipV="1">
            <a:off x="4584186" y="3763437"/>
            <a:ext cx="2016000" cy="0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 flipV="1">
            <a:off x="4556764" y="4550129"/>
            <a:ext cx="1008000" cy="0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>
            <a:off x="5597368" y="4555525"/>
            <a:ext cx="0" cy="216000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>
            <a:off x="2131430" y="3943493"/>
            <a:ext cx="0" cy="288000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2131430" y="5165737"/>
            <a:ext cx="0" cy="288000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圖片 1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758997" y="5231809"/>
            <a:ext cx="388830" cy="470525"/>
          </a:xfrm>
          <a:prstGeom prst="rect">
            <a:avLst/>
          </a:prstGeom>
        </p:spPr>
      </p:pic>
      <p:pic>
        <p:nvPicPr>
          <p:cNvPr id="121" name="圖片 1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6217482" y="4013392"/>
            <a:ext cx="388830" cy="470525"/>
          </a:xfrm>
          <a:prstGeom prst="rect">
            <a:avLst/>
          </a:prstGeom>
        </p:spPr>
      </p:pic>
      <p:cxnSp>
        <p:nvCxnSpPr>
          <p:cNvPr id="122" name="直線接點 121"/>
          <p:cNvCxnSpPr/>
          <p:nvPr/>
        </p:nvCxnSpPr>
        <p:spPr>
          <a:xfrm flipV="1">
            <a:off x="4163732" y="4248655"/>
            <a:ext cx="2016000" cy="0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2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026" y="6097097"/>
            <a:ext cx="592935" cy="256105"/>
          </a:xfrm>
          <a:prstGeom prst="roundRect">
            <a:avLst>
              <a:gd name="adj" fmla="val 11234"/>
            </a:avLst>
          </a:prstGeom>
          <a:solidFill>
            <a:srgbClr val="FFFFFF"/>
          </a:solidFill>
          <a:ln w="63500">
            <a:noFill/>
          </a:ln>
          <a:effectLst/>
        </p:spPr>
      </p:pic>
      <p:pic>
        <p:nvPicPr>
          <p:cNvPr id="131" name="Picture 29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069" y="6097097"/>
            <a:ext cx="592935" cy="256105"/>
          </a:xfrm>
          <a:prstGeom prst="roundRect">
            <a:avLst>
              <a:gd name="adj" fmla="val 11234"/>
            </a:avLst>
          </a:prstGeom>
          <a:solidFill>
            <a:srgbClr val="FFFFFF"/>
          </a:solidFill>
          <a:ln w="63500">
            <a:noFill/>
          </a:ln>
          <a:effectLst/>
        </p:spPr>
      </p:pic>
      <p:grpSp>
        <p:nvGrpSpPr>
          <p:cNvPr id="61" name="群組 60"/>
          <p:cNvGrpSpPr/>
          <p:nvPr/>
        </p:nvGrpSpPr>
        <p:grpSpPr>
          <a:xfrm>
            <a:off x="5427881" y="4041714"/>
            <a:ext cx="404189" cy="384224"/>
            <a:chOff x="4637894" y="3247534"/>
            <a:chExt cx="404189" cy="384224"/>
          </a:xfrm>
        </p:grpSpPr>
        <p:pic>
          <p:nvPicPr>
            <p:cNvPr id="59" name="圖片 5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37894" y="3247534"/>
              <a:ext cx="400615" cy="384224"/>
            </a:xfrm>
            <a:prstGeom prst="rect">
              <a:avLst/>
            </a:prstGeom>
          </p:spPr>
        </p:pic>
        <p:sp>
          <p:nvSpPr>
            <p:cNvPr id="60" name="文字方塊 59"/>
            <p:cNvSpPr txBox="1"/>
            <p:nvPr/>
          </p:nvSpPr>
          <p:spPr>
            <a:xfrm>
              <a:off x="4694506" y="3261538"/>
              <a:ext cx="3475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grpSp>
        <p:nvGrpSpPr>
          <p:cNvPr id="132" name="群組 131"/>
          <p:cNvGrpSpPr/>
          <p:nvPr/>
        </p:nvGrpSpPr>
        <p:grpSpPr>
          <a:xfrm>
            <a:off x="5427881" y="3575642"/>
            <a:ext cx="404189" cy="384224"/>
            <a:chOff x="4637894" y="3247534"/>
            <a:chExt cx="404189" cy="384224"/>
          </a:xfrm>
        </p:grpSpPr>
        <p:pic>
          <p:nvPicPr>
            <p:cNvPr id="133" name="圖片 13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37894" y="3247534"/>
              <a:ext cx="400615" cy="384224"/>
            </a:xfrm>
            <a:prstGeom prst="rect">
              <a:avLst/>
            </a:prstGeom>
          </p:spPr>
        </p:pic>
        <p:sp>
          <p:nvSpPr>
            <p:cNvPr id="134" name="文字方塊 133"/>
            <p:cNvSpPr txBox="1"/>
            <p:nvPr/>
          </p:nvSpPr>
          <p:spPr>
            <a:xfrm>
              <a:off x="4694506" y="3261538"/>
              <a:ext cx="3475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</p:grpSp>
      <p:pic>
        <p:nvPicPr>
          <p:cNvPr id="2048" name="圖片 20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25" y="4630371"/>
            <a:ext cx="290410" cy="290410"/>
          </a:xfrm>
          <a:prstGeom prst="rect">
            <a:avLst/>
          </a:prstGeom>
        </p:spPr>
      </p:pic>
      <p:pic>
        <p:nvPicPr>
          <p:cNvPr id="154" name="圖片 1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3408706" y="4638807"/>
            <a:ext cx="388830" cy="470525"/>
          </a:xfrm>
          <a:prstGeom prst="rect">
            <a:avLst/>
          </a:prstGeom>
        </p:spPr>
      </p:pic>
      <p:cxnSp>
        <p:nvCxnSpPr>
          <p:cNvPr id="155" name="直線接點 154"/>
          <p:cNvCxnSpPr/>
          <p:nvPr/>
        </p:nvCxnSpPr>
        <p:spPr>
          <a:xfrm>
            <a:off x="3594241" y="5051809"/>
            <a:ext cx="0" cy="180000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圖片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2138" y="2642805"/>
            <a:ext cx="1019048" cy="1019048"/>
          </a:xfrm>
          <a:prstGeom prst="rect">
            <a:avLst/>
          </a:prstGeom>
        </p:spPr>
      </p:pic>
      <p:grpSp>
        <p:nvGrpSpPr>
          <p:cNvPr id="2056" name="群組 2055"/>
          <p:cNvGrpSpPr/>
          <p:nvPr/>
        </p:nvGrpSpPr>
        <p:grpSpPr>
          <a:xfrm>
            <a:off x="581909" y="1144560"/>
            <a:ext cx="1532789" cy="1355232"/>
            <a:chOff x="899592" y="1126814"/>
            <a:chExt cx="1532789" cy="1355232"/>
          </a:xfrm>
        </p:grpSpPr>
        <p:pic>
          <p:nvPicPr>
            <p:cNvPr id="157" name="圖片 15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947" y="1126814"/>
              <a:ext cx="1287434" cy="1287434"/>
            </a:xfrm>
            <a:prstGeom prst="rect">
              <a:avLst/>
            </a:prstGeom>
          </p:spPr>
        </p:pic>
        <p:pic>
          <p:nvPicPr>
            <p:cNvPr id="158" name="圖片 15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9428" y="1542478"/>
              <a:ext cx="418472" cy="418472"/>
            </a:xfrm>
            <a:prstGeom prst="rect">
              <a:avLst/>
            </a:prstGeom>
          </p:spPr>
        </p:pic>
        <p:pic>
          <p:nvPicPr>
            <p:cNvPr id="2053" name="圖片 205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99592" y="1770977"/>
              <a:ext cx="525540" cy="711069"/>
            </a:xfrm>
            <a:prstGeom prst="rect">
              <a:avLst/>
            </a:prstGeom>
          </p:spPr>
        </p:pic>
      </p:grpSp>
      <p:grpSp>
        <p:nvGrpSpPr>
          <p:cNvPr id="162" name="群組 161"/>
          <p:cNvGrpSpPr/>
          <p:nvPr/>
        </p:nvGrpSpPr>
        <p:grpSpPr>
          <a:xfrm>
            <a:off x="4737229" y="1141124"/>
            <a:ext cx="1658085" cy="1333450"/>
            <a:chOff x="6211774" y="4765669"/>
            <a:chExt cx="1658085" cy="1333450"/>
          </a:xfrm>
        </p:grpSpPr>
        <p:pic>
          <p:nvPicPr>
            <p:cNvPr id="163" name="Picture 3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6211774" y="4765669"/>
              <a:ext cx="1658085" cy="1333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4" name="圖片 16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251" y="5185767"/>
              <a:ext cx="418472" cy="418472"/>
            </a:xfrm>
            <a:prstGeom prst="rect">
              <a:avLst/>
            </a:prstGeom>
          </p:spPr>
        </p:pic>
      </p:grpSp>
      <p:pic>
        <p:nvPicPr>
          <p:cNvPr id="169" name="圖片 16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33504" y="1788723"/>
            <a:ext cx="525540" cy="711069"/>
          </a:xfrm>
          <a:prstGeom prst="rect">
            <a:avLst/>
          </a:prstGeom>
        </p:spPr>
      </p:pic>
      <p:grpSp>
        <p:nvGrpSpPr>
          <p:cNvPr id="2059" name="群組 2058"/>
          <p:cNvGrpSpPr/>
          <p:nvPr/>
        </p:nvGrpSpPr>
        <p:grpSpPr>
          <a:xfrm>
            <a:off x="6866515" y="1295597"/>
            <a:ext cx="1396780" cy="1144741"/>
            <a:chOff x="6948264" y="1332879"/>
            <a:chExt cx="1396780" cy="1144741"/>
          </a:xfrm>
        </p:grpSpPr>
        <p:pic>
          <p:nvPicPr>
            <p:cNvPr id="166" name="內容版面配置區 4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526" y="1332879"/>
              <a:ext cx="1075518" cy="1075518"/>
            </a:xfrm>
            <a:prstGeom prst="rect">
              <a:avLst/>
            </a:prstGeom>
          </p:spPr>
        </p:pic>
        <p:pic>
          <p:nvPicPr>
            <p:cNvPr id="168" name="圖片 16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049" y="1661640"/>
              <a:ext cx="418472" cy="418472"/>
            </a:xfrm>
            <a:prstGeom prst="rect">
              <a:avLst/>
            </a:prstGeom>
          </p:spPr>
        </p:pic>
        <p:pic>
          <p:nvPicPr>
            <p:cNvPr id="170" name="圖片 16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948264" y="1766551"/>
              <a:ext cx="525540" cy="711069"/>
            </a:xfrm>
            <a:prstGeom prst="rect">
              <a:avLst/>
            </a:prstGeom>
          </p:spPr>
        </p:pic>
      </p:grpSp>
      <p:sp>
        <p:nvSpPr>
          <p:cNvPr id="2066" name="左-右雙向箭號 2065"/>
          <p:cNvSpPr/>
          <p:nvPr/>
        </p:nvSpPr>
        <p:spPr>
          <a:xfrm rot="5400000">
            <a:off x="1041269" y="2718955"/>
            <a:ext cx="910353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左-右雙向箭號 178"/>
          <p:cNvSpPr/>
          <p:nvPr/>
        </p:nvSpPr>
        <p:spPr>
          <a:xfrm rot="5400000">
            <a:off x="7226162" y="2691331"/>
            <a:ext cx="958707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左-右雙向箭號 179"/>
          <p:cNvSpPr/>
          <p:nvPr/>
        </p:nvSpPr>
        <p:spPr>
          <a:xfrm rot="5400000">
            <a:off x="4969817" y="2715503"/>
            <a:ext cx="910365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4829162" y="4358652"/>
            <a:ext cx="383673" cy="369332"/>
            <a:chOff x="4829162" y="4358652"/>
            <a:chExt cx="383673" cy="36933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29162" y="4368856"/>
              <a:ext cx="367644" cy="352603"/>
            </a:xfrm>
            <a:prstGeom prst="rect">
              <a:avLst/>
            </a:prstGeom>
          </p:spPr>
        </p:pic>
        <p:sp>
          <p:nvSpPr>
            <p:cNvPr id="100" name="文字方塊 99"/>
            <p:cNvSpPr txBox="1"/>
            <p:nvPr/>
          </p:nvSpPr>
          <p:spPr>
            <a:xfrm>
              <a:off x="4865258" y="4358652"/>
              <a:ext cx="3475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2441914" y="3754804"/>
            <a:ext cx="383673" cy="369332"/>
            <a:chOff x="4829162" y="4358652"/>
            <a:chExt cx="383673" cy="369332"/>
          </a:xfrm>
        </p:grpSpPr>
        <p:pic>
          <p:nvPicPr>
            <p:cNvPr id="108" name="圖片 107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29162" y="4368856"/>
              <a:ext cx="367644" cy="352603"/>
            </a:xfrm>
            <a:prstGeom prst="rect">
              <a:avLst/>
            </a:prstGeom>
          </p:spPr>
        </p:pic>
        <p:sp>
          <p:nvSpPr>
            <p:cNvPr id="109" name="文字方塊 108"/>
            <p:cNvSpPr txBox="1"/>
            <p:nvPr/>
          </p:nvSpPr>
          <p:spPr>
            <a:xfrm>
              <a:off x="4865258" y="4358652"/>
              <a:ext cx="3475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2252169" y="5253983"/>
            <a:ext cx="383673" cy="369332"/>
            <a:chOff x="4829162" y="4358652"/>
            <a:chExt cx="383673" cy="369332"/>
          </a:xfrm>
        </p:grpSpPr>
        <p:pic>
          <p:nvPicPr>
            <p:cNvPr id="112" name="圖片 111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29162" y="4368856"/>
              <a:ext cx="367644" cy="352603"/>
            </a:xfrm>
            <a:prstGeom prst="rect">
              <a:avLst/>
            </a:prstGeom>
          </p:spPr>
        </p:pic>
        <p:sp>
          <p:nvSpPr>
            <p:cNvPr id="120" name="文字方塊 119"/>
            <p:cNvSpPr txBox="1"/>
            <p:nvPr/>
          </p:nvSpPr>
          <p:spPr>
            <a:xfrm>
              <a:off x="4865258" y="4358652"/>
              <a:ext cx="3475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3046363" y="4833926"/>
            <a:ext cx="383673" cy="369332"/>
            <a:chOff x="4829162" y="4358652"/>
            <a:chExt cx="383673" cy="369332"/>
          </a:xfrm>
        </p:grpSpPr>
        <p:pic>
          <p:nvPicPr>
            <p:cNvPr id="124" name="圖片 12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29162" y="4368856"/>
              <a:ext cx="367644" cy="352603"/>
            </a:xfrm>
            <a:prstGeom prst="rect">
              <a:avLst/>
            </a:prstGeom>
          </p:spPr>
        </p:pic>
        <p:sp>
          <p:nvSpPr>
            <p:cNvPr id="125" name="文字方塊 124"/>
            <p:cNvSpPr txBox="1"/>
            <p:nvPr/>
          </p:nvSpPr>
          <p:spPr>
            <a:xfrm>
              <a:off x="4865258" y="4358652"/>
              <a:ext cx="3475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51798" y="1549831"/>
            <a:ext cx="1421814" cy="931756"/>
          </a:xfrm>
          <a:prstGeom prst="rect">
            <a:avLst/>
          </a:prstGeom>
        </p:spPr>
      </p:pic>
      <p:pic>
        <p:nvPicPr>
          <p:cNvPr id="127" name="圖片 1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8943" y="1788723"/>
            <a:ext cx="525540" cy="711069"/>
          </a:xfrm>
          <a:prstGeom prst="rect">
            <a:avLst/>
          </a:prstGeom>
        </p:spPr>
      </p:pic>
      <p:sp>
        <p:nvSpPr>
          <p:cNvPr id="128" name="左-右雙向箭號 127"/>
          <p:cNvSpPr/>
          <p:nvPr/>
        </p:nvSpPr>
        <p:spPr>
          <a:xfrm rot="5400000">
            <a:off x="2891526" y="2715501"/>
            <a:ext cx="910365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557900" y="4538073"/>
            <a:ext cx="1594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i="1" dirty="0" smtClean="0"/>
              <a:t>Apache/Apache Tomcat</a:t>
            </a:r>
            <a:endParaRPr lang="zh-TW" altLang="en-US" sz="1100" i="1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1170493" y="3623300"/>
            <a:ext cx="904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i="1" dirty="0" smtClean="0"/>
              <a:t>Linux based OS</a:t>
            </a:r>
            <a:endParaRPr lang="zh-TW" altLang="en-US" sz="1100" i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6551744" y="4704579"/>
            <a:ext cx="904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i="1" dirty="0" smtClean="0"/>
              <a:t>PHP/JSP</a:t>
            </a:r>
            <a:endParaRPr lang="zh-TW" altLang="en-US" sz="1100" i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2555889" y="3382536"/>
            <a:ext cx="1440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i="1" dirty="0" smtClean="0"/>
              <a:t>MySQL/</a:t>
            </a:r>
            <a:r>
              <a:rPr lang="zh-TW" altLang="zh-TW" sz="1100" dirty="0"/>
              <a:t>MariaD</a:t>
            </a:r>
            <a:r>
              <a:rPr lang="zh-TW" altLang="zh-TW" sz="1100" dirty="0" smtClean="0"/>
              <a:t>B</a:t>
            </a:r>
            <a:r>
              <a:rPr lang="en-US" altLang="zh-TW" sz="1100" i="1" dirty="0" smtClean="0"/>
              <a:t>/</a:t>
            </a:r>
            <a:r>
              <a:rPr lang="en-US" altLang="zh-TW" sz="1100" dirty="0"/>
              <a:t>Oracle Database XE</a:t>
            </a:r>
            <a:endParaRPr lang="zh-TW" altLang="en-US" sz="1100" i="1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4856900" y="5322040"/>
            <a:ext cx="1232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i="1" dirty="0" smtClean="0"/>
              <a:t>Python </a:t>
            </a:r>
            <a:r>
              <a:rPr lang="en-US" altLang="zh-TW" sz="1100" i="1" dirty="0" err="1" smtClean="0"/>
              <a:t>Prog</a:t>
            </a:r>
            <a:r>
              <a:rPr lang="en-US" altLang="zh-TW" sz="1100" i="1" dirty="0" smtClean="0"/>
              <a:t>.</a:t>
            </a:r>
            <a:endParaRPr lang="zh-TW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6593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程式調整方式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呼叫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程式之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在命令列模式下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指令：</a:t>
            </a:r>
            <a:r>
              <a:rPr lang="en-US" altLang="zh-TW" dirty="0" smtClean="0"/>
              <a:t>python + ‘</a:t>
            </a:r>
            <a:r>
              <a:rPr lang="zh-TW" altLang="en-US" dirty="0" smtClean="0"/>
              <a:t>空白</a:t>
            </a:r>
            <a:r>
              <a:rPr lang="en-US" altLang="zh-TW" dirty="0" smtClean="0"/>
              <a:t>‘ + python</a:t>
            </a:r>
            <a:r>
              <a:rPr lang="zh-TW" altLang="en-US" dirty="0" smtClean="0"/>
              <a:t>程式名稱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</a:t>
            </a:r>
            <a:r>
              <a:rPr lang="en-US" altLang="zh-TW" dirty="0" smtClean="0"/>
              <a:t>python DrawAndSave.py</a:t>
            </a:r>
          </a:p>
          <a:p>
            <a:r>
              <a:rPr lang="zh-TW" altLang="en-US" dirty="0" smtClean="0"/>
              <a:t>將使用者輸入之參數傳給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指令：</a:t>
            </a:r>
            <a:r>
              <a:rPr lang="en-US" altLang="zh-TW" dirty="0" smtClean="0"/>
              <a:t>python + ‘</a:t>
            </a:r>
            <a:r>
              <a:rPr lang="zh-TW" altLang="en-US" dirty="0" smtClean="0"/>
              <a:t>空白</a:t>
            </a:r>
            <a:r>
              <a:rPr lang="en-US" altLang="zh-TW" dirty="0" smtClean="0"/>
              <a:t>‘ + python</a:t>
            </a:r>
            <a:r>
              <a:rPr lang="zh-TW" altLang="en-US" dirty="0" smtClean="0"/>
              <a:t>程式名稱 </a:t>
            </a:r>
            <a:r>
              <a:rPr lang="en-US" altLang="zh-TW" dirty="0"/>
              <a:t>+ ‘</a:t>
            </a:r>
            <a:r>
              <a:rPr lang="zh-TW" altLang="en-US" dirty="0"/>
              <a:t>空白</a:t>
            </a:r>
            <a:r>
              <a:rPr lang="en-US" altLang="zh-TW" dirty="0" smtClean="0"/>
              <a:t>‘ + 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+ </a:t>
            </a:r>
            <a:r>
              <a:rPr lang="en-US" altLang="zh-TW" dirty="0"/>
              <a:t>‘</a:t>
            </a:r>
            <a:r>
              <a:rPr lang="zh-TW" altLang="en-US" dirty="0"/>
              <a:t>空白</a:t>
            </a:r>
            <a:r>
              <a:rPr lang="en-US" altLang="zh-TW" dirty="0"/>
              <a:t>‘ + 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2</a:t>
            </a:r>
            <a:r>
              <a:rPr lang="en-US" altLang="zh-TW" dirty="0" smtClean="0"/>
              <a:t>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</a:t>
            </a:r>
            <a:r>
              <a:rPr lang="en-US" altLang="zh-TW" dirty="0" smtClean="0"/>
              <a:t>python DrawAndSave.py para1 para2…</a:t>
            </a:r>
          </a:p>
          <a:p>
            <a:r>
              <a:rPr lang="zh-TW" altLang="en-US" dirty="0" smtClean="0"/>
              <a:t>網頁接收使用者輸入之參數</a:t>
            </a:r>
            <a:r>
              <a:rPr lang="zh-TW" altLang="en-US" dirty="0"/>
              <a:t>：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4</a:t>
            </a:fld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157192"/>
            <a:ext cx="3476190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程式調整方式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程式處理參數：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5</a:t>
            </a:fld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6085714" cy="9333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9684"/>
            <a:ext cx="8971428" cy="250476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b="20064"/>
          <a:stretch/>
        </p:blipFill>
        <p:spPr>
          <a:xfrm>
            <a:off x="0" y="4973886"/>
            <a:ext cx="9144000" cy="1884114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3203848" y="2204864"/>
            <a:ext cx="3781458" cy="21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310822" y="2636912"/>
            <a:ext cx="5005594" cy="21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267744" y="4976046"/>
            <a:ext cx="3924000" cy="21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322934" y="5618570"/>
            <a:ext cx="3672000" cy="21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1313888" y="2204864"/>
            <a:ext cx="792000" cy="21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395536" y="2611326"/>
            <a:ext cx="792000" cy="21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415547" y="4716910"/>
            <a:ext cx="1548000" cy="21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322934" y="4973886"/>
            <a:ext cx="1260000" cy="21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74397" y="1883016"/>
            <a:ext cx="3240360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i="1" dirty="0" err="1" smtClean="0"/>
              <a:t>sys.argv</a:t>
            </a:r>
            <a:r>
              <a:rPr lang="en-US" altLang="zh-TW" sz="1200" i="1" dirty="0" smtClean="0"/>
              <a:t>[0]</a:t>
            </a:r>
            <a:r>
              <a:rPr lang="zh-TW" altLang="en-US" sz="1200" i="1" dirty="0" smtClean="0"/>
              <a:t>代表執行之</a:t>
            </a:r>
            <a:r>
              <a:rPr lang="en-US" altLang="zh-TW" sz="1200" i="1" dirty="0" smtClean="0"/>
              <a:t>python</a:t>
            </a:r>
            <a:r>
              <a:rPr lang="zh-TW" altLang="en-US" sz="1200" i="1" dirty="0" smtClean="0"/>
              <a:t>本身，也就是</a:t>
            </a:r>
            <a:r>
              <a:rPr lang="en-US" altLang="zh-TW" sz="1200" i="1" dirty="0" smtClean="0"/>
              <a:t>*.</a:t>
            </a:r>
            <a:r>
              <a:rPr lang="en-US" altLang="zh-TW" sz="1200" i="1" dirty="0" err="1" smtClean="0"/>
              <a:t>py</a:t>
            </a:r>
            <a:endParaRPr lang="zh-TW" altLang="en-US" sz="1200" i="1" dirty="0"/>
          </a:p>
        </p:txBody>
      </p:sp>
      <p:sp>
        <p:nvSpPr>
          <p:cNvPr id="18" name="圓角矩形 17"/>
          <p:cNvSpPr/>
          <p:nvPr/>
        </p:nvSpPr>
        <p:spPr>
          <a:xfrm>
            <a:off x="2790757" y="4718855"/>
            <a:ext cx="5004000" cy="21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3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後續思考方向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那些是重要的參數？</a:t>
            </a:r>
            <a:endParaRPr lang="en-US" altLang="zh-TW" dirty="0" smtClean="0"/>
          </a:p>
          <a:p>
            <a:r>
              <a:rPr lang="zh-TW" altLang="en-US" dirty="0" smtClean="0"/>
              <a:t>參數的資料來源？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系統設定（固定參數）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運算產生（動態參數）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使用者輸入（動態參數）</a:t>
            </a:r>
            <a:endParaRPr lang="en-US" altLang="zh-TW" dirty="0" smtClean="0"/>
          </a:p>
          <a:p>
            <a:r>
              <a:rPr lang="zh-TW" altLang="en-US" dirty="0" smtClean="0"/>
              <a:t>參數的驗證機制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型別驗證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資料正確性驗證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資訊安全驗證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7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23528" y="2492896"/>
            <a:ext cx="8912968" cy="720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報告完畢，敬請指導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63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3572</TotalTime>
  <Words>253</Words>
  <Application>Microsoft Office PowerPoint</Application>
  <PresentationFormat>如螢幕大小 (4:3)</PresentationFormat>
  <Paragraphs>70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Arial Narrow</vt:lpstr>
      <vt:lpstr>Calibri</vt:lpstr>
      <vt:lpstr>Times New Roman</vt:lpstr>
      <vt:lpstr>2_Office 佈景主題</vt:lpstr>
      <vt:lpstr>混凝土潛變與收縮資料庫之系統架構與 Python程式調整方式說明與討論</vt:lpstr>
      <vt:lpstr>系統架構類型一</vt:lpstr>
      <vt:lpstr>系統架構類型二</vt:lpstr>
      <vt:lpstr>Python程式調整方式</vt:lpstr>
      <vt:lpstr>Python程式調整方式</vt:lpstr>
      <vt:lpstr>後續思考方向</vt:lpstr>
      <vt:lpstr>PowerPoint 簡報</vt:lpstr>
    </vt:vector>
  </TitlesOfParts>
  <Company>Test 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123</dc:creator>
  <cp:lastModifiedBy>KKMAN</cp:lastModifiedBy>
  <cp:revision>777</cp:revision>
  <dcterms:created xsi:type="dcterms:W3CDTF">2013-04-15T07:15:11Z</dcterms:created>
  <dcterms:modified xsi:type="dcterms:W3CDTF">2019-06-25T15:21:25Z</dcterms:modified>
</cp:coreProperties>
</file>