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C4D4-5B38-458F-AD78-8ABDB48F9A6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152F-037E-43CE-81A0-88ED922DA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1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C4D4-5B38-458F-AD78-8ABDB48F9A6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152F-037E-43CE-81A0-88ED922DA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7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C4D4-5B38-458F-AD78-8ABDB48F9A6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152F-037E-43CE-81A0-88ED922DA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1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C4D4-5B38-458F-AD78-8ABDB48F9A6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152F-037E-43CE-81A0-88ED922DA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4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C4D4-5B38-458F-AD78-8ABDB48F9A6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152F-037E-43CE-81A0-88ED922DA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1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C4D4-5B38-458F-AD78-8ABDB48F9A6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152F-037E-43CE-81A0-88ED922DA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1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C4D4-5B38-458F-AD78-8ABDB48F9A6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152F-037E-43CE-81A0-88ED922DA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C4D4-5B38-458F-AD78-8ABDB48F9A6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152F-037E-43CE-81A0-88ED922DA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8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C4D4-5B38-458F-AD78-8ABDB48F9A6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152F-037E-43CE-81A0-88ED922DA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0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C4D4-5B38-458F-AD78-8ABDB48F9A6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152F-037E-43CE-81A0-88ED922DA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C4D4-5B38-458F-AD78-8ABDB48F9A6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152F-037E-43CE-81A0-88ED922DA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0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0C4D4-5B38-458F-AD78-8ABDB48F9A6C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4152F-037E-43CE-81A0-88ED922DA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7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525"/>
            <a:ext cx="12192000" cy="6330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/>
              <p:cNvSpPr/>
              <p:nvPr/>
            </p:nvSpPr>
            <p:spPr>
              <a:xfrm>
                <a:off x="203200" y="3602038"/>
                <a:ext cx="564445" cy="57573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3602038"/>
                <a:ext cx="564445" cy="57573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/>
              <p:cNvSpPr/>
              <p:nvPr/>
            </p:nvSpPr>
            <p:spPr>
              <a:xfrm>
                <a:off x="203199" y="4653227"/>
                <a:ext cx="564445" cy="57573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9" y="4653227"/>
                <a:ext cx="564445" cy="575734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/>
              <p:cNvSpPr/>
              <p:nvPr/>
            </p:nvSpPr>
            <p:spPr>
              <a:xfrm>
                <a:off x="203198" y="5704416"/>
                <a:ext cx="564445" cy="57573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8" y="5704416"/>
                <a:ext cx="564445" cy="57573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/>
              <p:cNvSpPr/>
              <p:nvPr/>
            </p:nvSpPr>
            <p:spPr>
              <a:xfrm>
                <a:off x="1727200" y="3602038"/>
                <a:ext cx="564445" cy="57573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0" y="3602038"/>
                <a:ext cx="564445" cy="57573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1727200" y="4653227"/>
                <a:ext cx="564445" cy="57573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0" y="4653227"/>
                <a:ext cx="564445" cy="575734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/>
              <p:cNvSpPr/>
              <p:nvPr/>
            </p:nvSpPr>
            <p:spPr>
              <a:xfrm>
                <a:off x="1727199" y="5701771"/>
                <a:ext cx="564445" cy="57573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199" y="5701771"/>
                <a:ext cx="564445" cy="575734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3138311" y="4653227"/>
                <a:ext cx="564445" cy="57573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1" y="4653227"/>
                <a:ext cx="564445" cy="575734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3138311" y="5701771"/>
                <a:ext cx="564445" cy="57573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1" y="5701771"/>
                <a:ext cx="564445" cy="575734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/>
              <p:cNvSpPr/>
              <p:nvPr/>
            </p:nvSpPr>
            <p:spPr>
              <a:xfrm>
                <a:off x="4549422" y="5154611"/>
                <a:ext cx="564445" cy="57573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422" y="5154611"/>
                <a:ext cx="564445" cy="575734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767645" y="3889905"/>
            <a:ext cx="959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9" idx="2"/>
          </p:cNvCxnSpPr>
          <p:nvPr/>
        </p:nvCxnSpPr>
        <p:spPr>
          <a:xfrm>
            <a:off x="767644" y="4941094"/>
            <a:ext cx="9595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10" idx="2"/>
          </p:cNvCxnSpPr>
          <p:nvPr/>
        </p:nvCxnSpPr>
        <p:spPr>
          <a:xfrm flipV="1">
            <a:off x="767643" y="5989638"/>
            <a:ext cx="959556" cy="26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4"/>
            <a:endCxn id="6" idx="0"/>
          </p:cNvCxnSpPr>
          <p:nvPr/>
        </p:nvCxnSpPr>
        <p:spPr>
          <a:xfrm flipH="1">
            <a:off x="485422" y="4177772"/>
            <a:ext cx="1" cy="475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4"/>
            <a:endCxn id="7" idx="0"/>
          </p:cNvCxnSpPr>
          <p:nvPr/>
        </p:nvCxnSpPr>
        <p:spPr>
          <a:xfrm flipH="1">
            <a:off x="485421" y="5228961"/>
            <a:ext cx="1" cy="475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6"/>
            <a:endCxn id="13" idx="3"/>
          </p:cNvCxnSpPr>
          <p:nvPr/>
        </p:nvCxnSpPr>
        <p:spPr>
          <a:xfrm flipV="1">
            <a:off x="3702756" y="5646031"/>
            <a:ext cx="929327" cy="343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6"/>
            <a:endCxn id="11" idx="2"/>
          </p:cNvCxnSpPr>
          <p:nvPr/>
        </p:nvCxnSpPr>
        <p:spPr>
          <a:xfrm>
            <a:off x="2291645" y="4941094"/>
            <a:ext cx="846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6"/>
            <a:endCxn id="12" idx="2"/>
          </p:cNvCxnSpPr>
          <p:nvPr/>
        </p:nvCxnSpPr>
        <p:spPr>
          <a:xfrm>
            <a:off x="2291644" y="5989638"/>
            <a:ext cx="8466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6"/>
            <a:endCxn id="12" idx="1"/>
          </p:cNvCxnSpPr>
          <p:nvPr/>
        </p:nvCxnSpPr>
        <p:spPr>
          <a:xfrm>
            <a:off x="2291645" y="4941094"/>
            <a:ext cx="929327" cy="84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6"/>
            <a:endCxn id="11" idx="1"/>
          </p:cNvCxnSpPr>
          <p:nvPr/>
        </p:nvCxnSpPr>
        <p:spPr>
          <a:xfrm>
            <a:off x="2291645" y="3889905"/>
            <a:ext cx="929327" cy="84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6"/>
            <a:endCxn id="13" idx="1"/>
          </p:cNvCxnSpPr>
          <p:nvPr/>
        </p:nvCxnSpPr>
        <p:spPr>
          <a:xfrm>
            <a:off x="3702756" y="4941094"/>
            <a:ext cx="929327" cy="2978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1039354" y="3509963"/>
                <a:ext cx="4056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54" y="3509963"/>
                <a:ext cx="405624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1035715" y="4558506"/>
                <a:ext cx="4056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15" y="4558506"/>
                <a:ext cx="405624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1043954" y="5595143"/>
                <a:ext cx="4056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54" y="5595143"/>
                <a:ext cx="405624" cy="400110"/>
              </a:xfrm>
              <a:prstGeom prst="rect">
                <a:avLst/>
              </a:prstGeom>
              <a:blipFill rotWithShape="0">
                <a:blip r:embed="rId1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432610" y="4136467"/>
                <a:ext cx="5043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0" y="4136467"/>
                <a:ext cx="504369" cy="400110"/>
              </a:xfrm>
              <a:prstGeom prst="rect">
                <a:avLst/>
              </a:prstGeom>
              <a:blipFill rotWithShape="0">
                <a:blip r:embed="rId1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432610" y="5216816"/>
                <a:ext cx="5103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0" y="5216816"/>
                <a:ext cx="510333" cy="400110"/>
              </a:xfrm>
              <a:prstGeom prst="rect">
                <a:avLst/>
              </a:prstGeom>
              <a:blipFill rotWithShape="0"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4060374" y="4722164"/>
                <a:ext cx="3797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374" y="4722164"/>
                <a:ext cx="379784" cy="4001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3867322" y="5476730"/>
                <a:ext cx="5240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𝜃𝜆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322" y="5476730"/>
                <a:ext cx="524054" cy="4001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2487085" y="5631685"/>
                <a:ext cx="3993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085" y="5631685"/>
                <a:ext cx="399340" cy="40011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2482799" y="4609321"/>
                <a:ext cx="3993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799" y="4609321"/>
                <a:ext cx="399340" cy="4001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2714977" y="5076620"/>
                <a:ext cx="3897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977" y="5076620"/>
                <a:ext cx="389786" cy="400110"/>
              </a:xfrm>
              <a:prstGeom prst="rect">
                <a:avLst/>
              </a:prstGeom>
              <a:blipFill rotWithShape="0">
                <a:blip r:embed="rId2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2711810" y="3951230"/>
                <a:ext cx="3897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10" y="3951230"/>
                <a:ext cx="389786" cy="400110"/>
              </a:xfrm>
              <a:prstGeom prst="rect">
                <a:avLst/>
              </a:prstGeom>
              <a:blipFill rotWithShape="0">
                <a:blip r:embed="rId2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51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Hoover</dc:creator>
  <cp:lastModifiedBy>Chris Hoover</cp:lastModifiedBy>
  <cp:revision>3</cp:revision>
  <dcterms:created xsi:type="dcterms:W3CDTF">2017-10-04T06:04:34Z</dcterms:created>
  <dcterms:modified xsi:type="dcterms:W3CDTF">2017-10-04T06:28:32Z</dcterms:modified>
</cp:coreProperties>
</file>