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1530-F00C-CC4D-BF10-8E18CB31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C4BE3-C6D4-1E4D-93AE-D87A1D989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C6FE-E67D-BE4B-B0ED-D58A0AA9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544A-3920-5C4E-A61E-AD0063B9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C236-AF17-8243-8EB0-49C44B7B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2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953C-6A3F-274A-A25B-93F58338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82BAB-443D-CA44-A4EE-B1F7BF5D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D1D8-2A3D-924D-8CBE-259EA654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04B6-79D6-2E4F-9C5A-3EF192AA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D999-B0EE-3145-B71F-9B51DAE0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38358-1FB2-2948-BA11-B05FD34D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AAA3-4420-864C-8383-D583F6A3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C318-447E-3F4A-8FB2-1646830F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AD2F-B4D9-1D42-ABF0-2C27C1BD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87FC-3A23-CA41-BB39-30F802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1B46-C4EB-7F4B-A696-CCCFD046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4307-DA22-7E4E-8F84-7DC8F1B7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CC3B5-172B-A84B-9845-5D98D1D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0955-AE66-7D46-B0FC-E6AFCBB1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61CED-E458-FC41-8EAB-8729F821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905F-F6CD-D94B-8B5B-E46B278F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690B7-63BB-AD4A-8D6F-CC28FB0EC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E788-B514-A243-B537-18A1C62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4AC7-6E14-BD40-9E59-B6864D2B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2889-4D10-D041-99A5-116EA694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C275-9F45-BA47-8DAD-0BC01B58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94E8-5753-BD4C-AD62-CF8F5F6E8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6C3E1-9DA0-E647-B0F4-025F7170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5FB7-CC37-F64D-839E-3048A7A4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C489-015C-9242-835D-7A1768D1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FE42D-0ED3-B047-BB98-53B34C2F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98E0-0925-3F4E-B970-8B8FEF4D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657E0-522A-AC44-81AD-62552342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2489-5E78-644E-A97F-F3EBEACAE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5B72A-0EA8-B34C-A2C5-BA13A2374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78FC5-AB3C-2140-BAD9-DCC0EFD76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6315F-1C84-2344-926F-E4C790E8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AF2D5-C8FE-CE43-8555-CFBDD2EE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4673-9EB5-D640-82E5-884FFD3C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785C-1BB8-1745-A0FC-B15C37E8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E947C-3AFB-A349-9C3C-CA352D56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B333C-5D27-B947-920D-F8B7FEAB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D4DC-C31A-C54D-AAB9-629F7F84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77B3-FBBF-2944-AAAD-C7E1D198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1524E-8509-1244-A577-65EC1F99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9A1A8-7EE4-164A-BD7F-8C67164C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F9CB-5642-3742-97EF-8711B0B6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0B1D-0A42-F140-8854-E232EA46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542A-A425-3A4D-831B-0738D66F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59AF-F015-C243-BA11-13E794DC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DFFB-DF1C-A547-AE1C-D60EE459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A099-C88A-2B48-BFB8-88DF3476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7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DD74-B30C-C946-A086-34E96F56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1EBC8-84EC-8C48-A3F4-735117573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6C9FE-0706-E04D-ADD4-B11A7AAF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F2053-735C-A34D-8F90-AA992E30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47CE-CC67-5A43-A386-19189E04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657A7-54DC-BF45-B4D1-BD30A7FE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9D92D-4A2B-CC48-95EC-475FD381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7A98-DA40-8F4A-8646-F28DF5B8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8078-3583-8A41-B661-84E992D39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9423-4B14-DD43-BB62-FB676B8B8278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3C72-AD7C-144E-95C5-5090AA780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3D99-5ACA-7D4E-9F56-D6FDDDE51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81F2-5DD7-1D43-B067-0EF004B1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C0E0F701-3530-034F-98F6-67342073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id="{EF2FC369-C2C7-A84B-9EF6-BEB9B1B7CFFF}"/>
              </a:ext>
            </a:extLst>
          </p:cNvPr>
          <p:cNvSpPr/>
          <p:nvPr/>
        </p:nvSpPr>
        <p:spPr>
          <a:xfrm>
            <a:off x="5412259" y="1037964"/>
            <a:ext cx="963827" cy="1223319"/>
          </a:xfrm>
          <a:prstGeom prst="arc">
            <a:avLst>
              <a:gd name="adj1" fmla="val 16200000"/>
              <a:gd name="adj2" fmla="val 3746832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AD90FE-2876-8245-9DED-D853D1A55E42}"/>
              </a:ext>
            </a:extLst>
          </p:cNvPr>
          <p:cNvCxnSpPr>
            <a:stCxn id="31" idx="0"/>
          </p:cNvCxnSpPr>
          <p:nvPr/>
        </p:nvCxnSpPr>
        <p:spPr>
          <a:xfrm flipH="1">
            <a:off x="5782962" y="1037964"/>
            <a:ext cx="111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CBEFF453-9424-7842-85D0-7E8F3BA936A3}"/>
              </a:ext>
            </a:extLst>
          </p:cNvPr>
          <p:cNvSpPr/>
          <p:nvPr/>
        </p:nvSpPr>
        <p:spPr>
          <a:xfrm>
            <a:off x="4687330" y="4415478"/>
            <a:ext cx="963827" cy="1223319"/>
          </a:xfrm>
          <a:prstGeom prst="arc">
            <a:avLst>
              <a:gd name="adj1" fmla="val 9104523"/>
              <a:gd name="adj2" fmla="val 1610285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A35E66-3802-1B4F-874E-D644BAC38504}"/>
              </a:ext>
            </a:extLst>
          </p:cNvPr>
          <p:cNvCxnSpPr>
            <a:stCxn id="34" idx="0"/>
          </p:cNvCxnSpPr>
          <p:nvPr/>
        </p:nvCxnSpPr>
        <p:spPr>
          <a:xfrm>
            <a:off x="4725482" y="5265659"/>
            <a:ext cx="68940" cy="134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8D1CBB-2C9D-2E47-8EC8-37A1F6E5EEDE}"/>
              </a:ext>
            </a:extLst>
          </p:cNvPr>
          <p:cNvSpPr txBox="1"/>
          <p:nvPr/>
        </p:nvSpPr>
        <p:spPr>
          <a:xfrm>
            <a:off x="4522576" y="1458097"/>
            <a:ext cx="19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Observation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920BA9-AA6A-2D4B-A225-DB8F9E6F87BA}"/>
              </a:ext>
            </a:extLst>
          </p:cNvPr>
          <p:cNvSpPr txBox="1"/>
          <p:nvPr/>
        </p:nvSpPr>
        <p:spPr>
          <a:xfrm>
            <a:off x="4741416" y="4912310"/>
            <a:ext cx="19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Observation Model</a:t>
            </a:r>
          </a:p>
        </p:txBody>
      </p:sp>
    </p:spTree>
    <p:extLst>
      <p:ext uri="{BB962C8B-B14F-4D97-AF65-F5344CB8AC3E}">
        <p14:creationId xmlns:p14="http://schemas.microsoft.com/office/powerpoint/2010/main" val="218701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Kennedy-Shaffer</dc:creator>
  <cp:lastModifiedBy>Lee Kennedy-Shaffer</cp:lastModifiedBy>
  <cp:revision>2</cp:revision>
  <dcterms:created xsi:type="dcterms:W3CDTF">2020-09-12T18:51:41Z</dcterms:created>
  <dcterms:modified xsi:type="dcterms:W3CDTF">2020-09-12T19:09:49Z</dcterms:modified>
</cp:coreProperties>
</file>