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10ay.online.tableau.com/#/site/ecommercetrends20162018/workbooks/877394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D82CB0A-2459-4B76-BCEA-107A4AF17C4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eCommerce_Draft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A6482D5-52E7-401C-A441-EF99F18DDF0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8/6/2021 11:19:39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pular_Product_Categories" id="2" name="slide2">
            <a:extLst>
              <a:ext uri="{FF2B5EF4-FFF2-40B4-BE49-F238E27FC236}">
                <a16:creationId xmlns:a16="http://schemas.microsoft.com/office/drawing/2014/main" id="{26A6DA40-2480-4E83-BA01-836752D8ED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08" y="0"/>
            <a:ext cx="7585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Product Category Review Score" id="3" name="slide3">
            <a:extLst>
              <a:ext uri="{FF2B5EF4-FFF2-40B4-BE49-F238E27FC236}">
                <a16:creationId xmlns:a16="http://schemas.microsoft.com/office/drawing/2014/main" id="{5BF7E0B9-08A5-4152-B93F-CF9D2D5DE7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75" y="0"/>
            <a:ext cx="11638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_Review_Score_by_Category" id="4" name="slide4">
            <a:extLst>
              <a:ext uri="{FF2B5EF4-FFF2-40B4-BE49-F238E27FC236}">
                <a16:creationId xmlns:a16="http://schemas.microsoft.com/office/drawing/2014/main" id="{8206401E-E301-46F5-8FE5-C21A5539BB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75" y="0"/>
            <a:ext cx="11638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llers_Location" id="5" name="slide5">
            <a:extLst>
              <a:ext uri="{FF2B5EF4-FFF2-40B4-BE49-F238E27FC236}">
                <a16:creationId xmlns:a16="http://schemas.microsoft.com/office/drawing/2014/main" id="{9CA7A11C-906D-4627-9AAB-96BD1740A0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425" y="0"/>
            <a:ext cx="1485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d_Bath_Table_Map" id="6" name="slide6">
            <a:extLst>
              <a:ext uri="{FF2B5EF4-FFF2-40B4-BE49-F238E27FC236}">
                <a16:creationId xmlns:a16="http://schemas.microsoft.com/office/drawing/2014/main" id="{A5CC2C9A-F69C-4B55-98D5-EB9958F8BD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992"/>
            <a:ext cx="12192000" cy="557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ller_by_Zip_Code" id="7" name="slide7">
            <a:extLst>
              <a:ext uri="{FF2B5EF4-FFF2-40B4-BE49-F238E27FC236}">
                <a16:creationId xmlns:a16="http://schemas.microsoft.com/office/drawing/2014/main" id="{2E89FF3E-A2C5-4160-880E-E3F2206EFD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938" y="0"/>
            <a:ext cx="1560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2021-08-06T18:19:44Z</dcterms:created>
  <dcterms:modified xsi:type="dcterms:W3CDTF">2021-08-06T18:19:44Z</dcterms:modified>
</cp:coreProperties>
</file>