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FEBB-97B6-758B-F6CA-D179BEB4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732BA-E96B-A390-53BD-BB9B2286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658B-AC70-AFC4-F695-8BF7540E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6BEB-291E-269D-C175-C0704E9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6C73-DA49-7BA8-8090-17FF97EE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EBF1-E0A5-5EB1-CFD4-0E4415F9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EC04C-26DB-D291-D907-51CEEA81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5805-BEDE-F49A-25A1-37C41963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675B-665C-1E86-6918-931C80B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1AD0-D14D-AD3A-69D9-F3B2F26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08E9-7A6C-2AD4-E2E9-22921735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69A6-8C1D-66F1-C001-ECB394DD5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5439-EDD6-3231-6F4A-D69F1D6A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4859-095A-C696-79AE-FB197F0A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99A3-F433-A97C-E51A-FB2E2E2D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5435-EDF2-A585-2505-EEEFE73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960C-4115-AB37-EF8C-27B7FC29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C5CE-2C40-A6B2-D6D8-5D99E4D1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69B-EC90-6621-CD35-3EF7F52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540D-B322-3982-0B68-82F5236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EB37-9DA4-2B62-AB36-8FAB0DA7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3399-F67D-8EC2-B363-1DF0D5AD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282E-7B45-AB44-DF50-4DFDCC2C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9D36-A1D9-55C4-916A-88AE7EC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CFCE-5466-094C-E7C7-33B8539C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125A-11B6-2656-622A-3C138E33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8CCE-A089-2AA3-1CD0-BDBBC5077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F9C2B-7A74-6D4C-9D99-571E8BE59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615D4-D917-534E-8CCE-F0EB6D03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8A16-9960-AC49-F9BA-C4F43A08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471D-EE70-B99B-916B-8666BABE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1A87-81BC-4788-0CF0-15835AF0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5DA6-4836-3667-5267-6548FF95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13A1-3281-CAB9-E06A-453F60C1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4382-A6B6-89B5-4964-26A255903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3C29C-6396-390C-1C86-897ACF5E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1E5A0-7AD1-EB5A-45B7-2C314836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36AC2-CEC1-1119-FDB9-EAA3DBC0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7F507-2A5C-4B5C-626C-60FF4D58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E659-9582-8AA1-795D-329F6EB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8CDC2-3332-D24C-A2ED-E3D19BB4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7D8DB-ABC0-FA00-D16E-D8F15B1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0E9F4-E5EC-6D69-2FE0-7B4FE829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177F7-C424-0DD1-9025-A6ED2EC9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9C0B8-5277-09B8-BEF2-79F2E86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648D3-DBFC-B1F5-7720-203FF39F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826D-BA99-46EE-13A4-946F17A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F58F-7E39-6D1E-EE5E-C3354C6C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6E94-84FA-3732-8DC1-21887325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646C1-6449-6807-6456-71CEE4F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907D-C235-1E77-85B7-18716ABD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23122-9C5B-9FC0-0F98-6853AC0C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DECF-4B0E-1E70-F0C2-0F2251CC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7BDB1-AC12-D6F5-D2B4-F630CC58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3DC11-74B6-14AB-692D-FA84C48B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AE59-FD1B-3882-D1C1-BEBA7CDD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84D7-ED13-A703-59DE-FE0840A5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9D29-D52C-F699-5997-8141AAB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A9EE0-65A3-A168-DB2D-598072BE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CDF1-723B-0C6F-9A05-C31C289B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D694-2092-C881-D7E4-A24D44336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7B10-9D16-7F44-9808-A4C38B33523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B6B0-9B05-4C83-D35F-76AB32D0E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C41C-1A9F-49C7-3BF5-944D58E8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CE08-9D62-F345-9F0C-9EDB4F884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4E30F7-C411-3D44-A48F-2BBF1DD5EC86}"/>
              </a:ext>
            </a:extLst>
          </p:cNvPr>
          <p:cNvCxnSpPr>
            <a:cxnSpLocks/>
          </p:cNvCxnSpPr>
          <p:nvPr/>
        </p:nvCxnSpPr>
        <p:spPr>
          <a:xfrm flipV="1">
            <a:off x="1330036" y="415636"/>
            <a:ext cx="0" cy="5713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9B54F5-B09D-BAEC-AFFB-0C94223B7C1E}"/>
              </a:ext>
            </a:extLst>
          </p:cNvPr>
          <p:cNvCxnSpPr>
            <a:cxnSpLocks/>
          </p:cNvCxnSpPr>
          <p:nvPr/>
        </p:nvCxnSpPr>
        <p:spPr>
          <a:xfrm flipV="1">
            <a:off x="10697889" y="410870"/>
            <a:ext cx="0" cy="5718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FC28D5-8A9A-39F0-C1E5-23A24C7FF494}"/>
              </a:ext>
            </a:extLst>
          </p:cNvPr>
          <p:cNvCxnSpPr>
            <a:cxnSpLocks/>
          </p:cNvCxnSpPr>
          <p:nvPr/>
        </p:nvCxnSpPr>
        <p:spPr>
          <a:xfrm>
            <a:off x="794814" y="5624482"/>
            <a:ext cx="10602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E029E3-289F-04B7-E97B-ECFAB9BBF4FE}"/>
              </a:ext>
            </a:extLst>
          </p:cNvPr>
          <p:cNvSpPr txBox="1"/>
          <p:nvPr/>
        </p:nvSpPr>
        <p:spPr>
          <a:xfrm rot="16200000">
            <a:off x="-1323390" y="2552382"/>
            <a:ext cx="367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Pressure</a:t>
            </a:r>
            <a:r>
              <a:rPr lang="en-US" sz="3600" dirty="0"/>
              <a:t>,    in bars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EF90E-4FA3-90E7-5221-6570B4BF34BD}"/>
              </a:ext>
            </a:extLst>
          </p:cNvPr>
          <p:cNvSpPr txBox="1"/>
          <p:nvPr/>
        </p:nvSpPr>
        <p:spPr>
          <a:xfrm rot="5400000">
            <a:off x="9456710" y="2714316"/>
            <a:ext cx="421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Injection</a:t>
            </a:r>
            <a:r>
              <a:rPr lang="en-US" sz="3600" dirty="0"/>
              <a:t>,  in kg/(m 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99C14-502E-9A34-6803-5F474BD4BD4A}"/>
              </a:ext>
            </a:extLst>
          </p:cNvPr>
          <p:cNvSpPr txBox="1"/>
          <p:nvPr/>
        </p:nvSpPr>
        <p:spPr>
          <a:xfrm>
            <a:off x="4354402" y="6129338"/>
            <a:ext cx="293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(in hours)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85E76-C6C9-B5F0-7901-E535123971FE}"/>
              </a:ext>
            </a:extLst>
          </p:cNvPr>
          <p:cNvSpPr txBox="1"/>
          <p:nvPr/>
        </p:nvSpPr>
        <p:spPr>
          <a:xfrm>
            <a:off x="1504047" y="5672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02FAC-A112-B602-AEC5-E34E8764CCF1}"/>
              </a:ext>
            </a:extLst>
          </p:cNvPr>
          <p:cNvSpPr txBox="1"/>
          <p:nvPr/>
        </p:nvSpPr>
        <p:spPr>
          <a:xfrm>
            <a:off x="5747559" y="56958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495C3-DB4A-F9B7-A18E-941CC53FF5F6}"/>
              </a:ext>
            </a:extLst>
          </p:cNvPr>
          <p:cNvSpPr txBox="1"/>
          <p:nvPr/>
        </p:nvSpPr>
        <p:spPr>
          <a:xfrm>
            <a:off x="10187587" y="56530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9BF78-D2A8-2EE8-C7A9-16394A7EB75A}"/>
              </a:ext>
            </a:extLst>
          </p:cNvPr>
          <p:cNvSpPr txBox="1"/>
          <p:nvPr/>
        </p:nvSpPr>
        <p:spPr>
          <a:xfrm>
            <a:off x="785588" y="9688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64C5D-A4DA-B09C-2A81-1B9978221D7B}"/>
              </a:ext>
            </a:extLst>
          </p:cNvPr>
          <p:cNvSpPr txBox="1"/>
          <p:nvPr/>
        </p:nvSpPr>
        <p:spPr>
          <a:xfrm>
            <a:off x="750514" y="412905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6CBFAC-1CE8-2A0A-8C06-A23C64F68007}"/>
              </a:ext>
            </a:extLst>
          </p:cNvPr>
          <p:cNvCxnSpPr/>
          <p:nvPr/>
        </p:nvCxnSpPr>
        <p:spPr>
          <a:xfrm>
            <a:off x="1330036" y="4329113"/>
            <a:ext cx="9301903" cy="0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C82F0E-0A41-D4F8-F3D0-842142D53FFD}"/>
              </a:ext>
            </a:extLst>
          </p:cNvPr>
          <p:cNvCxnSpPr/>
          <p:nvPr/>
        </p:nvCxnSpPr>
        <p:spPr>
          <a:xfrm>
            <a:off x="1395986" y="1164139"/>
            <a:ext cx="9301903" cy="0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4E3459-3D65-2A86-B5A7-ED9ECE09D1DC}"/>
              </a:ext>
            </a:extLst>
          </p:cNvPr>
          <p:cNvCxnSpPr>
            <a:cxnSpLocks/>
          </p:cNvCxnSpPr>
          <p:nvPr/>
        </p:nvCxnSpPr>
        <p:spPr>
          <a:xfrm>
            <a:off x="1395985" y="3270104"/>
            <a:ext cx="3690365" cy="0"/>
          </a:xfrm>
          <a:prstGeom prst="line">
            <a:avLst/>
          </a:prstGeom>
          <a:ln w="50800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0DA28F-30D6-0C42-54A1-6D84795BCD96}"/>
              </a:ext>
            </a:extLst>
          </p:cNvPr>
          <p:cNvCxnSpPr>
            <a:cxnSpLocks/>
          </p:cNvCxnSpPr>
          <p:nvPr/>
        </p:nvCxnSpPr>
        <p:spPr>
          <a:xfrm>
            <a:off x="5086350" y="3270104"/>
            <a:ext cx="5357813" cy="0"/>
          </a:xfrm>
          <a:prstGeom prst="line">
            <a:avLst/>
          </a:prstGeom>
          <a:ln w="50800" cmpd="sng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D77DF2-9555-39FE-E9AA-E727FA32900F}"/>
              </a:ext>
            </a:extLst>
          </p:cNvPr>
          <p:cNvCxnSpPr>
            <a:cxnSpLocks/>
          </p:cNvCxnSpPr>
          <p:nvPr/>
        </p:nvCxnSpPr>
        <p:spPr>
          <a:xfrm>
            <a:off x="5447972" y="2436666"/>
            <a:ext cx="4934290" cy="0"/>
          </a:xfrm>
          <a:prstGeom prst="line">
            <a:avLst/>
          </a:prstGeom>
          <a:ln w="50800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95260F-B3DF-3C9D-0027-C4D9D0237377}"/>
              </a:ext>
            </a:extLst>
          </p:cNvPr>
          <p:cNvCxnSpPr>
            <a:cxnSpLocks/>
          </p:cNvCxnSpPr>
          <p:nvPr/>
        </p:nvCxnSpPr>
        <p:spPr>
          <a:xfrm>
            <a:off x="5447972" y="2436666"/>
            <a:ext cx="0" cy="833438"/>
          </a:xfrm>
          <a:prstGeom prst="line">
            <a:avLst/>
          </a:prstGeom>
          <a:ln w="50800" cmpd="sng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D5FE6F21-F2DC-70B7-7FD1-E375CF74CBD3}"/>
              </a:ext>
            </a:extLst>
          </p:cNvPr>
          <p:cNvSpPr/>
          <p:nvPr/>
        </p:nvSpPr>
        <p:spPr>
          <a:xfrm>
            <a:off x="1364218" y="1563156"/>
            <a:ext cx="4507944" cy="2023525"/>
          </a:xfrm>
          <a:custGeom>
            <a:avLst/>
            <a:gdLst>
              <a:gd name="connsiteX0" fmla="*/ 0 w 4214813"/>
              <a:gd name="connsiteY0" fmla="*/ 1240399 h 2023525"/>
              <a:gd name="connsiteX1" fmla="*/ 871538 w 4214813"/>
              <a:gd name="connsiteY1" fmla="*/ 54536 h 2023525"/>
              <a:gd name="connsiteX2" fmla="*/ 2343150 w 4214813"/>
              <a:gd name="connsiteY2" fmla="*/ 383149 h 2023525"/>
              <a:gd name="connsiteX3" fmla="*/ 3600450 w 4214813"/>
              <a:gd name="connsiteY3" fmla="*/ 1997636 h 2023525"/>
              <a:gd name="connsiteX4" fmla="*/ 4214813 w 4214813"/>
              <a:gd name="connsiteY4" fmla="*/ 1226111 h 20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13" h="2023525">
                <a:moveTo>
                  <a:pt x="0" y="1240399"/>
                </a:moveTo>
                <a:cubicBezTo>
                  <a:pt x="240506" y="718905"/>
                  <a:pt x="481013" y="197411"/>
                  <a:pt x="871538" y="54536"/>
                </a:cubicBezTo>
                <a:cubicBezTo>
                  <a:pt x="1262063" y="-88339"/>
                  <a:pt x="1888331" y="59299"/>
                  <a:pt x="2343150" y="383149"/>
                </a:cubicBezTo>
                <a:cubicBezTo>
                  <a:pt x="2797969" y="706999"/>
                  <a:pt x="3288506" y="1857142"/>
                  <a:pt x="3600450" y="1997636"/>
                </a:cubicBezTo>
                <a:cubicBezTo>
                  <a:pt x="3912394" y="2138130"/>
                  <a:pt x="4063603" y="1682120"/>
                  <a:pt x="4214813" y="122611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C744B1A-4212-9466-185D-DFD3E32ECB1D}"/>
              </a:ext>
            </a:extLst>
          </p:cNvPr>
          <p:cNvSpPr/>
          <p:nvPr/>
        </p:nvSpPr>
        <p:spPr>
          <a:xfrm>
            <a:off x="5874318" y="1558388"/>
            <a:ext cx="4507944" cy="2023525"/>
          </a:xfrm>
          <a:custGeom>
            <a:avLst/>
            <a:gdLst>
              <a:gd name="connsiteX0" fmla="*/ 0 w 4214813"/>
              <a:gd name="connsiteY0" fmla="*/ 1240399 h 2023525"/>
              <a:gd name="connsiteX1" fmla="*/ 871538 w 4214813"/>
              <a:gd name="connsiteY1" fmla="*/ 54536 h 2023525"/>
              <a:gd name="connsiteX2" fmla="*/ 2343150 w 4214813"/>
              <a:gd name="connsiteY2" fmla="*/ 383149 h 2023525"/>
              <a:gd name="connsiteX3" fmla="*/ 3600450 w 4214813"/>
              <a:gd name="connsiteY3" fmla="*/ 1997636 h 2023525"/>
              <a:gd name="connsiteX4" fmla="*/ 4214813 w 4214813"/>
              <a:gd name="connsiteY4" fmla="*/ 1226111 h 20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13" h="2023525">
                <a:moveTo>
                  <a:pt x="0" y="1240399"/>
                </a:moveTo>
                <a:cubicBezTo>
                  <a:pt x="240506" y="718905"/>
                  <a:pt x="481013" y="197411"/>
                  <a:pt x="871538" y="54536"/>
                </a:cubicBezTo>
                <a:cubicBezTo>
                  <a:pt x="1262063" y="-88339"/>
                  <a:pt x="1888331" y="59299"/>
                  <a:pt x="2343150" y="383149"/>
                </a:cubicBezTo>
                <a:cubicBezTo>
                  <a:pt x="2797969" y="706999"/>
                  <a:pt x="3288506" y="1857142"/>
                  <a:pt x="3600450" y="1997636"/>
                </a:cubicBezTo>
                <a:cubicBezTo>
                  <a:pt x="3912394" y="2138130"/>
                  <a:pt x="4063603" y="1682120"/>
                  <a:pt x="4214813" y="122611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2B84F41-3F49-B410-E394-F6865151D9BC}"/>
              </a:ext>
            </a:extLst>
          </p:cNvPr>
          <p:cNvSpPr/>
          <p:nvPr/>
        </p:nvSpPr>
        <p:spPr>
          <a:xfrm>
            <a:off x="1343025" y="1471205"/>
            <a:ext cx="9101138" cy="2643820"/>
          </a:xfrm>
          <a:custGeom>
            <a:avLst/>
            <a:gdLst>
              <a:gd name="connsiteX0" fmla="*/ 0 w 9101138"/>
              <a:gd name="connsiteY0" fmla="*/ 1343433 h 2643820"/>
              <a:gd name="connsiteX1" fmla="*/ 200025 w 9101138"/>
              <a:gd name="connsiteY1" fmla="*/ 1271995 h 2643820"/>
              <a:gd name="connsiteX2" fmla="*/ 214313 w 9101138"/>
              <a:gd name="connsiteY2" fmla="*/ 714783 h 2643820"/>
              <a:gd name="connsiteX3" fmla="*/ 542925 w 9101138"/>
              <a:gd name="connsiteY3" fmla="*/ 714783 h 2643820"/>
              <a:gd name="connsiteX4" fmla="*/ 842963 w 9101138"/>
              <a:gd name="connsiteY4" fmla="*/ 100420 h 2643820"/>
              <a:gd name="connsiteX5" fmla="*/ 1185863 w 9101138"/>
              <a:gd name="connsiteY5" fmla="*/ 257583 h 2643820"/>
              <a:gd name="connsiteX6" fmla="*/ 1457325 w 9101138"/>
              <a:gd name="connsiteY6" fmla="*/ 408 h 2643820"/>
              <a:gd name="connsiteX7" fmla="*/ 1814513 w 9101138"/>
              <a:gd name="connsiteY7" fmla="*/ 329020 h 2643820"/>
              <a:gd name="connsiteX8" fmla="*/ 2400300 w 9101138"/>
              <a:gd name="connsiteY8" fmla="*/ 414745 h 2643820"/>
              <a:gd name="connsiteX9" fmla="*/ 2657475 w 9101138"/>
              <a:gd name="connsiteY9" fmla="*/ 443320 h 2643820"/>
              <a:gd name="connsiteX10" fmla="*/ 2757488 w 9101138"/>
              <a:gd name="connsiteY10" fmla="*/ 971958 h 2643820"/>
              <a:gd name="connsiteX11" fmla="*/ 3228975 w 9101138"/>
              <a:gd name="connsiteY11" fmla="*/ 1071970 h 2643820"/>
              <a:gd name="connsiteX12" fmla="*/ 3214688 w 9101138"/>
              <a:gd name="connsiteY12" fmla="*/ 1071970 h 2643820"/>
              <a:gd name="connsiteX13" fmla="*/ 3243263 w 9101138"/>
              <a:gd name="connsiteY13" fmla="*/ 1057683 h 2643820"/>
              <a:gd name="connsiteX14" fmla="*/ 3400425 w 9101138"/>
              <a:gd name="connsiteY14" fmla="*/ 1314858 h 2643820"/>
              <a:gd name="connsiteX15" fmla="*/ 3543300 w 9101138"/>
              <a:gd name="connsiteY15" fmla="*/ 2129245 h 2643820"/>
              <a:gd name="connsiteX16" fmla="*/ 3886200 w 9101138"/>
              <a:gd name="connsiteY16" fmla="*/ 2400708 h 2643820"/>
              <a:gd name="connsiteX17" fmla="*/ 4357688 w 9101138"/>
              <a:gd name="connsiteY17" fmla="*/ 2643595 h 2643820"/>
              <a:gd name="connsiteX18" fmla="*/ 5043488 w 9101138"/>
              <a:gd name="connsiteY18" fmla="*/ 2357845 h 2643820"/>
              <a:gd name="connsiteX19" fmla="*/ 5672138 w 9101138"/>
              <a:gd name="connsiteY19" fmla="*/ 2086383 h 2643820"/>
              <a:gd name="connsiteX20" fmla="*/ 5972175 w 9101138"/>
              <a:gd name="connsiteY20" fmla="*/ 2257833 h 2643820"/>
              <a:gd name="connsiteX21" fmla="*/ 6357938 w 9101138"/>
              <a:gd name="connsiteY21" fmla="*/ 1900645 h 2643820"/>
              <a:gd name="connsiteX22" fmla="*/ 6815138 w 9101138"/>
              <a:gd name="connsiteY22" fmla="*/ 1957795 h 2643820"/>
              <a:gd name="connsiteX23" fmla="*/ 7215188 w 9101138"/>
              <a:gd name="connsiteY23" fmla="*/ 1486308 h 2643820"/>
              <a:gd name="connsiteX24" fmla="*/ 7672388 w 9101138"/>
              <a:gd name="connsiteY24" fmla="*/ 1614895 h 2643820"/>
              <a:gd name="connsiteX25" fmla="*/ 8186738 w 9101138"/>
              <a:gd name="connsiteY25" fmla="*/ 1457733 h 2643820"/>
              <a:gd name="connsiteX26" fmla="*/ 8729663 w 9101138"/>
              <a:gd name="connsiteY26" fmla="*/ 1572033 h 2643820"/>
              <a:gd name="connsiteX27" fmla="*/ 9101138 w 9101138"/>
              <a:gd name="connsiteY27" fmla="*/ 1529170 h 264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01138" h="2643820">
                <a:moveTo>
                  <a:pt x="0" y="1343433"/>
                </a:moveTo>
                <a:cubicBezTo>
                  <a:pt x="82153" y="1360101"/>
                  <a:pt x="164306" y="1376770"/>
                  <a:pt x="200025" y="1271995"/>
                </a:cubicBezTo>
                <a:cubicBezTo>
                  <a:pt x="235744" y="1167220"/>
                  <a:pt x="157163" y="807652"/>
                  <a:pt x="214313" y="714783"/>
                </a:cubicBezTo>
                <a:cubicBezTo>
                  <a:pt x="271463" y="621914"/>
                  <a:pt x="438150" y="817177"/>
                  <a:pt x="542925" y="714783"/>
                </a:cubicBezTo>
                <a:cubicBezTo>
                  <a:pt x="647700" y="612389"/>
                  <a:pt x="735807" y="176620"/>
                  <a:pt x="842963" y="100420"/>
                </a:cubicBezTo>
                <a:cubicBezTo>
                  <a:pt x="950119" y="24220"/>
                  <a:pt x="1083469" y="274252"/>
                  <a:pt x="1185863" y="257583"/>
                </a:cubicBezTo>
                <a:cubicBezTo>
                  <a:pt x="1288257" y="240914"/>
                  <a:pt x="1352550" y="-11498"/>
                  <a:pt x="1457325" y="408"/>
                </a:cubicBezTo>
                <a:cubicBezTo>
                  <a:pt x="1562100" y="12314"/>
                  <a:pt x="1657351" y="259964"/>
                  <a:pt x="1814513" y="329020"/>
                </a:cubicBezTo>
                <a:cubicBezTo>
                  <a:pt x="1971676" y="398076"/>
                  <a:pt x="2259806" y="395695"/>
                  <a:pt x="2400300" y="414745"/>
                </a:cubicBezTo>
                <a:cubicBezTo>
                  <a:pt x="2540794" y="433795"/>
                  <a:pt x="2597944" y="350451"/>
                  <a:pt x="2657475" y="443320"/>
                </a:cubicBezTo>
                <a:cubicBezTo>
                  <a:pt x="2717006" y="536189"/>
                  <a:pt x="2662238" y="867183"/>
                  <a:pt x="2757488" y="971958"/>
                </a:cubicBezTo>
                <a:cubicBezTo>
                  <a:pt x="2852738" y="1076733"/>
                  <a:pt x="3152775" y="1055301"/>
                  <a:pt x="3228975" y="1071970"/>
                </a:cubicBezTo>
                <a:cubicBezTo>
                  <a:pt x="3305175" y="1088639"/>
                  <a:pt x="3212307" y="1074351"/>
                  <a:pt x="3214688" y="1071970"/>
                </a:cubicBezTo>
                <a:cubicBezTo>
                  <a:pt x="3217069" y="1069589"/>
                  <a:pt x="3212307" y="1017202"/>
                  <a:pt x="3243263" y="1057683"/>
                </a:cubicBezTo>
                <a:cubicBezTo>
                  <a:pt x="3274219" y="1098164"/>
                  <a:pt x="3350419" y="1136265"/>
                  <a:pt x="3400425" y="1314858"/>
                </a:cubicBezTo>
                <a:cubicBezTo>
                  <a:pt x="3450431" y="1493451"/>
                  <a:pt x="3462337" y="1948270"/>
                  <a:pt x="3543300" y="2129245"/>
                </a:cubicBezTo>
                <a:cubicBezTo>
                  <a:pt x="3624263" y="2310220"/>
                  <a:pt x="3750469" y="2314983"/>
                  <a:pt x="3886200" y="2400708"/>
                </a:cubicBezTo>
                <a:cubicBezTo>
                  <a:pt x="4021931" y="2486433"/>
                  <a:pt x="4164807" y="2650739"/>
                  <a:pt x="4357688" y="2643595"/>
                </a:cubicBezTo>
                <a:cubicBezTo>
                  <a:pt x="4550569" y="2636451"/>
                  <a:pt x="5043488" y="2357845"/>
                  <a:pt x="5043488" y="2357845"/>
                </a:cubicBezTo>
                <a:cubicBezTo>
                  <a:pt x="5262563" y="2264976"/>
                  <a:pt x="5517357" y="2103052"/>
                  <a:pt x="5672138" y="2086383"/>
                </a:cubicBezTo>
                <a:cubicBezTo>
                  <a:pt x="5826919" y="2069714"/>
                  <a:pt x="5857875" y="2288789"/>
                  <a:pt x="5972175" y="2257833"/>
                </a:cubicBezTo>
                <a:cubicBezTo>
                  <a:pt x="6086475" y="2226877"/>
                  <a:pt x="6217444" y="1950651"/>
                  <a:pt x="6357938" y="1900645"/>
                </a:cubicBezTo>
                <a:cubicBezTo>
                  <a:pt x="6498432" y="1850639"/>
                  <a:pt x="6672263" y="2026851"/>
                  <a:pt x="6815138" y="1957795"/>
                </a:cubicBezTo>
                <a:cubicBezTo>
                  <a:pt x="6958013" y="1888739"/>
                  <a:pt x="7072313" y="1543458"/>
                  <a:pt x="7215188" y="1486308"/>
                </a:cubicBezTo>
                <a:cubicBezTo>
                  <a:pt x="7358063" y="1429158"/>
                  <a:pt x="7510463" y="1619658"/>
                  <a:pt x="7672388" y="1614895"/>
                </a:cubicBezTo>
                <a:cubicBezTo>
                  <a:pt x="7834313" y="1610133"/>
                  <a:pt x="8010526" y="1464877"/>
                  <a:pt x="8186738" y="1457733"/>
                </a:cubicBezTo>
                <a:cubicBezTo>
                  <a:pt x="8362951" y="1450589"/>
                  <a:pt x="8577263" y="1560127"/>
                  <a:pt x="8729663" y="1572033"/>
                </a:cubicBezTo>
                <a:cubicBezTo>
                  <a:pt x="8882063" y="1583939"/>
                  <a:pt x="8991600" y="1556554"/>
                  <a:pt x="9101138" y="1529170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3D5A4A-B622-3C66-B50F-56A6A1F75CAE}"/>
              </a:ext>
            </a:extLst>
          </p:cNvPr>
          <p:cNvCxnSpPr/>
          <p:nvPr/>
        </p:nvCxnSpPr>
        <p:spPr>
          <a:xfrm>
            <a:off x="7115175" y="2436666"/>
            <a:ext cx="0" cy="833438"/>
          </a:xfrm>
          <a:prstGeom prst="straightConnector1">
            <a:avLst/>
          </a:prstGeom>
          <a:ln w="50800">
            <a:solidFill>
              <a:schemeClr val="accent6"/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614573-1740-0899-5DDC-D021F81BBC7A}"/>
                  </a:ext>
                </a:extLst>
              </p:cNvPr>
              <p:cNvSpPr txBox="1"/>
              <p:nvPr/>
            </p:nvSpPr>
            <p:spPr>
              <a:xfrm>
                <a:off x="7145136" y="2493799"/>
                <a:ext cx="827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614573-1740-0899-5DDC-D021F81B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36" y="2493799"/>
                <a:ext cx="827021" cy="646331"/>
              </a:xfrm>
              <a:prstGeom prst="rect">
                <a:avLst/>
              </a:prstGeom>
              <a:blipFill>
                <a:blip r:embed="rId2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5BA541-04CD-0344-D2D9-A741A45DD188}"/>
                  </a:ext>
                </a:extLst>
              </p:cNvPr>
              <p:cNvSpPr txBox="1"/>
              <p:nvPr/>
            </p:nvSpPr>
            <p:spPr>
              <a:xfrm>
                <a:off x="4735623" y="1881101"/>
                <a:ext cx="75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5BA541-04CD-0344-D2D9-A741A45D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23" y="1881101"/>
                <a:ext cx="7586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F4C969-B71D-81F6-0CA6-CB6C60E4136E}"/>
              </a:ext>
            </a:extLst>
          </p:cNvPr>
          <p:cNvCxnSpPr>
            <a:cxnSpLocks/>
          </p:cNvCxnSpPr>
          <p:nvPr/>
        </p:nvCxnSpPr>
        <p:spPr>
          <a:xfrm flipH="1">
            <a:off x="4787345" y="2710506"/>
            <a:ext cx="660627" cy="17703"/>
          </a:xfrm>
          <a:prstGeom prst="straightConnector1">
            <a:avLst/>
          </a:prstGeom>
          <a:ln w="50800">
            <a:solidFill>
              <a:schemeClr val="accent6"/>
            </a:solidFill>
            <a:prstDash val="sys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8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Chertkov, Michael - (chertkov)</dc:creator>
  <cp:lastModifiedBy>Chertkov, Michael - (chertkov)</cp:lastModifiedBy>
  <cp:revision>3</cp:revision>
  <dcterms:created xsi:type="dcterms:W3CDTF">2023-01-05T15:45:27Z</dcterms:created>
  <dcterms:modified xsi:type="dcterms:W3CDTF">2023-01-06T05:12:08Z</dcterms:modified>
</cp:coreProperties>
</file>