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301" r:id="rId3"/>
    <p:sldId id="259" r:id="rId5"/>
    <p:sldId id="260" r:id="rId6"/>
    <p:sldId id="261" r:id="rId7"/>
    <p:sldId id="275" r:id="rId8"/>
    <p:sldId id="297" r:id="rId9"/>
    <p:sldId id="291" r:id="rId10"/>
    <p:sldId id="305" r:id="rId11"/>
    <p:sldId id="304" r:id="rId12"/>
    <p:sldId id="306" r:id="rId13"/>
    <p:sldId id="298" r:id="rId14"/>
    <p:sldId id="277" r:id="rId15"/>
    <p:sldId id="299" r:id="rId16"/>
    <p:sldId id="308" r:id="rId17"/>
    <p:sldId id="309" r:id="rId18"/>
    <p:sldId id="311" r:id="rId19"/>
    <p:sldId id="302"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14" autoAdjust="0"/>
    <p:restoredTop sz="94660" autoAdjust="0"/>
  </p:normalViewPr>
  <p:slideViewPr>
    <p:cSldViewPr snapToGrid="0">
      <p:cViewPr varScale="1">
        <p:scale>
          <a:sx n="86" d="100"/>
          <a:sy n="86" d="100"/>
        </p:scale>
        <p:origin x="341"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BFD021-6A73-488C-8B51-F22DABB8A54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CA0EB4-A529-4335-9B3E-020BB0F9FF7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891F7E-E7E9-4992-A728-52063DE1C28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891F7E-E7E9-4992-A728-52063DE1C28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891F7E-E7E9-4992-A728-52063DE1C28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891F7E-E7E9-4992-A728-52063DE1C28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D89430-7B9A-447A-B98E-4BFADBD7E61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17814F9-BBE9-48E3-9C5C-39AEFA1A2946}" type="slidenum">
              <a:rPr lang="zh-CN" altLang="en-US" smtClean="0"/>
            </a:fld>
            <a:endParaRPr lang="zh-CN" altLang="en-US"/>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003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D89430-7B9A-447A-B98E-4BFADBD7E61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7814F9-BBE9-48E3-9C5C-39AEFA1A294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image" Target="../media/image7.emf"/><Relationship Id="rId1" Type="http://schemas.openxmlformats.org/officeDocument/2006/relationships/tags" Target="../tags/tag18.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tags" Target="../tags/tag22.xml"/><Relationship Id="rId1" Type="http://schemas.openxmlformats.org/officeDocument/2006/relationships/tags" Target="../tags/tag2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tags" Target="../tags/tag24.xml"/><Relationship Id="rId1" Type="http://schemas.openxmlformats.org/officeDocument/2006/relationships/tags" Target="../tags/tag2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tags" Target="../tags/tag12.xml"/><Relationship Id="rId2" Type="http://schemas.openxmlformats.org/officeDocument/2006/relationships/image" Target="../media/image7.emf"/><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tags" Target="../tags/tag14.xml"/><Relationship Id="rId2" Type="http://schemas.openxmlformats.org/officeDocument/2006/relationships/image" Target="../media/image7.emf"/><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image" Target="../media/image7.emf"/><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60032"/>
          </a:xfrm>
          <a:prstGeom prst="rect">
            <a:avLst/>
          </a:prstGeom>
        </p:spPr>
      </p:pic>
      <p:sp>
        <p:nvSpPr>
          <p:cNvPr id="3" name="PA_文本框 1"/>
          <p:cNvSpPr txBox="1"/>
          <p:nvPr>
            <p:custDataLst>
              <p:tags r:id="rId2"/>
            </p:custDataLst>
          </p:nvPr>
        </p:nvSpPr>
        <p:spPr>
          <a:xfrm>
            <a:off x="4567955" y="3430016"/>
            <a:ext cx="2909771" cy="1600438"/>
          </a:xfrm>
          <a:prstGeom prst="rect">
            <a:avLst/>
          </a:prstGeom>
          <a:noFill/>
        </p:spPr>
        <p:txBody>
          <a:bodyPr wrap="none" rtlCol="0">
            <a:spAutoFit/>
          </a:bodyPr>
          <a:lstStyle/>
          <a:p>
            <a:r>
              <a:rPr lang="en-US" altLang="zh-CN" sz="9800" dirty="0">
                <a:latin typeface="Arial" panose="020B0604020202020204"/>
                <a:ea typeface="微软雅黑" panose="020B0503020204020204" charset="-122"/>
                <a:cs typeface="方正苏新诗柳楷简体-yolan" panose="02000000000000000000" pitchFamily="2" charset="-122"/>
                <a:sym typeface="Arial" panose="020B0604020202020204"/>
              </a:rPr>
              <a:t>  EIE</a:t>
            </a:r>
            <a:endParaRPr lang="zh-CN" altLang="en-US" sz="9800" dirty="0">
              <a:latin typeface="Arial" panose="020B0604020202020204"/>
              <a:ea typeface="微软雅黑" panose="020B0503020204020204" charset="-122"/>
              <a:cs typeface="方正苏新诗柳楷简体-yolan" panose="02000000000000000000" pitchFamily="2" charset="-122"/>
              <a:sym typeface="Arial" panose="020B0604020202020204"/>
            </a:endParaRPr>
          </a:p>
        </p:txBody>
      </p:sp>
      <p:sp>
        <p:nvSpPr>
          <p:cNvPr id="4" name="PA_文本框 2"/>
          <p:cNvSpPr txBox="1"/>
          <p:nvPr>
            <p:custDataLst>
              <p:tags r:id="rId3"/>
            </p:custDataLst>
          </p:nvPr>
        </p:nvSpPr>
        <p:spPr>
          <a:xfrm>
            <a:off x="4529482" y="5250281"/>
            <a:ext cx="3057247" cy="584775"/>
          </a:xfrm>
          <a:prstGeom prst="rect">
            <a:avLst/>
          </a:prstGeom>
          <a:noFill/>
        </p:spPr>
        <p:txBody>
          <a:bodyPr wrap="none" rtlCol="0">
            <a:spAutoFit/>
          </a:bodyPr>
          <a:lstStyle/>
          <a:p>
            <a:r>
              <a:rPr lang="zh-CN" altLang="en-US" sz="3200" dirty="0">
                <a:latin typeface="Arial" panose="020B0604020202020204"/>
                <a:ea typeface="微软雅黑" panose="020B0503020204020204" charset="-122"/>
                <a:cs typeface="方正苏新诗柳楷简体-yolan" panose="02000000000000000000" pitchFamily="2" charset="-122"/>
                <a:sym typeface="Arial" panose="020B0604020202020204"/>
              </a:rPr>
              <a:t>心率检测仪项目</a:t>
            </a:r>
            <a:endParaRPr lang="zh-CN" altLang="en-US" sz="3200" dirty="0">
              <a:latin typeface="Arial" panose="020B0604020202020204"/>
              <a:ea typeface="微软雅黑" panose="020B0503020204020204" charset="-122"/>
              <a:cs typeface="方正苏新诗柳楷简体-yolan" panose="02000000000000000000" pitchFamily="2" charset="-122"/>
              <a:sym typeface="Arial" panose="020B0604020202020204"/>
            </a:endParaRPr>
          </a:p>
        </p:txBody>
      </p:sp>
      <p:sp>
        <p:nvSpPr>
          <p:cNvPr id="5" name="PA_文本框 4"/>
          <p:cNvSpPr txBox="1"/>
          <p:nvPr>
            <p:custDataLst>
              <p:tags r:id="rId4"/>
            </p:custDataLst>
          </p:nvPr>
        </p:nvSpPr>
        <p:spPr>
          <a:xfrm>
            <a:off x="3612790" y="5107960"/>
            <a:ext cx="184731" cy="584775"/>
          </a:xfrm>
          <a:prstGeom prst="rect">
            <a:avLst/>
          </a:prstGeom>
          <a:noFill/>
        </p:spPr>
        <p:txBody>
          <a:bodyPr wrap="none" rtlCol="0">
            <a:spAutoFit/>
          </a:bodyPr>
          <a:lstStyle/>
          <a:p>
            <a:endParaRPr lang="zh-CN" altLang="en-US" sz="3200" dirty="0">
              <a:latin typeface="Arial" panose="020B0604020202020204"/>
              <a:ea typeface="微软雅黑" panose="020B0503020204020204" charset="-122"/>
              <a:cs typeface="方正苏新诗柳楷简体-yolan" panose="02000000000000000000" pitchFamily="2" charset="-122"/>
              <a:sym typeface="Arial" panose="020B0604020202020204"/>
            </a:endParaRPr>
          </a:p>
        </p:txBody>
      </p:sp>
      <p:grpSp>
        <p:nvGrpSpPr>
          <p:cNvPr id="6" name="PA_组合 66"/>
          <p:cNvGrpSpPr/>
          <p:nvPr>
            <p:custDataLst>
              <p:tags r:id="rId5"/>
            </p:custDataLst>
          </p:nvPr>
        </p:nvGrpSpPr>
        <p:grpSpPr>
          <a:xfrm>
            <a:off x="8569013" y="6204950"/>
            <a:ext cx="3344164" cy="466096"/>
            <a:chOff x="7637775" y="5530041"/>
            <a:chExt cx="4000129" cy="646029"/>
          </a:xfrm>
        </p:grpSpPr>
        <p:sp>
          <p:nvSpPr>
            <p:cNvPr id="7" name="任意多边形 6"/>
            <p:cNvSpPr/>
            <p:nvPr/>
          </p:nvSpPr>
          <p:spPr>
            <a:xfrm>
              <a:off x="7637775" y="6096678"/>
              <a:ext cx="2494104" cy="79392"/>
            </a:xfrm>
            <a:custGeom>
              <a:avLst/>
              <a:gdLst>
                <a:gd name="connsiteX0" fmla="*/ 2569580 w 2569580"/>
                <a:gd name="connsiteY0" fmla="*/ 13982 h 95004"/>
                <a:gd name="connsiteX1" fmla="*/ 2187616 w 2569580"/>
                <a:gd name="connsiteY1" fmla="*/ 13982 h 95004"/>
                <a:gd name="connsiteX2" fmla="*/ 2118167 w 2569580"/>
                <a:gd name="connsiteY2" fmla="*/ 37131 h 95004"/>
                <a:gd name="connsiteX3" fmla="*/ 1481560 w 2569580"/>
                <a:gd name="connsiteY3" fmla="*/ 60280 h 95004"/>
                <a:gd name="connsiteX4" fmla="*/ 1388962 w 2569580"/>
                <a:gd name="connsiteY4" fmla="*/ 71855 h 95004"/>
                <a:gd name="connsiteX5" fmla="*/ 1307940 w 2569580"/>
                <a:gd name="connsiteY5" fmla="*/ 83430 h 95004"/>
                <a:gd name="connsiteX6" fmla="*/ 844952 w 2569580"/>
                <a:gd name="connsiteY6" fmla="*/ 71855 h 95004"/>
                <a:gd name="connsiteX7" fmla="*/ 775504 w 2569580"/>
                <a:gd name="connsiteY7" fmla="*/ 48706 h 95004"/>
                <a:gd name="connsiteX8" fmla="*/ 740780 w 2569580"/>
                <a:gd name="connsiteY8" fmla="*/ 37131 h 95004"/>
                <a:gd name="connsiteX9" fmla="*/ 254643 w 2569580"/>
                <a:gd name="connsiteY9" fmla="*/ 48706 h 95004"/>
                <a:gd name="connsiteX10" fmla="*/ 219919 w 2569580"/>
                <a:gd name="connsiteY10" fmla="*/ 60280 h 95004"/>
                <a:gd name="connsiteX11" fmla="*/ 196770 w 2569580"/>
                <a:gd name="connsiteY11" fmla="*/ 95004 h 95004"/>
                <a:gd name="connsiteX12" fmla="*/ 0 w 2569580"/>
                <a:gd name="connsiteY12" fmla="*/ 83430 h 95004"/>
                <a:gd name="connsiteX0-1" fmla="*/ 2541747 w 2541747"/>
                <a:gd name="connsiteY0-2" fmla="*/ 13982 h 95004"/>
                <a:gd name="connsiteX1-3" fmla="*/ 2159783 w 2541747"/>
                <a:gd name="connsiteY1-4" fmla="*/ 13982 h 95004"/>
                <a:gd name="connsiteX2-5" fmla="*/ 2090334 w 2541747"/>
                <a:gd name="connsiteY2-6" fmla="*/ 37131 h 95004"/>
                <a:gd name="connsiteX3-7" fmla="*/ 1453727 w 2541747"/>
                <a:gd name="connsiteY3-8" fmla="*/ 60280 h 95004"/>
                <a:gd name="connsiteX4-9" fmla="*/ 1361129 w 2541747"/>
                <a:gd name="connsiteY4-10" fmla="*/ 71855 h 95004"/>
                <a:gd name="connsiteX5-11" fmla="*/ 1280107 w 2541747"/>
                <a:gd name="connsiteY5-12" fmla="*/ 83430 h 95004"/>
                <a:gd name="connsiteX6-13" fmla="*/ 817119 w 2541747"/>
                <a:gd name="connsiteY6-14" fmla="*/ 71855 h 95004"/>
                <a:gd name="connsiteX7-15" fmla="*/ 747671 w 2541747"/>
                <a:gd name="connsiteY7-16" fmla="*/ 48706 h 95004"/>
                <a:gd name="connsiteX8-17" fmla="*/ 712947 w 2541747"/>
                <a:gd name="connsiteY8-18" fmla="*/ 37131 h 95004"/>
                <a:gd name="connsiteX9-19" fmla="*/ 226810 w 2541747"/>
                <a:gd name="connsiteY9-20" fmla="*/ 48706 h 95004"/>
                <a:gd name="connsiteX10-21" fmla="*/ 192086 w 2541747"/>
                <a:gd name="connsiteY10-22" fmla="*/ 60280 h 95004"/>
                <a:gd name="connsiteX11-23" fmla="*/ 168937 w 2541747"/>
                <a:gd name="connsiteY11-24" fmla="*/ 95004 h 95004"/>
                <a:gd name="connsiteX12-25" fmla="*/ 0 w 2541747"/>
                <a:gd name="connsiteY12-26" fmla="*/ 24815 h 95004"/>
                <a:gd name="connsiteX0-27" fmla="*/ 2541747 w 2541747"/>
                <a:gd name="connsiteY0-28" fmla="*/ 13982 h 95004"/>
                <a:gd name="connsiteX1-29" fmla="*/ 2159783 w 2541747"/>
                <a:gd name="connsiteY1-30" fmla="*/ 13982 h 95004"/>
                <a:gd name="connsiteX2-31" fmla="*/ 2090334 w 2541747"/>
                <a:gd name="connsiteY2-32" fmla="*/ 37131 h 95004"/>
                <a:gd name="connsiteX3-33" fmla="*/ 1453727 w 2541747"/>
                <a:gd name="connsiteY3-34" fmla="*/ 60280 h 95004"/>
                <a:gd name="connsiteX4-35" fmla="*/ 1361129 w 2541747"/>
                <a:gd name="connsiteY4-36" fmla="*/ 71855 h 95004"/>
                <a:gd name="connsiteX5-37" fmla="*/ 1280107 w 2541747"/>
                <a:gd name="connsiteY5-38" fmla="*/ 83430 h 95004"/>
                <a:gd name="connsiteX6-39" fmla="*/ 817119 w 2541747"/>
                <a:gd name="connsiteY6-40" fmla="*/ 71855 h 95004"/>
                <a:gd name="connsiteX7-41" fmla="*/ 747671 w 2541747"/>
                <a:gd name="connsiteY7-42" fmla="*/ 48706 h 95004"/>
                <a:gd name="connsiteX8-43" fmla="*/ 712947 w 2541747"/>
                <a:gd name="connsiteY8-44" fmla="*/ 37131 h 95004"/>
                <a:gd name="connsiteX9-45" fmla="*/ 226810 w 2541747"/>
                <a:gd name="connsiteY9-46" fmla="*/ 48706 h 95004"/>
                <a:gd name="connsiteX10-47" fmla="*/ 192086 w 2541747"/>
                <a:gd name="connsiteY10-48" fmla="*/ 60280 h 95004"/>
                <a:gd name="connsiteX11-49" fmla="*/ 168937 w 2541747"/>
                <a:gd name="connsiteY11-50" fmla="*/ 95004 h 95004"/>
                <a:gd name="connsiteX12-51" fmla="*/ 0 w 2541747"/>
                <a:gd name="connsiteY12-52" fmla="*/ 24815 h 95004"/>
                <a:gd name="connsiteX0-53" fmla="*/ 2537771 w 2537771"/>
                <a:gd name="connsiteY0-54" fmla="*/ 13982 h 95004"/>
                <a:gd name="connsiteX1-55" fmla="*/ 2155807 w 2537771"/>
                <a:gd name="connsiteY1-56" fmla="*/ 13982 h 95004"/>
                <a:gd name="connsiteX2-57" fmla="*/ 2086358 w 2537771"/>
                <a:gd name="connsiteY2-58" fmla="*/ 37131 h 95004"/>
                <a:gd name="connsiteX3-59" fmla="*/ 1449751 w 2537771"/>
                <a:gd name="connsiteY3-60" fmla="*/ 60280 h 95004"/>
                <a:gd name="connsiteX4-61" fmla="*/ 1357153 w 2537771"/>
                <a:gd name="connsiteY4-62" fmla="*/ 71855 h 95004"/>
                <a:gd name="connsiteX5-63" fmla="*/ 1276131 w 2537771"/>
                <a:gd name="connsiteY5-64" fmla="*/ 83430 h 95004"/>
                <a:gd name="connsiteX6-65" fmla="*/ 813143 w 2537771"/>
                <a:gd name="connsiteY6-66" fmla="*/ 71855 h 95004"/>
                <a:gd name="connsiteX7-67" fmla="*/ 743695 w 2537771"/>
                <a:gd name="connsiteY7-68" fmla="*/ 48706 h 95004"/>
                <a:gd name="connsiteX8-69" fmla="*/ 708971 w 2537771"/>
                <a:gd name="connsiteY8-70" fmla="*/ 37131 h 95004"/>
                <a:gd name="connsiteX9-71" fmla="*/ 222834 w 2537771"/>
                <a:gd name="connsiteY9-72" fmla="*/ 48706 h 95004"/>
                <a:gd name="connsiteX10-73" fmla="*/ 188110 w 2537771"/>
                <a:gd name="connsiteY10-74" fmla="*/ 60280 h 95004"/>
                <a:gd name="connsiteX11-75" fmla="*/ 164961 w 2537771"/>
                <a:gd name="connsiteY11-76" fmla="*/ 95004 h 95004"/>
                <a:gd name="connsiteX12-77" fmla="*/ 0 w 2537771"/>
                <a:gd name="connsiteY12-78" fmla="*/ 1369 h 95004"/>
                <a:gd name="connsiteX0-79" fmla="*/ 2537771 w 2537771"/>
                <a:gd name="connsiteY0-80" fmla="*/ 13982 h 83430"/>
                <a:gd name="connsiteX1-81" fmla="*/ 2155807 w 2537771"/>
                <a:gd name="connsiteY1-82" fmla="*/ 13982 h 83430"/>
                <a:gd name="connsiteX2-83" fmla="*/ 2086358 w 2537771"/>
                <a:gd name="connsiteY2-84" fmla="*/ 37131 h 83430"/>
                <a:gd name="connsiteX3-85" fmla="*/ 1449751 w 2537771"/>
                <a:gd name="connsiteY3-86" fmla="*/ 60280 h 83430"/>
                <a:gd name="connsiteX4-87" fmla="*/ 1357153 w 2537771"/>
                <a:gd name="connsiteY4-88" fmla="*/ 71855 h 83430"/>
                <a:gd name="connsiteX5-89" fmla="*/ 1276131 w 2537771"/>
                <a:gd name="connsiteY5-90" fmla="*/ 83430 h 83430"/>
                <a:gd name="connsiteX6-91" fmla="*/ 813143 w 2537771"/>
                <a:gd name="connsiteY6-92" fmla="*/ 71855 h 83430"/>
                <a:gd name="connsiteX7-93" fmla="*/ 743695 w 2537771"/>
                <a:gd name="connsiteY7-94" fmla="*/ 48706 h 83430"/>
                <a:gd name="connsiteX8-95" fmla="*/ 708971 w 2537771"/>
                <a:gd name="connsiteY8-96" fmla="*/ 37131 h 83430"/>
                <a:gd name="connsiteX9-97" fmla="*/ 222834 w 2537771"/>
                <a:gd name="connsiteY9-98" fmla="*/ 48706 h 83430"/>
                <a:gd name="connsiteX10-99" fmla="*/ 188110 w 2537771"/>
                <a:gd name="connsiteY10-100" fmla="*/ 60280 h 83430"/>
                <a:gd name="connsiteX11-101" fmla="*/ 93392 w 2537771"/>
                <a:gd name="connsiteY11-102" fmla="*/ 83281 h 83430"/>
                <a:gd name="connsiteX12-103" fmla="*/ 0 w 2537771"/>
                <a:gd name="connsiteY12-104" fmla="*/ 1369 h 83430"/>
                <a:gd name="connsiteX0-105" fmla="*/ 2537771 w 2537771"/>
                <a:gd name="connsiteY0-106" fmla="*/ 13982 h 83430"/>
                <a:gd name="connsiteX1-107" fmla="*/ 2155807 w 2537771"/>
                <a:gd name="connsiteY1-108" fmla="*/ 13982 h 83430"/>
                <a:gd name="connsiteX2-109" fmla="*/ 2086358 w 2537771"/>
                <a:gd name="connsiteY2-110" fmla="*/ 37131 h 83430"/>
                <a:gd name="connsiteX3-111" fmla="*/ 1449751 w 2537771"/>
                <a:gd name="connsiteY3-112" fmla="*/ 60280 h 83430"/>
                <a:gd name="connsiteX4-113" fmla="*/ 1357153 w 2537771"/>
                <a:gd name="connsiteY4-114" fmla="*/ 71855 h 83430"/>
                <a:gd name="connsiteX5-115" fmla="*/ 1276131 w 2537771"/>
                <a:gd name="connsiteY5-116" fmla="*/ 83430 h 83430"/>
                <a:gd name="connsiteX6-117" fmla="*/ 813143 w 2537771"/>
                <a:gd name="connsiteY6-118" fmla="*/ 71855 h 83430"/>
                <a:gd name="connsiteX7-119" fmla="*/ 743695 w 2537771"/>
                <a:gd name="connsiteY7-120" fmla="*/ 48706 h 83430"/>
                <a:gd name="connsiteX8-121" fmla="*/ 708971 w 2537771"/>
                <a:gd name="connsiteY8-122" fmla="*/ 37131 h 83430"/>
                <a:gd name="connsiteX9-123" fmla="*/ 254643 w 2537771"/>
                <a:gd name="connsiteY9-124" fmla="*/ 72152 h 83430"/>
                <a:gd name="connsiteX10-125" fmla="*/ 188110 w 2537771"/>
                <a:gd name="connsiteY10-126" fmla="*/ 60280 h 83430"/>
                <a:gd name="connsiteX11-127" fmla="*/ 93392 w 2537771"/>
                <a:gd name="connsiteY11-128" fmla="*/ 83281 h 83430"/>
                <a:gd name="connsiteX12-129" fmla="*/ 0 w 2537771"/>
                <a:gd name="connsiteY12-130" fmla="*/ 1369 h 83430"/>
                <a:gd name="connsiteX0-131" fmla="*/ 2537771 w 2537771"/>
                <a:gd name="connsiteY0-132" fmla="*/ 13982 h 83430"/>
                <a:gd name="connsiteX1-133" fmla="*/ 2155807 w 2537771"/>
                <a:gd name="connsiteY1-134" fmla="*/ 13982 h 83430"/>
                <a:gd name="connsiteX2-135" fmla="*/ 2086358 w 2537771"/>
                <a:gd name="connsiteY2-136" fmla="*/ 37131 h 83430"/>
                <a:gd name="connsiteX3-137" fmla="*/ 1449751 w 2537771"/>
                <a:gd name="connsiteY3-138" fmla="*/ 60280 h 83430"/>
                <a:gd name="connsiteX4-139" fmla="*/ 1357153 w 2537771"/>
                <a:gd name="connsiteY4-140" fmla="*/ 71855 h 83430"/>
                <a:gd name="connsiteX5-141" fmla="*/ 1276131 w 2537771"/>
                <a:gd name="connsiteY5-142" fmla="*/ 83430 h 83430"/>
                <a:gd name="connsiteX6-143" fmla="*/ 813143 w 2537771"/>
                <a:gd name="connsiteY6-144" fmla="*/ 71855 h 83430"/>
                <a:gd name="connsiteX7-145" fmla="*/ 743695 w 2537771"/>
                <a:gd name="connsiteY7-146" fmla="*/ 48706 h 83430"/>
                <a:gd name="connsiteX8-147" fmla="*/ 708971 w 2537771"/>
                <a:gd name="connsiteY8-148" fmla="*/ 37131 h 83430"/>
                <a:gd name="connsiteX9-149" fmla="*/ 254643 w 2537771"/>
                <a:gd name="connsiteY9-150" fmla="*/ 72152 h 83430"/>
                <a:gd name="connsiteX10-151" fmla="*/ 180158 w 2537771"/>
                <a:gd name="connsiteY10-152" fmla="*/ 48557 h 83430"/>
                <a:gd name="connsiteX11-153" fmla="*/ 93392 w 2537771"/>
                <a:gd name="connsiteY11-154" fmla="*/ 83281 h 83430"/>
                <a:gd name="connsiteX12-155" fmla="*/ 0 w 2537771"/>
                <a:gd name="connsiteY12-156" fmla="*/ 1369 h 83430"/>
                <a:gd name="connsiteX0-157" fmla="*/ 2537771 w 2537771"/>
                <a:gd name="connsiteY0-158" fmla="*/ 13982 h 83430"/>
                <a:gd name="connsiteX1-159" fmla="*/ 2155807 w 2537771"/>
                <a:gd name="connsiteY1-160" fmla="*/ 13982 h 83430"/>
                <a:gd name="connsiteX2-161" fmla="*/ 2086358 w 2537771"/>
                <a:gd name="connsiteY2-162" fmla="*/ 37131 h 83430"/>
                <a:gd name="connsiteX3-163" fmla="*/ 1449751 w 2537771"/>
                <a:gd name="connsiteY3-164" fmla="*/ 60280 h 83430"/>
                <a:gd name="connsiteX4-165" fmla="*/ 1357153 w 2537771"/>
                <a:gd name="connsiteY4-166" fmla="*/ 71855 h 83430"/>
                <a:gd name="connsiteX5-167" fmla="*/ 1276131 w 2537771"/>
                <a:gd name="connsiteY5-168" fmla="*/ 83430 h 83430"/>
                <a:gd name="connsiteX6-169" fmla="*/ 813143 w 2537771"/>
                <a:gd name="connsiteY6-170" fmla="*/ 71855 h 83430"/>
                <a:gd name="connsiteX7-171" fmla="*/ 743695 w 2537771"/>
                <a:gd name="connsiteY7-172" fmla="*/ 48706 h 83430"/>
                <a:gd name="connsiteX8-173" fmla="*/ 605592 w 2537771"/>
                <a:gd name="connsiteY8-174" fmla="*/ 60577 h 83430"/>
                <a:gd name="connsiteX9-175" fmla="*/ 254643 w 2537771"/>
                <a:gd name="connsiteY9-176" fmla="*/ 72152 h 83430"/>
                <a:gd name="connsiteX10-177" fmla="*/ 180158 w 2537771"/>
                <a:gd name="connsiteY10-178" fmla="*/ 48557 h 83430"/>
                <a:gd name="connsiteX11-179" fmla="*/ 93392 w 2537771"/>
                <a:gd name="connsiteY11-180" fmla="*/ 83281 h 83430"/>
                <a:gd name="connsiteX12-181" fmla="*/ 0 w 2537771"/>
                <a:gd name="connsiteY12-182" fmla="*/ 1369 h 83430"/>
                <a:gd name="connsiteX0-183" fmla="*/ 2537771 w 2537771"/>
                <a:gd name="connsiteY0-184" fmla="*/ 13982 h 83430"/>
                <a:gd name="connsiteX1-185" fmla="*/ 2155807 w 2537771"/>
                <a:gd name="connsiteY1-186" fmla="*/ 13982 h 83430"/>
                <a:gd name="connsiteX2-187" fmla="*/ 2086358 w 2537771"/>
                <a:gd name="connsiteY2-188" fmla="*/ 37131 h 83430"/>
                <a:gd name="connsiteX3-189" fmla="*/ 1449751 w 2537771"/>
                <a:gd name="connsiteY3-190" fmla="*/ 60280 h 83430"/>
                <a:gd name="connsiteX4-191" fmla="*/ 1357153 w 2537771"/>
                <a:gd name="connsiteY4-192" fmla="*/ 71855 h 83430"/>
                <a:gd name="connsiteX5-193" fmla="*/ 1276131 w 2537771"/>
                <a:gd name="connsiteY5-194" fmla="*/ 83430 h 83430"/>
                <a:gd name="connsiteX6-195" fmla="*/ 813143 w 2537771"/>
                <a:gd name="connsiteY6-196" fmla="*/ 71855 h 83430"/>
                <a:gd name="connsiteX7-197" fmla="*/ 747671 w 2537771"/>
                <a:gd name="connsiteY7-198" fmla="*/ 60429 h 83430"/>
                <a:gd name="connsiteX8-199" fmla="*/ 605592 w 2537771"/>
                <a:gd name="connsiteY8-200" fmla="*/ 60577 h 83430"/>
                <a:gd name="connsiteX9-201" fmla="*/ 254643 w 2537771"/>
                <a:gd name="connsiteY9-202" fmla="*/ 72152 h 83430"/>
                <a:gd name="connsiteX10-203" fmla="*/ 180158 w 2537771"/>
                <a:gd name="connsiteY10-204" fmla="*/ 48557 h 83430"/>
                <a:gd name="connsiteX11-205" fmla="*/ 93392 w 2537771"/>
                <a:gd name="connsiteY11-206" fmla="*/ 83281 h 83430"/>
                <a:gd name="connsiteX12-207" fmla="*/ 0 w 2537771"/>
                <a:gd name="connsiteY12-208" fmla="*/ 1369 h 83430"/>
                <a:gd name="connsiteX0-209" fmla="*/ 2537771 w 2537771"/>
                <a:gd name="connsiteY0-210" fmla="*/ 13982 h 83430"/>
                <a:gd name="connsiteX1-211" fmla="*/ 2155807 w 2537771"/>
                <a:gd name="connsiteY1-212" fmla="*/ 13982 h 83430"/>
                <a:gd name="connsiteX2-213" fmla="*/ 2086358 w 2537771"/>
                <a:gd name="connsiteY2-214" fmla="*/ 37131 h 83430"/>
                <a:gd name="connsiteX3-215" fmla="*/ 1449751 w 2537771"/>
                <a:gd name="connsiteY3-216" fmla="*/ 60280 h 83430"/>
                <a:gd name="connsiteX4-217" fmla="*/ 1357153 w 2537771"/>
                <a:gd name="connsiteY4-218" fmla="*/ 71855 h 83430"/>
                <a:gd name="connsiteX5-219" fmla="*/ 1276131 w 2537771"/>
                <a:gd name="connsiteY5-220" fmla="*/ 83430 h 83430"/>
                <a:gd name="connsiteX6-221" fmla="*/ 813143 w 2537771"/>
                <a:gd name="connsiteY6-222" fmla="*/ 71855 h 83430"/>
                <a:gd name="connsiteX7-223" fmla="*/ 747671 w 2537771"/>
                <a:gd name="connsiteY7-224" fmla="*/ 60429 h 83430"/>
                <a:gd name="connsiteX8-225" fmla="*/ 526070 w 2537771"/>
                <a:gd name="connsiteY8-226" fmla="*/ 33224 h 83430"/>
                <a:gd name="connsiteX9-227" fmla="*/ 254643 w 2537771"/>
                <a:gd name="connsiteY9-228" fmla="*/ 72152 h 83430"/>
                <a:gd name="connsiteX10-229" fmla="*/ 180158 w 2537771"/>
                <a:gd name="connsiteY10-230" fmla="*/ 48557 h 83430"/>
                <a:gd name="connsiteX11-231" fmla="*/ 93392 w 2537771"/>
                <a:gd name="connsiteY11-232" fmla="*/ 83281 h 83430"/>
                <a:gd name="connsiteX12-233" fmla="*/ 0 w 2537771"/>
                <a:gd name="connsiteY12-234" fmla="*/ 1369 h 83430"/>
                <a:gd name="connsiteX0-235" fmla="*/ 2537771 w 2537771"/>
                <a:gd name="connsiteY0-236" fmla="*/ 13982 h 83934"/>
                <a:gd name="connsiteX1-237" fmla="*/ 2155807 w 2537771"/>
                <a:gd name="connsiteY1-238" fmla="*/ 13982 h 83934"/>
                <a:gd name="connsiteX2-239" fmla="*/ 2086358 w 2537771"/>
                <a:gd name="connsiteY2-240" fmla="*/ 37131 h 83934"/>
                <a:gd name="connsiteX3-241" fmla="*/ 1449751 w 2537771"/>
                <a:gd name="connsiteY3-242" fmla="*/ 60280 h 83934"/>
                <a:gd name="connsiteX4-243" fmla="*/ 1357153 w 2537771"/>
                <a:gd name="connsiteY4-244" fmla="*/ 71855 h 83934"/>
                <a:gd name="connsiteX5-245" fmla="*/ 1276131 w 2537771"/>
                <a:gd name="connsiteY5-246" fmla="*/ 83430 h 83934"/>
                <a:gd name="connsiteX6-247" fmla="*/ 960259 w 2537771"/>
                <a:gd name="connsiteY6-248" fmla="*/ 79670 h 83934"/>
                <a:gd name="connsiteX7-249" fmla="*/ 747671 w 2537771"/>
                <a:gd name="connsiteY7-250" fmla="*/ 60429 h 83934"/>
                <a:gd name="connsiteX8-251" fmla="*/ 526070 w 2537771"/>
                <a:gd name="connsiteY8-252" fmla="*/ 33224 h 83934"/>
                <a:gd name="connsiteX9-253" fmla="*/ 254643 w 2537771"/>
                <a:gd name="connsiteY9-254" fmla="*/ 72152 h 83934"/>
                <a:gd name="connsiteX10-255" fmla="*/ 180158 w 2537771"/>
                <a:gd name="connsiteY10-256" fmla="*/ 48557 h 83934"/>
                <a:gd name="connsiteX11-257" fmla="*/ 93392 w 2537771"/>
                <a:gd name="connsiteY11-258" fmla="*/ 83281 h 83934"/>
                <a:gd name="connsiteX12-259" fmla="*/ 0 w 2537771"/>
                <a:gd name="connsiteY12-260" fmla="*/ 1369 h 83934"/>
                <a:gd name="connsiteX0-261" fmla="*/ 2537771 w 2537771"/>
                <a:gd name="connsiteY0-262" fmla="*/ 13982 h 83934"/>
                <a:gd name="connsiteX1-263" fmla="*/ 2155807 w 2537771"/>
                <a:gd name="connsiteY1-264" fmla="*/ 13982 h 83934"/>
                <a:gd name="connsiteX2-265" fmla="*/ 2086358 w 2537771"/>
                <a:gd name="connsiteY2-266" fmla="*/ 37131 h 83934"/>
                <a:gd name="connsiteX3-267" fmla="*/ 1449751 w 2537771"/>
                <a:gd name="connsiteY3-268" fmla="*/ 60280 h 83934"/>
                <a:gd name="connsiteX4-269" fmla="*/ 1357153 w 2537771"/>
                <a:gd name="connsiteY4-270" fmla="*/ 71855 h 83934"/>
                <a:gd name="connsiteX5-271" fmla="*/ 1276131 w 2537771"/>
                <a:gd name="connsiteY5-272" fmla="*/ 83430 h 83934"/>
                <a:gd name="connsiteX6-273" fmla="*/ 960259 w 2537771"/>
                <a:gd name="connsiteY6-274" fmla="*/ 79670 h 83934"/>
                <a:gd name="connsiteX7-275" fmla="*/ 747671 w 2537771"/>
                <a:gd name="connsiteY7-276" fmla="*/ 60429 h 83934"/>
                <a:gd name="connsiteX8-277" fmla="*/ 526070 w 2537771"/>
                <a:gd name="connsiteY8-278" fmla="*/ 33224 h 83934"/>
                <a:gd name="connsiteX9-279" fmla="*/ 254643 w 2537771"/>
                <a:gd name="connsiteY9-280" fmla="*/ 72152 h 83934"/>
                <a:gd name="connsiteX10-281" fmla="*/ 180158 w 2537771"/>
                <a:gd name="connsiteY10-282" fmla="*/ 48557 h 83934"/>
                <a:gd name="connsiteX11-283" fmla="*/ 93392 w 2537771"/>
                <a:gd name="connsiteY11-284" fmla="*/ 83281 h 83934"/>
                <a:gd name="connsiteX12-285" fmla="*/ 0 w 2537771"/>
                <a:gd name="connsiteY12-286" fmla="*/ 1369 h 83934"/>
                <a:gd name="connsiteX0-287" fmla="*/ 2537771 w 2537771"/>
                <a:gd name="connsiteY0-288" fmla="*/ 13982 h 85357"/>
                <a:gd name="connsiteX1-289" fmla="*/ 2155807 w 2537771"/>
                <a:gd name="connsiteY1-290" fmla="*/ 13982 h 85357"/>
                <a:gd name="connsiteX2-291" fmla="*/ 2086358 w 2537771"/>
                <a:gd name="connsiteY2-292" fmla="*/ 37131 h 85357"/>
                <a:gd name="connsiteX3-293" fmla="*/ 1449751 w 2537771"/>
                <a:gd name="connsiteY3-294" fmla="*/ 60280 h 85357"/>
                <a:gd name="connsiteX4-295" fmla="*/ 1365106 w 2537771"/>
                <a:gd name="connsiteY4-296" fmla="*/ 52317 h 85357"/>
                <a:gd name="connsiteX5-297" fmla="*/ 1276131 w 2537771"/>
                <a:gd name="connsiteY5-298" fmla="*/ 83430 h 85357"/>
                <a:gd name="connsiteX6-299" fmla="*/ 960259 w 2537771"/>
                <a:gd name="connsiteY6-300" fmla="*/ 79670 h 85357"/>
                <a:gd name="connsiteX7-301" fmla="*/ 747671 w 2537771"/>
                <a:gd name="connsiteY7-302" fmla="*/ 60429 h 85357"/>
                <a:gd name="connsiteX8-303" fmla="*/ 526070 w 2537771"/>
                <a:gd name="connsiteY8-304" fmla="*/ 33224 h 85357"/>
                <a:gd name="connsiteX9-305" fmla="*/ 254643 w 2537771"/>
                <a:gd name="connsiteY9-306" fmla="*/ 72152 h 85357"/>
                <a:gd name="connsiteX10-307" fmla="*/ 180158 w 2537771"/>
                <a:gd name="connsiteY10-308" fmla="*/ 48557 h 85357"/>
                <a:gd name="connsiteX11-309" fmla="*/ 93392 w 2537771"/>
                <a:gd name="connsiteY11-310" fmla="*/ 83281 h 85357"/>
                <a:gd name="connsiteX12-311" fmla="*/ 0 w 2537771"/>
                <a:gd name="connsiteY12-312" fmla="*/ 1369 h 85357"/>
                <a:gd name="connsiteX0-313" fmla="*/ 2537771 w 2537771"/>
                <a:gd name="connsiteY0-314" fmla="*/ 13982 h 85357"/>
                <a:gd name="connsiteX1-315" fmla="*/ 2155807 w 2537771"/>
                <a:gd name="connsiteY1-316" fmla="*/ 13982 h 85357"/>
                <a:gd name="connsiteX2-317" fmla="*/ 2086358 w 2537771"/>
                <a:gd name="connsiteY2-318" fmla="*/ 37131 h 85357"/>
                <a:gd name="connsiteX3-319" fmla="*/ 1604819 w 2537771"/>
                <a:gd name="connsiteY3-320" fmla="*/ 72003 h 85357"/>
                <a:gd name="connsiteX4-321" fmla="*/ 1365106 w 2537771"/>
                <a:gd name="connsiteY4-322" fmla="*/ 52317 h 85357"/>
                <a:gd name="connsiteX5-323" fmla="*/ 1276131 w 2537771"/>
                <a:gd name="connsiteY5-324" fmla="*/ 83430 h 85357"/>
                <a:gd name="connsiteX6-325" fmla="*/ 960259 w 2537771"/>
                <a:gd name="connsiteY6-326" fmla="*/ 79670 h 85357"/>
                <a:gd name="connsiteX7-327" fmla="*/ 747671 w 2537771"/>
                <a:gd name="connsiteY7-328" fmla="*/ 60429 h 85357"/>
                <a:gd name="connsiteX8-329" fmla="*/ 526070 w 2537771"/>
                <a:gd name="connsiteY8-330" fmla="*/ 33224 h 85357"/>
                <a:gd name="connsiteX9-331" fmla="*/ 254643 w 2537771"/>
                <a:gd name="connsiteY9-332" fmla="*/ 72152 h 85357"/>
                <a:gd name="connsiteX10-333" fmla="*/ 180158 w 2537771"/>
                <a:gd name="connsiteY10-334" fmla="*/ 48557 h 85357"/>
                <a:gd name="connsiteX11-335" fmla="*/ 93392 w 2537771"/>
                <a:gd name="connsiteY11-336" fmla="*/ 83281 h 85357"/>
                <a:gd name="connsiteX12-337" fmla="*/ 0 w 2537771"/>
                <a:gd name="connsiteY12-338" fmla="*/ 1369 h 85357"/>
                <a:gd name="connsiteX0-339" fmla="*/ 2537771 w 2537771"/>
                <a:gd name="connsiteY0-340" fmla="*/ 13982 h 83281"/>
                <a:gd name="connsiteX1-341" fmla="*/ 2155807 w 2537771"/>
                <a:gd name="connsiteY1-342" fmla="*/ 13982 h 83281"/>
                <a:gd name="connsiteX2-343" fmla="*/ 2086358 w 2537771"/>
                <a:gd name="connsiteY2-344" fmla="*/ 37131 h 83281"/>
                <a:gd name="connsiteX3-345" fmla="*/ 1604819 w 2537771"/>
                <a:gd name="connsiteY3-346" fmla="*/ 72003 h 83281"/>
                <a:gd name="connsiteX4-347" fmla="*/ 1365106 w 2537771"/>
                <a:gd name="connsiteY4-348" fmla="*/ 52317 h 83281"/>
                <a:gd name="connsiteX5-349" fmla="*/ 1188657 w 2537771"/>
                <a:gd name="connsiteY5-350" fmla="*/ 71707 h 83281"/>
                <a:gd name="connsiteX6-351" fmla="*/ 960259 w 2537771"/>
                <a:gd name="connsiteY6-352" fmla="*/ 79670 h 83281"/>
                <a:gd name="connsiteX7-353" fmla="*/ 747671 w 2537771"/>
                <a:gd name="connsiteY7-354" fmla="*/ 60429 h 83281"/>
                <a:gd name="connsiteX8-355" fmla="*/ 526070 w 2537771"/>
                <a:gd name="connsiteY8-356" fmla="*/ 33224 h 83281"/>
                <a:gd name="connsiteX9-357" fmla="*/ 254643 w 2537771"/>
                <a:gd name="connsiteY9-358" fmla="*/ 72152 h 83281"/>
                <a:gd name="connsiteX10-359" fmla="*/ 180158 w 2537771"/>
                <a:gd name="connsiteY10-360" fmla="*/ 48557 h 83281"/>
                <a:gd name="connsiteX11-361" fmla="*/ 93392 w 2537771"/>
                <a:gd name="connsiteY11-362" fmla="*/ 83281 h 83281"/>
                <a:gd name="connsiteX12-363" fmla="*/ 0 w 2537771"/>
                <a:gd name="connsiteY12-364" fmla="*/ 1369 h 83281"/>
                <a:gd name="connsiteX0-365" fmla="*/ 2537771 w 2537771"/>
                <a:gd name="connsiteY0-366" fmla="*/ 12613 h 81912"/>
                <a:gd name="connsiteX1-367" fmla="*/ 2191592 w 2537771"/>
                <a:gd name="connsiteY1-368" fmla="*/ 39967 h 81912"/>
                <a:gd name="connsiteX2-369" fmla="*/ 2086358 w 2537771"/>
                <a:gd name="connsiteY2-370" fmla="*/ 35762 h 81912"/>
                <a:gd name="connsiteX3-371" fmla="*/ 1604819 w 2537771"/>
                <a:gd name="connsiteY3-372" fmla="*/ 70634 h 81912"/>
                <a:gd name="connsiteX4-373" fmla="*/ 1365106 w 2537771"/>
                <a:gd name="connsiteY4-374" fmla="*/ 50948 h 81912"/>
                <a:gd name="connsiteX5-375" fmla="*/ 1188657 w 2537771"/>
                <a:gd name="connsiteY5-376" fmla="*/ 70338 h 81912"/>
                <a:gd name="connsiteX6-377" fmla="*/ 960259 w 2537771"/>
                <a:gd name="connsiteY6-378" fmla="*/ 78301 h 81912"/>
                <a:gd name="connsiteX7-379" fmla="*/ 747671 w 2537771"/>
                <a:gd name="connsiteY7-380" fmla="*/ 59060 h 81912"/>
                <a:gd name="connsiteX8-381" fmla="*/ 526070 w 2537771"/>
                <a:gd name="connsiteY8-382" fmla="*/ 31855 h 81912"/>
                <a:gd name="connsiteX9-383" fmla="*/ 254643 w 2537771"/>
                <a:gd name="connsiteY9-384" fmla="*/ 70783 h 81912"/>
                <a:gd name="connsiteX10-385" fmla="*/ 180158 w 2537771"/>
                <a:gd name="connsiteY10-386" fmla="*/ 47188 h 81912"/>
                <a:gd name="connsiteX11-387" fmla="*/ 93392 w 2537771"/>
                <a:gd name="connsiteY11-388" fmla="*/ 81912 h 81912"/>
                <a:gd name="connsiteX12-389" fmla="*/ 0 w 2537771"/>
                <a:gd name="connsiteY12-390" fmla="*/ 0 h 81912"/>
                <a:gd name="connsiteX0-391" fmla="*/ 2537771 w 2537771"/>
                <a:gd name="connsiteY0-392" fmla="*/ 12613 h 81912"/>
                <a:gd name="connsiteX1-393" fmla="*/ 2191592 w 2537771"/>
                <a:gd name="connsiteY1-394" fmla="*/ 39967 h 81912"/>
                <a:gd name="connsiteX2-395" fmla="*/ 2054548 w 2537771"/>
                <a:gd name="connsiteY2-396" fmla="*/ 27946 h 81912"/>
                <a:gd name="connsiteX3-397" fmla="*/ 1604819 w 2537771"/>
                <a:gd name="connsiteY3-398" fmla="*/ 70634 h 81912"/>
                <a:gd name="connsiteX4-399" fmla="*/ 1365106 w 2537771"/>
                <a:gd name="connsiteY4-400" fmla="*/ 50948 h 81912"/>
                <a:gd name="connsiteX5-401" fmla="*/ 1188657 w 2537771"/>
                <a:gd name="connsiteY5-402" fmla="*/ 70338 h 81912"/>
                <a:gd name="connsiteX6-403" fmla="*/ 960259 w 2537771"/>
                <a:gd name="connsiteY6-404" fmla="*/ 78301 h 81912"/>
                <a:gd name="connsiteX7-405" fmla="*/ 747671 w 2537771"/>
                <a:gd name="connsiteY7-406" fmla="*/ 59060 h 81912"/>
                <a:gd name="connsiteX8-407" fmla="*/ 526070 w 2537771"/>
                <a:gd name="connsiteY8-408" fmla="*/ 31855 h 81912"/>
                <a:gd name="connsiteX9-409" fmla="*/ 254643 w 2537771"/>
                <a:gd name="connsiteY9-410" fmla="*/ 70783 h 81912"/>
                <a:gd name="connsiteX10-411" fmla="*/ 180158 w 2537771"/>
                <a:gd name="connsiteY10-412" fmla="*/ 47188 h 81912"/>
                <a:gd name="connsiteX11-413" fmla="*/ 93392 w 2537771"/>
                <a:gd name="connsiteY11-414" fmla="*/ 81912 h 81912"/>
                <a:gd name="connsiteX12-415" fmla="*/ 0 w 2537771"/>
                <a:gd name="connsiteY12-416" fmla="*/ 0 h 81912"/>
                <a:gd name="connsiteX0-417" fmla="*/ 2537771 w 2537771"/>
                <a:gd name="connsiteY0-418" fmla="*/ 12613 h 79392"/>
                <a:gd name="connsiteX1-419" fmla="*/ 2191592 w 2537771"/>
                <a:gd name="connsiteY1-420" fmla="*/ 39967 h 79392"/>
                <a:gd name="connsiteX2-421" fmla="*/ 2054548 w 2537771"/>
                <a:gd name="connsiteY2-422" fmla="*/ 27946 h 79392"/>
                <a:gd name="connsiteX3-423" fmla="*/ 1604819 w 2537771"/>
                <a:gd name="connsiteY3-424" fmla="*/ 70634 h 79392"/>
                <a:gd name="connsiteX4-425" fmla="*/ 1365106 w 2537771"/>
                <a:gd name="connsiteY4-426" fmla="*/ 50948 h 79392"/>
                <a:gd name="connsiteX5-427" fmla="*/ 1188657 w 2537771"/>
                <a:gd name="connsiteY5-428" fmla="*/ 70338 h 79392"/>
                <a:gd name="connsiteX6-429" fmla="*/ 960259 w 2537771"/>
                <a:gd name="connsiteY6-430" fmla="*/ 78301 h 79392"/>
                <a:gd name="connsiteX7-431" fmla="*/ 747671 w 2537771"/>
                <a:gd name="connsiteY7-432" fmla="*/ 59060 h 79392"/>
                <a:gd name="connsiteX8-433" fmla="*/ 526070 w 2537771"/>
                <a:gd name="connsiteY8-434" fmla="*/ 31855 h 79392"/>
                <a:gd name="connsiteX9-435" fmla="*/ 254643 w 2537771"/>
                <a:gd name="connsiteY9-436" fmla="*/ 70783 h 79392"/>
                <a:gd name="connsiteX10-437" fmla="*/ 180158 w 2537771"/>
                <a:gd name="connsiteY10-438" fmla="*/ 47188 h 79392"/>
                <a:gd name="connsiteX11-439" fmla="*/ 105320 w 2537771"/>
                <a:gd name="connsiteY11-440" fmla="*/ 62373 h 79392"/>
                <a:gd name="connsiteX12-441" fmla="*/ 0 w 2537771"/>
                <a:gd name="connsiteY12-442" fmla="*/ 0 h 793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2537771" h="79392">
                  <a:moveTo>
                    <a:pt x="2537771" y="12613"/>
                  </a:moveTo>
                  <a:cubicBezTo>
                    <a:pt x="2372259" y="-2434"/>
                    <a:pt x="2272129" y="37412"/>
                    <a:pt x="2191592" y="39967"/>
                  </a:cubicBezTo>
                  <a:cubicBezTo>
                    <a:pt x="2111055" y="42522"/>
                    <a:pt x="2152344" y="22835"/>
                    <a:pt x="2054548" y="27946"/>
                  </a:cubicBezTo>
                  <a:cubicBezTo>
                    <a:pt x="1956753" y="33057"/>
                    <a:pt x="2056264" y="56072"/>
                    <a:pt x="1604819" y="70634"/>
                  </a:cubicBezTo>
                  <a:cubicBezTo>
                    <a:pt x="1524915" y="64072"/>
                    <a:pt x="1434466" y="50997"/>
                    <a:pt x="1365106" y="50948"/>
                  </a:cubicBezTo>
                  <a:cubicBezTo>
                    <a:pt x="1295746" y="50899"/>
                    <a:pt x="1256132" y="65779"/>
                    <a:pt x="1188657" y="70338"/>
                  </a:cubicBezTo>
                  <a:cubicBezTo>
                    <a:pt x="1121183" y="74897"/>
                    <a:pt x="1114588" y="82159"/>
                    <a:pt x="960259" y="78301"/>
                  </a:cubicBezTo>
                  <a:cubicBezTo>
                    <a:pt x="937110" y="70585"/>
                    <a:pt x="820036" y="66801"/>
                    <a:pt x="747671" y="59060"/>
                  </a:cubicBezTo>
                  <a:cubicBezTo>
                    <a:pt x="675306" y="51319"/>
                    <a:pt x="608241" y="29901"/>
                    <a:pt x="526070" y="31855"/>
                  </a:cubicBezTo>
                  <a:cubicBezTo>
                    <a:pt x="443899" y="33809"/>
                    <a:pt x="312295" y="68228"/>
                    <a:pt x="254643" y="70783"/>
                  </a:cubicBezTo>
                  <a:cubicBezTo>
                    <a:pt x="196991" y="73338"/>
                    <a:pt x="205045" y="48590"/>
                    <a:pt x="180158" y="47188"/>
                  </a:cubicBezTo>
                  <a:cubicBezTo>
                    <a:pt x="155271" y="45786"/>
                    <a:pt x="113036" y="50798"/>
                    <a:pt x="105320" y="62373"/>
                  </a:cubicBezTo>
                  <a:cubicBezTo>
                    <a:pt x="49008" y="38977"/>
                    <a:pt x="8599" y="82012"/>
                    <a:pt x="0" y="0"/>
                  </a:cubicBezTo>
                </a:path>
              </a:pathLst>
            </a:custGeom>
            <a:noFill/>
            <a:ln w="349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8" name="Freeform 118"/>
            <p:cNvSpPr>
              <a:spLocks noEditPoints="1"/>
            </p:cNvSpPr>
            <p:nvPr/>
          </p:nvSpPr>
          <p:spPr bwMode="auto">
            <a:xfrm flipH="1">
              <a:off x="10124063" y="5530041"/>
              <a:ext cx="1513841" cy="619089"/>
            </a:xfrm>
            <a:custGeom>
              <a:avLst/>
              <a:gdLst>
                <a:gd name="T0" fmla="*/ 250 w 257"/>
                <a:gd name="T1" fmla="*/ 87 h 92"/>
                <a:gd name="T2" fmla="*/ 215 w 257"/>
                <a:gd name="T3" fmla="*/ 84 h 92"/>
                <a:gd name="T4" fmla="*/ 204 w 257"/>
                <a:gd name="T5" fmla="*/ 87 h 92"/>
                <a:gd name="T6" fmla="*/ 146 w 257"/>
                <a:gd name="T7" fmla="*/ 88 h 92"/>
                <a:gd name="T8" fmla="*/ 116 w 257"/>
                <a:gd name="T9" fmla="*/ 85 h 92"/>
                <a:gd name="T10" fmla="*/ 54 w 257"/>
                <a:gd name="T11" fmla="*/ 54 h 92"/>
                <a:gd name="T12" fmla="*/ 2 w 257"/>
                <a:gd name="T13" fmla="*/ 30 h 92"/>
                <a:gd name="T14" fmla="*/ 16 w 257"/>
                <a:gd name="T15" fmla="*/ 0 h 92"/>
                <a:gd name="T16" fmla="*/ 42 w 257"/>
                <a:gd name="T17" fmla="*/ 12 h 92"/>
                <a:gd name="T18" fmla="*/ 78 w 257"/>
                <a:gd name="T19" fmla="*/ 31 h 92"/>
                <a:gd name="T20" fmla="*/ 134 w 257"/>
                <a:gd name="T21" fmla="*/ 61 h 92"/>
                <a:gd name="T22" fmla="*/ 171 w 257"/>
                <a:gd name="T23" fmla="*/ 84 h 92"/>
                <a:gd name="T24" fmla="*/ 186 w 257"/>
                <a:gd name="T25" fmla="*/ 72 h 92"/>
                <a:gd name="T26" fmla="*/ 206 w 257"/>
                <a:gd name="T27" fmla="*/ 71 h 92"/>
                <a:gd name="T28" fmla="*/ 225 w 257"/>
                <a:gd name="T29" fmla="*/ 79 h 92"/>
                <a:gd name="T30" fmla="*/ 254 w 257"/>
                <a:gd name="T31" fmla="*/ 82 h 92"/>
                <a:gd name="T32" fmla="*/ 237 w 257"/>
                <a:gd name="T33" fmla="*/ 80 h 92"/>
                <a:gd name="T34" fmla="*/ 217 w 257"/>
                <a:gd name="T35" fmla="*/ 82 h 92"/>
                <a:gd name="T36" fmla="*/ 244 w 257"/>
                <a:gd name="T37" fmla="*/ 82 h 92"/>
                <a:gd name="T38" fmla="*/ 187 w 257"/>
                <a:gd name="T39" fmla="*/ 70 h 92"/>
                <a:gd name="T40" fmla="*/ 188 w 257"/>
                <a:gd name="T41" fmla="*/ 86 h 92"/>
                <a:gd name="T42" fmla="*/ 158 w 257"/>
                <a:gd name="T43" fmla="*/ 84 h 92"/>
                <a:gd name="T44" fmla="*/ 172 w 257"/>
                <a:gd name="T45" fmla="*/ 87 h 92"/>
                <a:gd name="T46" fmla="*/ 195 w 257"/>
                <a:gd name="T47" fmla="*/ 74 h 92"/>
                <a:gd name="T48" fmla="*/ 202 w 257"/>
                <a:gd name="T49" fmla="*/ 72 h 92"/>
                <a:gd name="T50" fmla="*/ 211 w 257"/>
                <a:gd name="T51" fmla="*/ 78 h 92"/>
                <a:gd name="T52" fmla="*/ 148 w 257"/>
                <a:gd name="T53" fmla="*/ 85 h 92"/>
                <a:gd name="T54" fmla="*/ 132 w 257"/>
                <a:gd name="T55" fmla="*/ 72 h 92"/>
                <a:gd name="T56" fmla="*/ 139 w 257"/>
                <a:gd name="T57" fmla="*/ 85 h 92"/>
                <a:gd name="T58" fmla="*/ 122 w 257"/>
                <a:gd name="T59" fmla="*/ 58 h 92"/>
                <a:gd name="T60" fmla="*/ 130 w 257"/>
                <a:gd name="T61" fmla="*/ 71 h 92"/>
                <a:gd name="T62" fmla="*/ 70 w 257"/>
                <a:gd name="T63" fmla="*/ 56 h 92"/>
                <a:gd name="T64" fmla="*/ 110 w 257"/>
                <a:gd name="T65" fmla="*/ 76 h 92"/>
                <a:gd name="T66" fmla="*/ 120 w 257"/>
                <a:gd name="T67" fmla="*/ 57 h 92"/>
                <a:gd name="T68" fmla="*/ 74 w 257"/>
                <a:gd name="T69" fmla="*/ 31 h 92"/>
                <a:gd name="T70" fmla="*/ 111 w 257"/>
                <a:gd name="T71" fmla="*/ 55 h 92"/>
                <a:gd name="T72" fmla="*/ 91 w 257"/>
                <a:gd name="T73" fmla="*/ 60 h 92"/>
                <a:gd name="T74" fmla="*/ 53 w 257"/>
                <a:gd name="T75" fmla="*/ 37 h 92"/>
                <a:gd name="T76" fmla="*/ 34 w 257"/>
                <a:gd name="T77" fmla="*/ 10 h 92"/>
                <a:gd name="T78" fmla="*/ 112 w 257"/>
                <a:gd name="T79" fmla="*/ 59 h 92"/>
                <a:gd name="T80" fmla="*/ 77 w 257"/>
                <a:gd name="T81" fmla="*/ 39 h 92"/>
                <a:gd name="T82" fmla="*/ 49 w 257"/>
                <a:gd name="T83" fmla="*/ 22 h 92"/>
                <a:gd name="T84" fmla="*/ 58 w 257"/>
                <a:gd name="T85" fmla="*/ 39 h 92"/>
                <a:gd name="T86" fmla="*/ 113 w 257"/>
                <a:gd name="T87" fmla="*/ 60 h 92"/>
                <a:gd name="T88" fmla="*/ 110 w 257"/>
                <a:gd name="T89" fmla="*/ 78 h 92"/>
                <a:gd name="T90" fmla="*/ 67 w 257"/>
                <a:gd name="T91" fmla="*/ 57 h 92"/>
                <a:gd name="T92" fmla="*/ 21 w 257"/>
                <a:gd name="T93" fmla="*/ 38 h 92"/>
                <a:gd name="T94" fmla="*/ 102 w 257"/>
                <a:gd name="T95" fmla="*/ 75 h 92"/>
                <a:gd name="T96" fmla="*/ 32 w 257"/>
                <a:gd name="T97" fmla="*/ 8 h 92"/>
                <a:gd name="T98" fmla="*/ 18 w 257"/>
                <a:gd name="T99" fmla="*/ 37 h 92"/>
                <a:gd name="T100" fmla="*/ 8 w 257"/>
                <a:gd name="T101" fmla="*/ 9 h 92"/>
                <a:gd name="T102" fmla="*/ 7 w 257"/>
                <a:gd name="T103" fmla="*/ 28 h 92"/>
                <a:gd name="T104" fmla="*/ 20 w 257"/>
                <a:gd name="T105"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7" h="92">
                  <a:moveTo>
                    <a:pt x="256" y="83"/>
                  </a:moveTo>
                  <a:cubicBezTo>
                    <a:pt x="256" y="84"/>
                    <a:pt x="257" y="87"/>
                    <a:pt x="256" y="89"/>
                  </a:cubicBezTo>
                  <a:cubicBezTo>
                    <a:pt x="253" y="89"/>
                    <a:pt x="253" y="88"/>
                    <a:pt x="250" y="87"/>
                  </a:cubicBezTo>
                  <a:cubicBezTo>
                    <a:pt x="244" y="86"/>
                    <a:pt x="238" y="83"/>
                    <a:pt x="231" y="84"/>
                  </a:cubicBezTo>
                  <a:cubicBezTo>
                    <a:pt x="229" y="84"/>
                    <a:pt x="227" y="86"/>
                    <a:pt x="225" y="86"/>
                  </a:cubicBezTo>
                  <a:cubicBezTo>
                    <a:pt x="221" y="86"/>
                    <a:pt x="219" y="84"/>
                    <a:pt x="215" y="84"/>
                  </a:cubicBezTo>
                  <a:cubicBezTo>
                    <a:pt x="212" y="82"/>
                    <a:pt x="208" y="79"/>
                    <a:pt x="205" y="76"/>
                  </a:cubicBezTo>
                  <a:cubicBezTo>
                    <a:pt x="206" y="79"/>
                    <a:pt x="208" y="81"/>
                    <a:pt x="208" y="84"/>
                  </a:cubicBezTo>
                  <a:cubicBezTo>
                    <a:pt x="207" y="86"/>
                    <a:pt x="205" y="86"/>
                    <a:pt x="204" y="87"/>
                  </a:cubicBezTo>
                  <a:cubicBezTo>
                    <a:pt x="196" y="87"/>
                    <a:pt x="189" y="90"/>
                    <a:pt x="183" y="91"/>
                  </a:cubicBezTo>
                  <a:cubicBezTo>
                    <a:pt x="172" y="91"/>
                    <a:pt x="163" y="85"/>
                    <a:pt x="152" y="86"/>
                  </a:cubicBezTo>
                  <a:cubicBezTo>
                    <a:pt x="150" y="87"/>
                    <a:pt x="148" y="88"/>
                    <a:pt x="146" y="88"/>
                  </a:cubicBezTo>
                  <a:cubicBezTo>
                    <a:pt x="142" y="88"/>
                    <a:pt x="138" y="87"/>
                    <a:pt x="134" y="87"/>
                  </a:cubicBezTo>
                  <a:cubicBezTo>
                    <a:pt x="130" y="87"/>
                    <a:pt x="125" y="86"/>
                    <a:pt x="121" y="86"/>
                  </a:cubicBezTo>
                  <a:cubicBezTo>
                    <a:pt x="119" y="87"/>
                    <a:pt x="117" y="87"/>
                    <a:pt x="116" y="85"/>
                  </a:cubicBezTo>
                  <a:cubicBezTo>
                    <a:pt x="105" y="79"/>
                    <a:pt x="94" y="73"/>
                    <a:pt x="83" y="67"/>
                  </a:cubicBezTo>
                  <a:cubicBezTo>
                    <a:pt x="79" y="65"/>
                    <a:pt x="76" y="63"/>
                    <a:pt x="72" y="61"/>
                  </a:cubicBezTo>
                  <a:cubicBezTo>
                    <a:pt x="66" y="59"/>
                    <a:pt x="60" y="57"/>
                    <a:pt x="54" y="54"/>
                  </a:cubicBezTo>
                  <a:cubicBezTo>
                    <a:pt x="43" y="49"/>
                    <a:pt x="31" y="46"/>
                    <a:pt x="21" y="40"/>
                  </a:cubicBezTo>
                  <a:cubicBezTo>
                    <a:pt x="17" y="38"/>
                    <a:pt x="12" y="36"/>
                    <a:pt x="8" y="34"/>
                  </a:cubicBezTo>
                  <a:cubicBezTo>
                    <a:pt x="6" y="32"/>
                    <a:pt x="4" y="32"/>
                    <a:pt x="2" y="30"/>
                  </a:cubicBezTo>
                  <a:cubicBezTo>
                    <a:pt x="1" y="28"/>
                    <a:pt x="0" y="26"/>
                    <a:pt x="0" y="24"/>
                  </a:cubicBezTo>
                  <a:cubicBezTo>
                    <a:pt x="0" y="18"/>
                    <a:pt x="5" y="9"/>
                    <a:pt x="8" y="5"/>
                  </a:cubicBezTo>
                  <a:cubicBezTo>
                    <a:pt x="10" y="3"/>
                    <a:pt x="13" y="1"/>
                    <a:pt x="16" y="0"/>
                  </a:cubicBezTo>
                  <a:cubicBezTo>
                    <a:pt x="17" y="0"/>
                    <a:pt x="19" y="0"/>
                    <a:pt x="20" y="0"/>
                  </a:cubicBezTo>
                  <a:cubicBezTo>
                    <a:pt x="26" y="3"/>
                    <a:pt x="33" y="7"/>
                    <a:pt x="39" y="10"/>
                  </a:cubicBezTo>
                  <a:cubicBezTo>
                    <a:pt x="40" y="11"/>
                    <a:pt x="41" y="11"/>
                    <a:pt x="42" y="12"/>
                  </a:cubicBezTo>
                  <a:cubicBezTo>
                    <a:pt x="45" y="13"/>
                    <a:pt x="48" y="15"/>
                    <a:pt x="52" y="17"/>
                  </a:cubicBezTo>
                  <a:cubicBezTo>
                    <a:pt x="58" y="20"/>
                    <a:pt x="64" y="23"/>
                    <a:pt x="70" y="26"/>
                  </a:cubicBezTo>
                  <a:cubicBezTo>
                    <a:pt x="73" y="28"/>
                    <a:pt x="75" y="30"/>
                    <a:pt x="78" y="31"/>
                  </a:cubicBezTo>
                  <a:cubicBezTo>
                    <a:pt x="91" y="39"/>
                    <a:pt x="104" y="46"/>
                    <a:pt x="117" y="53"/>
                  </a:cubicBezTo>
                  <a:cubicBezTo>
                    <a:pt x="120" y="55"/>
                    <a:pt x="123" y="56"/>
                    <a:pt x="126" y="57"/>
                  </a:cubicBezTo>
                  <a:cubicBezTo>
                    <a:pt x="128" y="59"/>
                    <a:pt x="131" y="61"/>
                    <a:pt x="134" y="61"/>
                  </a:cubicBezTo>
                  <a:cubicBezTo>
                    <a:pt x="139" y="68"/>
                    <a:pt x="145" y="74"/>
                    <a:pt x="150" y="82"/>
                  </a:cubicBezTo>
                  <a:cubicBezTo>
                    <a:pt x="153" y="81"/>
                    <a:pt x="157" y="82"/>
                    <a:pt x="162" y="82"/>
                  </a:cubicBezTo>
                  <a:cubicBezTo>
                    <a:pt x="165" y="82"/>
                    <a:pt x="168" y="83"/>
                    <a:pt x="171" y="84"/>
                  </a:cubicBezTo>
                  <a:cubicBezTo>
                    <a:pt x="176" y="84"/>
                    <a:pt x="181" y="84"/>
                    <a:pt x="185" y="84"/>
                  </a:cubicBezTo>
                  <a:cubicBezTo>
                    <a:pt x="191" y="85"/>
                    <a:pt x="196" y="83"/>
                    <a:pt x="200" y="80"/>
                  </a:cubicBezTo>
                  <a:cubicBezTo>
                    <a:pt x="198" y="75"/>
                    <a:pt x="188" y="78"/>
                    <a:pt x="186" y="72"/>
                  </a:cubicBezTo>
                  <a:cubicBezTo>
                    <a:pt x="185" y="67"/>
                    <a:pt x="190" y="65"/>
                    <a:pt x="195" y="66"/>
                  </a:cubicBezTo>
                  <a:cubicBezTo>
                    <a:pt x="196" y="66"/>
                    <a:pt x="197" y="66"/>
                    <a:pt x="198" y="67"/>
                  </a:cubicBezTo>
                  <a:cubicBezTo>
                    <a:pt x="201" y="68"/>
                    <a:pt x="203" y="70"/>
                    <a:pt x="206" y="71"/>
                  </a:cubicBezTo>
                  <a:cubicBezTo>
                    <a:pt x="208" y="73"/>
                    <a:pt x="211" y="76"/>
                    <a:pt x="213" y="77"/>
                  </a:cubicBezTo>
                  <a:cubicBezTo>
                    <a:pt x="214" y="78"/>
                    <a:pt x="216" y="78"/>
                    <a:pt x="218" y="79"/>
                  </a:cubicBezTo>
                  <a:cubicBezTo>
                    <a:pt x="221" y="80"/>
                    <a:pt x="222" y="80"/>
                    <a:pt x="225" y="79"/>
                  </a:cubicBezTo>
                  <a:cubicBezTo>
                    <a:pt x="228" y="79"/>
                    <a:pt x="232" y="78"/>
                    <a:pt x="235" y="78"/>
                  </a:cubicBezTo>
                  <a:cubicBezTo>
                    <a:pt x="238" y="78"/>
                    <a:pt x="242" y="80"/>
                    <a:pt x="246" y="81"/>
                  </a:cubicBezTo>
                  <a:cubicBezTo>
                    <a:pt x="249" y="82"/>
                    <a:pt x="253" y="82"/>
                    <a:pt x="254" y="82"/>
                  </a:cubicBezTo>
                  <a:cubicBezTo>
                    <a:pt x="255" y="83"/>
                    <a:pt x="255" y="82"/>
                    <a:pt x="256" y="83"/>
                  </a:cubicBezTo>
                  <a:close/>
                  <a:moveTo>
                    <a:pt x="244" y="82"/>
                  </a:moveTo>
                  <a:cubicBezTo>
                    <a:pt x="242" y="82"/>
                    <a:pt x="239" y="81"/>
                    <a:pt x="237" y="80"/>
                  </a:cubicBezTo>
                  <a:cubicBezTo>
                    <a:pt x="231" y="80"/>
                    <a:pt x="226" y="82"/>
                    <a:pt x="221" y="82"/>
                  </a:cubicBezTo>
                  <a:cubicBezTo>
                    <a:pt x="217" y="81"/>
                    <a:pt x="215" y="80"/>
                    <a:pt x="212" y="79"/>
                  </a:cubicBezTo>
                  <a:cubicBezTo>
                    <a:pt x="213" y="80"/>
                    <a:pt x="215" y="82"/>
                    <a:pt x="217" y="82"/>
                  </a:cubicBezTo>
                  <a:cubicBezTo>
                    <a:pt x="223" y="84"/>
                    <a:pt x="227" y="82"/>
                    <a:pt x="232" y="82"/>
                  </a:cubicBezTo>
                  <a:cubicBezTo>
                    <a:pt x="241" y="81"/>
                    <a:pt x="247" y="85"/>
                    <a:pt x="254" y="86"/>
                  </a:cubicBezTo>
                  <a:cubicBezTo>
                    <a:pt x="254" y="82"/>
                    <a:pt x="249" y="83"/>
                    <a:pt x="244" y="82"/>
                  </a:cubicBezTo>
                  <a:close/>
                  <a:moveTo>
                    <a:pt x="205" y="74"/>
                  </a:moveTo>
                  <a:cubicBezTo>
                    <a:pt x="204" y="71"/>
                    <a:pt x="201" y="70"/>
                    <a:pt x="198" y="69"/>
                  </a:cubicBezTo>
                  <a:cubicBezTo>
                    <a:pt x="195" y="68"/>
                    <a:pt x="188" y="65"/>
                    <a:pt x="187" y="70"/>
                  </a:cubicBezTo>
                  <a:cubicBezTo>
                    <a:pt x="187" y="75"/>
                    <a:pt x="194" y="74"/>
                    <a:pt x="198" y="76"/>
                  </a:cubicBezTo>
                  <a:cubicBezTo>
                    <a:pt x="200" y="76"/>
                    <a:pt x="203" y="79"/>
                    <a:pt x="203" y="81"/>
                  </a:cubicBezTo>
                  <a:cubicBezTo>
                    <a:pt x="202" y="83"/>
                    <a:pt x="192" y="86"/>
                    <a:pt x="188" y="86"/>
                  </a:cubicBezTo>
                  <a:cubicBezTo>
                    <a:pt x="183" y="86"/>
                    <a:pt x="178" y="86"/>
                    <a:pt x="174" y="85"/>
                  </a:cubicBezTo>
                  <a:cubicBezTo>
                    <a:pt x="170" y="85"/>
                    <a:pt x="165" y="83"/>
                    <a:pt x="161" y="83"/>
                  </a:cubicBezTo>
                  <a:cubicBezTo>
                    <a:pt x="160" y="83"/>
                    <a:pt x="159" y="84"/>
                    <a:pt x="158" y="84"/>
                  </a:cubicBezTo>
                  <a:cubicBezTo>
                    <a:pt x="155" y="83"/>
                    <a:pt x="152" y="82"/>
                    <a:pt x="151" y="85"/>
                  </a:cubicBezTo>
                  <a:cubicBezTo>
                    <a:pt x="155" y="85"/>
                    <a:pt x="160" y="85"/>
                    <a:pt x="164" y="85"/>
                  </a:cubicBezTo>
                  <a:cubicBezTo>
                    <a:pt x="167" y="86"/>
                    <a:pt x="169" y="88"/>
                    <a:pt x="172" y="87"/>
                  </a:cubicBezTo>
                  <a:cubicBezTo>
                    <a:pt x="184" y="92"/>
                    <a:pt x="193" y="85"/>
                    <a:pt x="205" y="85"/>
                  </a:cubicBezTo>
                  <a:cubicBezTo>
                    <a:pt x="208" y="82"/>
                    <a:pt x="204" y="79"/>
                    <a:pt x="203" y="77"/>
                  </a:cubicBezTo>
                  <a:cubicBezTo>
                    <a:pt x="200" y="76"/>
                    <a:pt x="198" y="74"/>
                    <a:pt x="195" y="74"/>
                  </a:cubicBezTo>
                  <a:cubicBezTo>
                    <a:pt x="195" y="73"/>
                    <a:pt x="195" y="73"/>
                    <a:pt x="195" y="73"/>
                  </a:cubicBezTo>
                  <a:cubicBezTo>
                    <a:pt x="193" y="73"/>
                    <a:pt x="192" y="72"/>
                    <a:pt x="193" y="70"/>
                  </a:cubicBezTo>
                  <a:cubicBezTo>
                    <a:pt x="197" y="68"/>
                    <a:pt x="200" y="72"/>
                    <a:pt x="202" y="72"/>
                  </a:cubicBezTo>
                  <a:cubicBezTo>
                    <a:pt x="203" y="73"/>
                    <a:pt x="205" y="74"/>
                    <a:pt x="207" y="75"/>
                  </a:cubicBezTo>
                  <a:cubicBezTo>
                    <a:pt x="208" y="76"/>
                    <a:pt x="210" y="78"/>
                    <a:pt x="212" y="78"/>
                  </a:cubicBezTo>
                  <a:cubicBezTo>
                    <a:pt x="211" y="78"/>
                    <a:pt x="211" y="78"/>
                    <a:pt x="211" y="78"/>
                  </a:cubicBezTo>
                  <a:cubicBezTo>
                    <a:pt x="209" y="76"/>
                    <a:pt x="208" y="74"/>
                    <a:pt x="205" y="74"/>
                  </a:cubicBezTo>
                  <a:close/>
                  <a:moveTo>
                    <a:pt x="139" y="85"/>
                  </a:moveTo>
                  <a:cubicBezTo>
                    <a:pt x="142" y="85"/>
                    <a:pt x="147" y="87"/>
                    <a:pt x="148" y="85"/>
                  </a:cubicBezTo>
                  <a:cubicBezTo>
                    <a:pt x="148" y="84"/>
                    <a:pt x="148" y="84"/>
                    <a:pt x="148" y="84"/>
                  </a:cubicBezTo>
                  <a:cubicBezTo>
                    <a:pt x="144" y="77"/>
                    <a:pt x="140" y="69"/>
                    <a:pt x="133" y="64"/>
                  </a:cubicBezTo>
                  <a:cubicBezTo>
                    <a:pt x="132" y="67"/>
                    <a:pt x="133" y="69"/>
                    <a:pt x="132" y="72"/>
                  </a:cubicBezTo>
                  <a:cubicBezTo>
                    <a:pt x="132" y="77"/>
                    <a:pt x="128" y="80"/>
                    <a:pt x="126" y="83"/>
                  </a:cubicBezTo>
                  <a:cubicBezTo>
                    <a:pt x="125" y="83"/>
                    <a:pt x="123" y="84"/>
                    <a:pt x="124" y="85"/>
                  </a:cubicBezTo>
                  <a:cubicBezTo>
                    <a:pt x="128" y="85"/>
                    <a:pt x="134" y="84"/>
                    <a:pt x="139" y="85"/>
                  </a:cubicBezTo>
                  <a:close/>
                  <a:moveTo>
                    <a:pt x="130" y="71"/>
                  </a:moveTo>
                  <a:cubicBezTo>
                    <a:pt x="131" y="68"/>
                    <a:pt x="131" y="65"/>
                    <a:pt x="130" y="62"/>
                  </a:cubicBezTo>
                  <a:cubicBezTo>
                    <a:pt x="127" y="61"/>
                    <a:pt x="125" y="58"/>
                    <a:pt x="122" y="58"/>
                  </a:cubicBezTo>
                  <a:cubicBezTo>
                    <a:pt x="123" y="68"/>
                    <a:pt x="120" y="76"/>
                    <a:pt x="112" y="80"/>
                  </a:cubicBezTo>
                  <a:cubicBezTo>
                    <a:pt x="114" y="82"/>
                    <a:pt x="117" y="83"/>
                    <a:pt x="120" y="84"/>
                  </a:cubicBezTo>
                  <a:cubicBezTo>
                    <a:pt x="124" y="81"/>
                    <a:pt x="130" y="78"/>
                    <a:pt x="130" y="71"/>
                  </a:cubicBezTo>
                  <a:close/>
                  <a:moveTo>
                    <a:pt x="41" y="41"/>
                  </a:moveTo>
                  <a:cubicBezTo>
                    <a:pt x="45" y="43"/>
                    <a:pt x="49" y="45"/>
                    <a:pt x="54" y="47"/>
                  </a:cubicBezTo>
                  <a:cubicBezTo>
                    <a:pt x="59" y="50"/>
                    <a:pt x="64" y="54"/>
                    <a:pt x="70" y="56"/>
                  </a:cubicBezTo>
                  <a:cubicBezTo>
                    <a:pt x="75" y="58"/>
                    <a:pt x="80" y="61"/>
                    <a:pt x="86" y="64"/>
                  </a:cubicBezTo>
                  <a:cubicBezTo>
                    <a:pt x="91" y="66"/>
                    <a:pt x="96" y="69"/>
                    <a:pt x="102" y="71"/>
                  </a:cubicBezTo>
                  <a:cubicBezTo>
                    <a:pt x="105" y="73"/>
                    <a:pt x="108" y="75"/>
                    <a:pt x="110" y="76"/>
                  </a:cubicBezTo>
                  <a:cubicBezTo>
                    <a:pt x="111" y="76"/>
                    <a:pt x="113" y="76"/>
                    <a:pt x="113" y="76"/>
                  </a:cubicBezTo>
                  <a:cubicBezTo>
                    <a:pt x="115" y="76"/>
                    <a:pt x="118" y="73"/>
                    <a:pt x="119" y="71"/>
                  </a:cubicBezTo>
                  <a:cubicBezTo>
                    <a:pt x="121" y="66"/>
                    <a:pt x="121" y="61"/>
                    <a:pt x="120" y="57"/>
                  </a:cubicBezTo>
                  <a:cubicBezTo>
                    <a:pt x="112" y="52"/>
                    <a:pt x="104" y="48"/>
                    <a:pt x="97" y="44"/>
                  </a:cubicBezTo>
                  <a:cubicBezTo>
                    <a:pt x="94" y="43"/>
                    <a:pt x="92" y="41"/>
                    <a:pt x="89" y="39"/>
                  </a:cubicBezTo>
                  <a:cubicBezTo>
                    <a:pt x="84" y="37"/>
                    <a:pt x="79" y="34"/>
                    <a:pt x="74" y="31"/>
                  </a:cubicBezTo>
                  <a:cubicBezTo>
                    <a:pt x="68" y="28"/>
                    <a:pt x="62" y="24"/>
                    <a:pt x="56" y="21"/>
                  </a:cubicBezTo>
                  <a:cubicBezTo>
                    <a:pt x="55" y="21"/>
                    <a:pt x="54" y="20"/>
                    <a:pt x="53" y="20"/>
                  </a:cubicBezTo>
                  <a:cubicBezTo>
                    <a:pt x="71" y="34"/>
                    <a:pt x="90" y="45"/>
                    <a:pt x="111" y="55"/>
                  </a:cubicBezTo>
                  <a:cubicBezTo>
                    <a:pt x="111" y="56"/>
                    <a:pt x="112" y="56"/>
                    <a:pt x="113" y="56"/>
                  </a:cubicBezTo>
                  <a:cubicBezTo>
                    <a:pt x="113" y="58"/>
                    <a:pt x="114" y="59"/>
                    <a:pt x="115" y="60"/>
                  </a:cubicBezTo>
                  <a:cubicBezTo>
                    <a:pt x="112" y="70"/>
                    <a:pt x="98" y="64"/>
                    <a:pt x="91" y="60"/>
                  </a:cubicBezTo>
                  <a:cubicBezTo>
                    <a:pt x="84" y="57"/>
                    <a:pt x="77" y="53"/>
                    <a:pt x="70" y="49"/>
                  </a:cubicBezTo>
                  <a:cubicBezTo>
                    <a:pt x="66" y="47"/>
                    <a:pt x="62" y="45"/>
                    <a:pt x="60" y="43"/>
                  </a:cubicBezTo>
                  <a:cubicBezTo>
                    <a:pt x="58" y="42"/>
                    <a:pt x="55" y="39"/>
                    <a:pt x="53" y="37"/>
                  </a:cubicBezTo>
                  <a:cubicBezTo>
                    <a:pt x="51" y="35"/>
                    <a:pt x="48" y="33"/>
                    <a:pt x="46" y="31"/>
                  </a:cubicBezTo>
                  <a:cubicBezTo>
                    <a:pt x="42" y="26"/>
                    <a:pt x="46" y="19"/>
                    <a:pt x="51" y="18"/>
                  </a:cubicBezTo>
                  <a:cubicBezTo>
                    <a:pt x="45" y="16"/>
                    <a:pt x="40" y="12"/>
                    <a:pt x="34" y="10"/>
                  </a:cubicBezTo>
                  <a:cubicBezTo>
                    <a:pt x="37" y="19"/>
                    <a:pt x="31" y="26"/>
                    <a:pt x="27" y="33"/>
                  </a:cubicBezTo>
                  <a:cubicBezTo>
                    <a:pt x="31" y="36"/>
                    <a:pt x="37" y="38"/>
                    <a:pt x="41" y="41"/>
                  </a:cubicBezTo>
                  <a:close/>
                  <a:moveTo>
                    <a:pt x="112" y="59"/>
                  </a:moveTo>
                  <a:cubicBezTo>
                    <a:pt x="111" y="57"/>
                    <a:pt x="107" y="56"/>
                    <a:pt x="106" y="55"/>
                  </a:cubicBezTo>
                  <a:cubicBezTo>
                    <a:pt x="101" y="51"/>
                    <a:pt x="96" y="50"/>
                    <a:pt x="91" y="47"/>
                  </a:cubicBezTo>
                  <a:cubicBezTo>
                    <a:pt x="86" y="44"/>
                    <a:pt x="82" y="42"/>
                    <a:pt x="77" y="39"/>
                  </a:cubicBezTo>
                  <a:cubicBezTo>
                    <a:pt x="72" y="36"/>
                    <a:pt x="68" y="33"/>
                    <a:pt x="63" y="30"/>
                  </a:cubicBezTo>
                  <a:cubicBezTo>
                    <a:pt x="61" y="28"/>
                    <a:pt x="59" y="27"/>
                    <a:pt x="56" y="25"/>
                  </a:cubicBezTo>
                  <a:cubicBezTo>
                    <a:pt x="54" y="24"/>
                    <a:pt x="51" y="21"/>
                    <a:pt x="49" y="22"/>
                  </a:cubicBezTo>
                  <a:cubicBezTo>
                    <a:pt x="47" y="22"/>
                    <a:pt x="46" y="26"/>
                    <a:pt x="46" y="28"/>
                  </a:cubicBezTo>
                  <a:cubicBezTo>
                    <a:pt x="47" y="29"/>
                    <a:pt x="50" y="32"/>
                    <a:pt x="52" y="34"/>
                  </a:cubicBezTo>
                  <a:cubicBezTo>
                    <a:pt x="54" y="36"/>
                    <a:pt x="56" y="37"/>
                    <a:pt x="58" y="39"/>
                  </a:cubicBezTo>
                  <a:cubicBezTo>
                    <a:pt x="67" y="46"/>
                    <a:pt x="77" y="50"/>
                    <a:pt x="87" y="56"/>
                  </a:cubicBezTo>
                  <a:cubicBezTo>
                    <a:pt x="94" y="60"/>
                    <a:pt x="102" y="65"/>
                    <a:pt x="111" y="62"/>
                  </a:cubicBezTo>
                  <a:cubicBezTo>
                    <a:pt x="112" y="62"/>
                    <a:pt x="113" y="61"/>
                    <a:pt x="113" y="60"/>
                  </a:cubicBezTo>
                  <a:cubicBezTo>
                    <a:pt x="113" y="60"/>
                    <a:pt x="113" y="60"/>
                    <a:pt x="113" y="60"/>
                  </a:cubicBezTo>
                  <a:cubicBezTo>
                    <a:pt x="113" y="59"/>
                    <a:pt x="113" y="59"/>
                    <a:pt x="112" y="59"/>
                  </a:cubicBezTo>
                  <a:close/>
                  <a:moveTo>
                    <a:pt x="110" y="78"/>
                  </a:moveTo>
                  <a:cubicBezTo>
                    <a:pt x="107" y="76"/>
                    <a:pt x="103" y="74"/>
                    <a:pt x="99" y="72"/>
                  </a:cubicBezTo>
                  <a:cubicBezTo>
                    <a:pt x="95" y="71"/>
                    <a:pt x="91" y="69"/>
                    <a:pt x="88" y="67"/>
                  </a:cubicBezTo>
                  <a:cubicBezTo>
                    <a:pt x="81" y="63"/>
                    <a:pt x="74" y="60"/>
                    <a:pt x="67" y="57"/>
                  </a:cubicBezTo>
                  <a:cubicBezTo>
                    <a:pt x="60" y="53"/>
                    <a:pt x="53" y="49"/>
                    <a:pt x="46" y="46"/>
                  </a:cubicBezTo>
                  <a:cubicBezTo>
                    <a:pt x="39" y="42"/>
                    <a:pt x="33" y="38"/>
                    <a:pt x="26" y="35"/>
                  </a:cubicBezTo>
                  <a:cubicBezTo>
                    <a:pt x="25" y="35"/>
                    <a:pt x="22" y="37"/>
                    <a:pt x="21" y="38"/>
                  </a:cubicBezTo>
                  <a:cubicBezTo>
                    <a:pt x="32" y="44"/>
                    <a:pt x="45" y="48"/>
                    <a:pt x="56" y="53"/>
                  </a:cubicBezTo>
                  <a:cubicBezTo>
                    <a:pt x="64" y="57"/>
                    <a:pt x="73" y="59"/>
                    <a:pt x="80" y="63"/>
                  </a:cubicBezTo>
                  <a:cubicBezTo>
                    <a:pt x="88" y="67"/>
                    <a:pt x="95" y="71"/>
                    <a:pt x="102" y="75"/>
                  </a:cubicBezTo>
                  <a:cubicBezTo>
                    <a:pt x="105" y="77"/>
                    <a:pt x="107" y="79"/>
                    <a:pt x="110" y="78"/>
                  </a:cubicBezTo>
                  <a:cubicBezTo>
                    <a:pt x="110" y="78"/>
                    <a:pt x="110" y="78"/>
                    <a:pt x="110" y="78"/>
                  </a:cubicBezTo>
                  <a:close/>
                  <a:moveTo>
                    <a:pt x="32" y="8"/>
                  </a:moveTo>
                  <a:cubicBezTo>
                    <a:pt x="28" y="7"/>
                    <a:pt x="25" y="5"/>
                    <a:pt x="22" y="3"/>
                  </a:cubicBezTo>
                  <a:cubicBezTo>
                    <a:pt x="23" y="16"/>
                    <a:pt x="15" y="26"/>
                    <a:pt x="7" y="31"/>
                  </a:cubicBezTo>
                  <a:cubicBezTo>
                    <a:pt x="11" y="33"/>
                    <a:pt x="15" y="35"/>
                    <a:pt x="18" y="37"/>
                  </a:cubicBezTo>
                  <a:cubicBezTo>
                    <a:pt x="27" y="32"/>
                    <a:pt x="35" y="20"/>
                    <a:pt x="32" y="8"/>
                  </a:cubicBezTo>
                  <a:close/>
                  <a:moveTo>
                    <a:pt x="9" y="8"/>
                  </a:moveTo>
                  <a:cubicBezTo>
                    <a:pt x="9" y="8"/>
                    <a:pt x="8" y="9"/>
                    <a:pt x="8" y="9"/>
                  </a:cubicBezTo>
                  <a:cubicBezTo>
                    <a:pt x="7" y="11"/>
                    <a:pt x="6" y="12"/>
                    <a:pt x="5" y="14"/>
                  </a:cubicBezTo>
                  <a:cubicBezTo>
                    <a:pt x="4" y="16"/>
                    <a:pt x="3" y="18"/>
                    <a:pt x="2" y="20"/>
                  </a:cubicBezTo>
                  <a:cubicBezTo>
                    <a:pt x="1" y="24"/>
                    <a:pt x="3" y="30"/>
                    <a:pt x="7" y="28"/>
                  </a:cubicBezTo>
                  <a:cubicBezTo>
                    <a:pt x="10" y="27"/>
                    <a:pt x="11" y="25"/>
                    <a:pt x="13" y="22"/>
                  </a:cubicBezTo>
                  <a:cubicBezTo>
                    <a:pt x="15" y="21"/>
                    <a:pt x="16" y="20"/>
                    <a:pt x="17" y="18"/>
                  </a:cubicBezTo>
                  <a:cubicBezTo>
                    <a:pt x="19" y="15"/>
                    <a:pt x="20" y="9"/>
                    <a:pt x="20" y="4"/>
                  </a:cubicBezTo>
                  <a:cubicBezTo>
                    <a:pt x="20" y="4"/>
                    <a:pt x="18" y="3"/>
                    <a:pt x="18" y="2"/>
                  </a:cubicBezTo>
                  <a:cubicBezTo>
                    <a:pt x="14" y="3"/>
                    <a:pt x="12" y="5"/>
                    <a:pt x="9" y="8"/>
                  </a:cubicBezTo>
                  <a:close/>
                </a:path>
              </a:pathLst>
            </a:custGeom>
            <a:solidFill>
              <a:schemeClr val="tx1"/>
            </a:solidFill>
            <a:ln>
              <a:noFill/>
            </a:ln>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grpSp>
      <p:sp>
        <p:nvSpPr>
          <p:cNvPr id="10" name="矩形 9"/>
          <p:cNvSpPr/>
          <p:nvPr/>
        </p:nvSpPr>
        <p:spPr>
          <a:xfrm>
            <a:off x="3773379" y="6204950"/>
            <a:ext cx="5737468" cy="646331"/>
          </a:xfrm>
          <a:prstGeom prst="rect">
            <a:avLst/>
          </a:prstGeom>
        </p:spPr>
        <p:txBody>
          <a:bodyPr wrap="none">
            <a:spAutoFit/>
          </a:bodyPr>
          <a:lstStyle/>
          <a:p>
            <a:r>
              <a:rPr lang="zh-CN" altLang="en-US" dirty="0">
                <a:latin typeface="Arial" panose="020B0604020202020204"/>
                <a:ea typeface="微软雅黑" panose="020B0503020204020204" charset="-122"/>
                <a:sym typeface="Arial" panose="020B0604020202020204"/>
              </a:rPr>
              <a:t>小组成员： 自</a:t>
            </a:r>
            <a:r>
              <a:rPr lang="en-US" altLang="zh-CN" dirty="0">
                <a:latin typeface="Arial" panose="020B0604020202020204"/>
                <a:ea typeface="微软雅黑" panose="020B0503020204020204" charset="-122"/>
                <a:sym typeface="Arial" panose="020B0604020202020204"/>
              </a:rPr>
              <a:t>1602 </a:t>
            </a:r>
            <a:r>
              <a:rPr lang="zh-CN" altLang="en-US" dirty="0">
                <a:latin typeface="Arial" panose="020B0604020202020204"/>
                <a:ea typeface="微软雅黑" panose="020B0503020204020204" charset="-122"/>
                <a:sym typeface="Arial" panose="020B0604020202020204"/>
              </a:rPr>
              <a:t>蔡庙辉、陈振浩、陈益锋、杜楠楠 </a:t>
            </a:r>
            <a:endParaRPr lang="en-US" altLang="zh-CN" dirty="0">
              <a:latin typeface="Arial" panose="020B0604020202020204"/>
              <a:ea typeface="微软雅黑" panose="020B0503020204020204" charset="-122"/>
              <a:sym typeface="Arial" panose="020B0604020202020204"/>
            </a:endParaRPr>
          </a:p>
          <a:p>
            <a:r>
              <a:rPr lang="zh-CN" altLang="en-US" dirty="0">
                <a:latin typeface="Arial" panose="020B0604020202020204"/>
                <a:ea typeface="微软雅黑" panose="020B0503020204020204" charset="-122"/>
                <a:sym typeface="Arial" panose="020B0604020202020204"/>
              </a:rPr>
              <a:t>自</a:t>
            </a:r>
            <a:r>
              <a:rPr lang="en-US" altLang="zh-CN" dirty="0">
                <a:latin typeface="Arial" panose="020B0604020202020204"/>
                <a:ea typeface="微软雅黑" panose="020B0503020204020204" charset="-122"/>
                <a:sym typeface="Arial" panose="020B0604020202020204"/>
              </a:rPr>
              <a:t>1601 </a:t>
            </a:r>
            <a:r>
              <a:rPr lang="zh-CN" altLang="en-US" dirty="0">
                <a:latin typeface="Arial" panose="020B0604020202020204"/>
                <a:ea typeface="微软雅黑" panose="020B0503020204020204" charset="-122"/>
                <a:sym typeface="Arial" panose="020B0604020202020204"/>
              </a:rPr>
              <a:t>董超、 周威</a:t>
            </a:r>
            <a:endParaRPr lang="zh-CN" altLang="en-US" dirty="0">
              <a:latin typeface="Arial" panose="020B0604020202020204"/>
              <a:ea typeface="微软雅黑" panose="020B0503020204020204" charset="-122"/>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by="(-#ppt_w*2)" calcmode="lin" valueType="num">
                                      <p:cBhvr rctx="PPT">
                                        <p:cTn id="7" dur="950" autoRev="1" fill="hold">
                                          <p:stCondLst>
                                            <p:cond delay="0"/>
                                          </p:stCondLst>
                                        </p:cTn>
                                        <p:tgtEl>
                                          <p:spTgt spid="3"/>
                                        </p:tgtEl>
                                        <p:attrNameLst>
                                          <p:attrName>ppt_w</p:attrName>
                                        </p:attrNameLst>
                                      </p:cBhvr>
                                    </p:anim>
                                    <p:anim by="(#ppt_w*0.50)" calcmode="lin" valueType="num">
                                      <p:cBhvr>
                                        <p:cTn id="8" dur="950" decel="50000" autoRev="1" fill="hold">
                                          <p:stCondLst>
                                            <p:cond delay="0"/>
                                          </p:stCondLst>
                                        </p:cTn>
                                        <p:tgtEl>
                                          <p:spTgt spid="3"/>
                                        </p:tgtEl>
                                        <p:attrNameLst>
                                          <p:attrName>ppt_x</p:attrName>
                                        </p:attrNameLst>
                                      </p:cBhvr>
                                    </p:anim>
                                    <p:anim from="(-#ppt_h/2)" to="(#ppt_y)" calcmode="lin" valueType="num">
                                      <p:cBhvr>
                                        <p:cTn id="9" dur="1900" fill="hold">
                                          <p:stCondLst>
                                            <p:cond delay="0"/>
                                          </p:stCondLst>
                                        </p:cTn>
                                        <p:tgtEl>
                                          <p:spTgt spid="3"/>
                                        </p:tgtEl>
                                        <p:attrNameLst>
                                          <p:attrName>ppt_y</p:attrName>
                                        </p:attrNameLst>
                                      </p:cBhvr>
                                    </p:anim>
                                    <p:animRot by="21600000">
                                      <p:cBhvr>
                                        <p:cTn id="10" dur="1900" fill="hold">
                                          <p:stCondLst>
                                            <p:cond delay="0"/>
                                          </p:stCondLst>
                                        </p:cTn>
                                        <p:tgtEl>
                                          <p:spTgt spid="3"/>
                                        </p:tgtEl>
                                        <p:attrNameLst>
                                          <p:attrName>r</p:attrName>
                                        </p:attrNameLst>
                                      </p:cBhvr>
                                    </p:animRot>
                                  </p:childTnLst>
                                </p:cTn>
                              </p:par>
                              <p:par>
                                <p:cTn id="11" presetID="41" presetClass="entr" presetSubtype="0" fill="hold" grpId="0" nodeType="withEffect" nodePh="1">
                                  <p:stCondLst>
                                    <p:cond delay="1250"/>
                                  </p:stCondLst>
                                  <p:endCondLst>
                                    <p:cond evt="begin" delay="0">
                                      <p:tn val="11"/>
                                    </p:cond>
                                  </p:endCondLst>
                                  <p:iterate type="lt">
                                    <p:tmPct val="10000"/>
                                  </p:iterate>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5"/>
                                        </p:tgtEl>
                                        <p:attrNameLst>
                                          <p:attrName>ppt_y</p:attrName>
                                        </p:attrNameLst>
                                      </p:cBhvr>
                                      <p:tavLst>
                                        <p:tav tm="0">
                                          <p:val>
                                            <p:strVal val="#ppt_y"/>
                                          </p:val>
                                        </p:tav>
                                        <p:tav tm="100000">
                                          <p:val>
                                            <p:strVal val="#ppt_y"/>
                                          </p:val>
                                        </p:tav>
                                      </p:tavLst>
                                    </p:anim>
                                    <p:anim calcmode="lin" valueType="num">
                                      <p:cBhvr>
                                        <p:cTn id="15"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5"/>
                                        </p:tgtEl>
                                      </p:cBhvr>
                                    </p:animEffect>
                                  </p:childTnLst>
                                </p:cTn>
                              </p:par>
                            </p:childTnLst>
                          </p:cTn>
                        </p:par>
                        <p:par>
                          <p:cTn id="18" fill="hold">
                            <p:stCondLst>
                              <p:cond delay="0"/>
                            </p:stCondLst>
                            <p:childTnLst>
                              <p:par>
                                <p:cTn id="19" presetID="53" presetClass="entr" presetSubtype="16" fill="hold" grpId="0" nodeType="afterEffect">
                                  <p:stCondLst>
                                    <p:cond delay="0"/>
                                  </p:stCondLst>
                                  <p:iterate type="lt">
                                    <p:tmPct val="10000"/>
                                  </p:iterate>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par>
                          <p:cTn id="24" fill="hold">
                            <p:stCondLst>
                              <p:cond delay="800"/>
                            </p:stCondLst>
                            <p:childTnLst>
                              <p:par>
                                <p:cTn id="25" presetID="22" presetClass="entr" presetSubtype="8"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 name="PA_图片 110"/>
          <p:cNvPicPr>
            <a:picLocks noChangeAspect="1"/>
          </p:cNvPicPr>
          <p:nvPr>
            <p:custDataLst>
              <p:tags r:id="rId1"/>
            </p:custDataLst>
          </p:nvPr>
        </p:nvPicPr>
        <p:blipFill>
          <a:blip r:embed="rId2">
            <a:duotone>
              <a:prstClr val="black"/>
              <a:schemeClr val="tx2">
                <a:tint val="45000"/>
                <a:satMod val="400000"/>
              </a:schemeClr>
            </a:duotone>
            <a:lum bright="-40000" contrast="-40000"/>
          </a:blip>
          <a:stretch>
            <a:fillRect/>
          </a:stretch>
        </p:blipFill>
        <p:spPr>
          <a:xfrm>
            <a:off x="1233889" y="1648598"/>
            <a:ext cx="4012590" cy="3338721"/>
          </a:xfrm>
          <a:prstGeom prst="rect">
            <a:avLst/>
          </a:prstGeom>
        </p:spPr>
      </p:pic>
      <p:sp>
        <p:nvSpPr>
          <p:cNvPr id="112" name="PA_文本框 19"/>
          <p:cNvSpPr txBox="1"/>
          <p:nvPr>
            <p:custDataLst>
              <p:tags r:id="rId3"/>
            </p:custDataLst>
          </p:nvPr>
        </p:nvSpPr>
        <p:spPr>
          <a:xfrm>
            <a:off x="5969820" y="1805902"/>
            <a:ext cx="3005951" cy="987193"/>
          </a:xfrm>
          <a:prstGeom prst="rect">
            <a:avLst/>
          </a:prstGeom>
          <a:noFill/>
        </p:spPr>
        <p:txBody>
          <a:bodyPr wrap="none" rtlCol="0">
            <a:spAutoFit/>
          </a:bodyPr>
          <a:lstStyle/>
          <a:p>
            <a:pPr>
              <a:lnSpc>
                <a:spcPct val="150000"/>
              </a:lnSpc>
            </a:pPr>
            <a:r>
              <a:rPr lang="zh-CN" altLang="en-US" sz="4400" dirty="0">
                <a:solidFill>
                  <a:schemeClr val="tx1">
                    <a:lumMod val="75000"/>
                    <a:lumOff val="25000"/>
                  </a:schemeClr>
                </a:solidFill>
                <a:latin typeface="Arial" panose="020B0604020202020204"/>
                <a:ea typeface="微软雅黑" panose="020B0503020204020204" charset="-122"/>
                <a:sym typeface="Arial" panose="020B0604020202020204"/>
              </a:rPr>
              <a:t>第四个功能</a:t>
            </a:r>
            <a:endParaRPr lang="zh-CN" altLang="en-US" sz="4400" dirty="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113" name="PA_文本框 45"/>
          <p:cNvSpPr txBox="1"/>
          <p:nvPr>
            <p:custDataLst>
              <p:tags r:id="rId4"/>
            </p:custDataLst>
          </p:nvPr>
        </p:nvSpPr>
        <p:spPr>
          <a:xfrm>
            <a:off x="5898799" y="3159017"/>
            <a:ext cx="4532401" cy="2176558"/>
          </a:xfrm>
          <a:prstGeom prst="rect">
            <a:avLst/>
          </a:prstGeom>
          <a:noFill/>
        </p:spPr>
        <p:txBody>
          <a:bodyPr wrap="square" rtlCol="0">
            <a:spAutoFit/>
          </a:bodyPr>
          <a:lstStyle>
            <a:defPPr>
              <a:defRPr lang="zh-CN"/>
            </a:defPPr>
            <a:lvl1pPr>
              <a:lnSpc>
                <a:spcPct val="150000"/>
              </a:lnSpc>
              <a:defRPr sz="1200">
                <a:solidFill>
                  <a:schemeClr val="bg1"/>
                </a:solidFill>
                <a:latin typeface="微软雅黑" panose="020B0503020204020204" charset="-122"/>
                <a:ea typeface="微软雅黑" panose="020B0503020204020204" charset="-122"/>
              </a:defRPr>
            </a:lvl1pPr>
          </a:lstStyle>
          <a:p>
            <a:r>
              <a:rPr lang="en-US" altLang="zh-CN" sz="4800" dirty="0">
                <a:solidFill>
                  <a:schemeClr val="tx1">
                    <a:lumMod val="75000"/>
                    <a:lumOff val="25000"/>
                  </a:schemeClr>
                </a:solidFill>
                <a:latin typeface="Arial" panose="020B0604020202020204"/>
                <a:ea typeface="微软雅黑" panose="020B0503020204020204" charset="-122"/>
                <a:sym typeface="Arial" panose="020B0604020202020204"/>
              </a:rPr>
              <a:t>Swim</a:t>
            </a:r>
            <a:r>
              <a:rPr lang="zh-CN" altLang="en-US" sz="4800" dirty="0">
                <a:solidFill>
                  <a:schemeClr val="tx1">
                    <a:lumMod val="75000"/>
                    <a:lumOff val="25000"/>
                  </a:schemeClr>
                </a:solidFill>
                <a:latin typeface="Arial" panose="020B0604020202020204"/>
                <a:ea typeface="微软雅黑" panose="020B0503020204020204" charset="-122"/>
                <a:sym typeface="Arial" panose="020B0604020202020204"/>
              </a:rPr>
              <a:t>模式水位检测报警</a:t>
            </a:r>
            <a:endParaRPr lang="zh-CN" altLang="en-US" sz="4800" dirty="0">
              <a:solidFill>
                <a:schemeClr val="tx1">
                  <a:lumMod val="75000"/>
                  <a:lumOff val="25000"/>
                </a:schemeClr>
              </a:solidFill>
              <a:latin typeface="Arial" panose="020B0604020202020204"/>
              <a:ea typeface="微软雅黑" panose="020B0503020204020204" charset="-122"/>
              <a:sym typeface="Arial" panose="020B0604020202020204"/>
            </a:endParaRPr>
          </a:p>
        </p:txBody>
      </p:sp>
      <p:grpSp>
        <p:nvGrpSpPr>
          <p:cNvPr id="11" name="组合 10"/>
          <p:cNvGrpSpPr/>
          <p:nvPr/>
        </p:nvGrpSpPr>
        <p:grpSpPr>
          <a:xfrm>
            <a:off x="3543759" y="266849"/>
            <a:ext cx="636853" cy="393183"/>
            <a:chOff x="3610120" y="261689"/>
            <a:chExt cx="636853" cy="393183"/>
          </a:xfrm>
        </p:grpSpPr>
        <p:pic>
          <p:nvPicPr>
            <p:cNvPr id="12" name="图片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13"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p:spPr>
          <p:txBody>
            <a:bodyPr vert="horz" wrap="square" lIns="91440" tIns="45720" rIns="91440" bIns="45720" numCol="1" anchor="t" anchorCtr="0" compatLnSpc="1"/>
            <a:lstStyle/>
            <a:p>
              <a:endParaRPr lang="en-US" sz="2400">
                <a:latin typeface="Arial" panose="020B0604020202020204"/>
                <a:ea typeface="微软雅黑" panose="020B0503020204020204" charset="-122"/>
                <a:sym typeface="Arial" panose="020B0604020202020204"/>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 calcmode="lin" valueType="num">
                                      <p:cBhvr>
                                        <p:cTn id="7" dur="1000" fill="hold"/>
                                        <p:tgtEl>
                                          <p:spTgt spid="111"/>
                                        </p:tgtEl>
                                        <p:attrNameLst>
                                          <p:attrName>ppt_w</p:attrName>
                                        </p:attrNameLst>
                                      </p:cBhvr>
                                      <p:tavLst>
                                        <p:tav tm="0">
                                          <p:val>
                                            <p:fltVal val="0"/>
                                          </p:val>
                                        </p:tav>
                                        <p:tav tm="100000">
                                          <p:val>
                                            <p:strVal val="#ppt_w"/>
                                          </p:val>
                                        </p:tav>
                                      </p:tavLst>
                                    </p:anim>
                                    <p:anim calcmode="lin" valueType="num">
                                      <p:cBhvr>
                                        <p:cTn id="8" dur="1000" fill="hold"/>
                                        <p:tgtEl>
                                          <p:spTgt spid="111"/>
                                        </p:tgtEl>
                                        <p:attrNameLst>
                                          <p:attrName>ppt_h</p:attrName>
                                        </p:attrNameLst>
                                      </p:cBhvr>
                                      <p:tavLst>
                                        <p:tav tm="0">
                                          <p:val>
                                            <p:fltVal val="0"/>
                                          </p:val>
                                        </p:tav>
                                        <p:tav tm="100000">
                                          <p:val>
                                            <p:strVal val="#ppt_h"/>
                                          </p:val>
                                        </p:tav>
                                      </p:tavLst>
                                    </p:anim>
                                    <p:anim calcmode="lin" valueType="num">
                                      <p:cBhvr>
                                        <p:cTn id="9" dur="1000" fill="hold"/>
                                        <p:tgtEl>
                                          <p:spTgt spid="111"/>
                                        </p:tgtEl>
                                        <p:attrNameLst>
                                          <p:attrName>style.rotation</p:attrName>
                                        </p:attrNameLst>
                                      </p:cBhvr>
                                      <p:tavLst>
                                        <p:tav tm="0">
                                          <p:val>
                                            <p:fltVal val="90"/>
                                          </p:val>
                                        </p:tav>
                                        <p:tav tm="100000">
                                          <p:val>
                                            <p:fltVal val="0"/>
                                          </p:val>
                                        </p:tav>
                                      </p:tavLst>
                                    </p:anim>
                                    <p:animEffect transition="in" filter="fade">
                                      <p:cBhvr>
                                        <p:cTn id="10" dur="1000"/>
                                        <p:tgtEl>
                                          <p:spTgt spid="111"/>
                                        </p:tgtEl>
                                      </p:cBhvr>
                                    </p:animEffect>
                                  </p:childTnLst>
                                </p:cTn>
                              </p:par>
                              <p:par>
                                <p:cTn id="11" presetID="31" presetClass="entr" presetSubtype="0" fill="hold" grpId="0" nodeType="withEffect">
                                  <p:stCondLst>
                                    <p:cond delay="300"/>
                                  </p:stCondLst>
                                  <p:childTnLst>
                                    <p:set>
                                      <p:cBhvr>
                                        <p:cTn id="12" dur="1" fill="hold">
                                          <p:stCondLst>
                                            <p:cond delay="0"/>
                                          </p:stCondLst>
                                        </p:cTn>
                                        <p:tgtEl>
                                          <p:spTgt spid="112"/>
                                        </p:tgtEl>
                                        <p:attrNameLst>
                                          <p:attrName>style.visibility</p:attrName>
                                        </p:attrNameLst>
                                      </p:cBhvr>
                                      <p:to>
                                        <p:strVal val="visible"/>
                                      </p:to>
                                    </p:set>
                                    <p:anim calcmode="lin" valueType="num">
                                      <p:cBhvr>
                                        <p:cTn id="13" dur="1000" fill="hold"/>
                                        <p:tgtEl>
                                          <p:spTgt spid="112"/>
                                        </p:tgtEl>
                                        <p:attrNameLst>
                                          <p:attrName>ppt_w</p:attrName>
                                        </p:attrNameLst>
                                      </p:cBhvr>
                                      <p:tavLst>
                                        <p:tav tm="0">
                                          <p:val>
                                            <p:fltVal val="0"/>
                                          </p:val>
                                        </p:tav>
                                        <p:tav tm="100000">
                                          <p:val>
                                            <p:strVal val="#ppt_w"/>
                                          </p:val>
                                        </p:tav>
                                      </p:tavLst>
                                    </p:anim>
                                    <p:anim calcmode="lin" valueType="num">
                                      <p:cBhvr>
                                        <p:cTn id="14" dur="1000" fill="hold"/>
                                        <p:tgtEl>
                                          <p:spTgt spid="112"/>
                                        </p:tgtEl>
                                        <p:attrNameLst>
                                          <p:attrName>ppt_h</p:attrName>
                                        </p:attrNameLst>
                                      </p:cBhvr>
                                      <p:tavLst>
                                        <p:tav tm="0">
                                          <p:val>
                                            <p:fltVal val="0"/>
                                          </p:val>
                                        </p:tav>
                                        <p:tav tm="100000">
                                          <p:val>
                                            <p:strVal val="#ppt_h"/>
                                          </p:val>
                                        </p:tav>
                                      </p:tavLst>
                                    </p:anim>
                                    <p:anim calcmode="lin" valueType="num">
                                      <p:cBhvr>
                                        <p:cTn id="15" dur="1000" fill="hold"/>
                                        <p:tgtEl>
                                          <p:spTgt spid="112"/>
                                        </p:tgtEl>
                                        <p:attrNameLst>
                                          <p:attrName>style.rotation</p:attrName>
                                        </p:attrNameLst>
                                      </p:cBhvr>
                                      <p:tavLst>
                                        <p:tav tm="0">
                                          <p:val>
                                            <p:fltVal val="90"/>
                                          </p:val>
                                        </p:tav>
                                        <p:tav tm="100000">
                                          <p:val>
                                            <p:fltVal val="0"/>
                                          </p:val>
                                        </p:tav>
                                      </p:tavLst>
                                    </p:anim>
                                    <p:animEffect transition="in" filter="fade">
                                      <p:cBhvr>
                                        <p:cTn id="16" dur="1000"/>
                                        <p:tgtEl>
                                          <p:spTgt spid="112"/>
                                        </p:tgtEl>
                                      </p:cBhvr>
                                    </p:animEffect>
                                  </p:childTnLst>
                                </p:cTn>
                              </p:par>
                              <p:par>
                                <p:cTn id="17" presetID="31" presetClass="entr" presetSubtype="0" fill="hold" grpId="0" nodeType="withEffect">
                                  <p:stCondLst>
                                    <p:cond delay="600"/>
                                  </p:stCondLst>
                                  <p:childTnLst>
                                    <p:set>
                                      <p:cBhvr>
                                        <p:cTn id="18" dur="1" fill="hold">
                                          <p:stCondLst>
                                            <p:cond delay="0"/>
                                          </p:stCondLst>
                                        </p:cTn>
                                        <p:tgtEl>
                                          <p:spTgt spid="113"/>
                                        </p:tgtEl>
                                        <p:attrNameLst>
                                          <p:attrName>style.visibility</p:attrName>
                                        </p:attrNameLst>
                                      </p:cBhvr>
                                      <p:to>
                                        <p:strVal val="visible"/>
                                      </p:to>
                                    </p:set>
                                    <p:anim calcmode="lin" valueType="num">
                                      <p:cBhvr>
                                        <p:cTn id="19" dur="1000" fill="hold"/>
                                        <p:tgtEl>
                                          <p:spTgt spid="113"/>
                                        </p:tgtEl>
                                        <p:attrNameLst>
                                          <p:attrName>ppt_w</p:attrName>
                                        </p:attrNameLst>
                                      </p:cBhvr>
                                      <p:tavLst>
                                        <p:tav tm="0">
                                          <p:val>
                                            <p:fltVal val="0"/>
                                          </p:val>
                                        </p:tav>
                                        <p:tav tm="100000">
                                          <p:val>
                                            <p:strVal val="#ppt_w"/>
                                          </p:val>
                                        </p:tav>
                                      </p:tavLst>
                                    </p:anim>
                                    <p:anim calcmode="lin" valueType="num">
                                      <p:cBhvr>
                                        <p:cTn id="20" dur="1000" fill="hold"/>
                                        <p:tgtEl>
                                          <p:spTgt spid="113"/>
                                        </p:tgtEl>
                                        <p:attrNameLst>
                                          <p:attrName>ppt_h</p:attrName>
                                        </p:attrNameLst>
                                      </p:cBhvr>
                                      <p:tavLst>
                                        <p:tav tm="0">
                                          <p:val>
                                            <p:fltVal val="0"/>
                                          </p:val>
                                        </p:tav>
                                        <p:tav tm="100000">
                                          <p:val>
                                            <p:strVal val="#ppt_h"/>
                                          </p:val>
                                        </p:tav>
                                      </p:tavLst>
                                    </p:anim>
                                    <p:anim calcmode="lin" valueType="num">
                                      <p:cBhvr>
                                        <p:cTn id="21" dur="1000" fill="hold"/>
                                        <p:tgtEl>
                                          <p:spTgt spid="113"/>
                                        </p:tgtEl>
                                        <p:attrNameLst>
                                          <p:attrName>style.rotation</p:attrName>
                                        </p:attrNameLst>
                                      </p:cBhvr>
                                      <p:tavLst>
                                        <p:tav tm="0">
                                          <p:val>
                                            <p:fltVal val="90"/>
                                          </p:val>
                                        </p:tav>
                                        <p:tav tm="100000">
                                          <p:val>
                                            <p:fltVal val="0"/>
                                          </p:val>
                                        </p:tav>
                                      </p:tavLst>
                                    </p:anim>
                                    <p:animEffect transition="in" filter="fade">
                                      <p:cBhvr>
                                        <p:cTn id="22" dur="10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PA_任意多边形 5"/>
          <p:cNvSpPr>
            <a:spLocks noEditPoints="1" noChangeArrowheads="1"/>
          </p:cNvSpPr>
          <p:nvPr>
            <p:custDataLst>
              <p:tags r:id="rId1"/>
            </p:custDataLst>
          </p:nvPr>
        </p:nvSpPr>
        <p:spPr bwMode="auto">
          <a:xfrm>
            <a:off x="3734536" y="1677440"/>
            <a:ext cx="4337233" cy="2102713"/>
          </a:xfrm>
          <a:custGeom>
            <a:avLst/>
            <a:gdLst>
              <a:gd name="T0" fmla="*/ 342 w 2787"/>
              <a:gd name="T1" fmla="*/ 280 h 1349"/>
              <a:gd name="T2" fmla="*/ 170 w 2787"/>
              <a:gd name="T3" fmla="*/ 344 h 1349"/>
              <a:gd name="T4" fmla="*/ 143 w 2787"/>
              <a:gd name="T5" fmla="*/ 698 h 1349"/>
              <a:gd name="T6" fmla="*/ 214 w 2787"/>
              <a:gd name="T7" fmla="*/ 912 h 1349"/>
              <a:gd name="T8" fmla="*/ 230 w 2787"/>
              <a:gd name="T9" fmla="*/ 1199 h 1349"/>
              <a:gd name="T10" fmla="*/ 506 w 2787"/>
              <a:gd name="T11" fmla="*/ 1115 h 1349"/>
              <a:gd name="T12" fmla="*/ 727 w 2787"/>
              <a:gd name="T13" fmla="*/ 1124 h 1349"/>
              <a:gd name="T14" fmla="*/ 944 w 2787"/>
              <a:gd name="T15" fmla="*/ 1141 h 1349"/>
              <a:gd name="T16" fmla="*/ 1129 w 2787"/>
              <a:gd name="T17" fmla="*/ 1226 h 1349"/>
              <a:gd name="T18" fmla="*/ 1335 w 2787"/>
              <a:gd name="T19" fmla="*/ 1185 h 1349"/>
              <a:gd name="T20" fmla="*/ 1521 w 2787"/>
              <a:gd name="T21" fmla="*/ 1247 h 1349"/>
              <a:gd name="T22" fmla="*/ 1690 w 2787"/>
              <a:gd name="T23" fmla="*/ 1203 h 1349"/>
              <a:gd name="T24" fmla="*/ 1912 w 2787"/>
              <a:gd name="T25" fmla="*/ 1176 h 1349"/>
              <a:gd name="T26" fmla="*/ 2077 w 2787"/>
              <a:gd name="T27" fmla="*/ 1212 h 1349"/>
              <a:gd name="T28" fmla="*/ 2177 w 2787"/>
              <a:gd name="T29" fmla="*/ 1253 h 1349"/>
              <a:gd name="T30" fmla="*/ 2397 w 2787"/>
              <a:gd name="T31" fmla="*/ 1269 h 1349"/>
              <a:gd name="T32" fmla="*/ 2570 w 2787"/>
              <a:gd name="T33" fmla="*/ 1313 h 1349"/>
              <a:gd name="T34" fmla="*/ 2721 w 2787"/>
              <a:gd name="T35" fmla="*/ 1127 h 1349"/>
              <a:gd name="T36" fmla="*/ 2731 w 2787"/>
              <a:gd name="T37" fmla="*/ 940 h 1349"/>
              <a:gd name="T38" fmla="*/ 2713 w 2787"/>
              <a:gd name="T39" fmla="*/ 775 h 1349"/>
              <a:gd name="T40" fmla="*/ 2754 w 2787"/>
              <a:gd name="T41" fmla="*/ 619 h 1349"/>
              <a:gd name="T42" fmla="*/ 2679 w 2787"/>
              <a:gd name="T43" fmla="*/ 606 h 1349"/>
              <a:gd name="T44" fmla="*/ 2628 w 2787"/>
              <a:gd name="T45" fmla="*/ 456 h 1349"/>
              <a:gd name="T46" fmla="*/ 2656 w 2787"/>
              <a:gd name="T47" fmla="*/ 409 h 1349"/>
              <a:gd name="T48" fmla="*/ 2663 w 2787"/>
              <a:gd name="T49" fmla="*/ 320 h 1349"/>
              <a:gd name="T50" fmla="*/ 2553 w 2787"/>
              <a:gd name="T51" fmla="*/ 287 h 1349"/>
              <a:gd name="T52" fmla="*/ 2432 w 2787"/>
              <a:gd name="T53" fmla="*/ 203 h 1349"/>
              <a:gd name="T54" fmla="*/ 2270 w 2787"/>
              <a:gd name="T55" fmla="*/ 177 h 1349"/>
              <a:gd name="T56" fmla="*/ 2019 w 2787"/>
              <a:gd name="T57" fmla="*/ 176 h 1349"/>
              <a:gd name="T58" fmla="*/ 1872 w 2787"/>
              <a:gd name="T59" fmla="*/ 84 h 1349"/>
              <a:gd name="T60" fmla="*/ 1773 w 2787"/>
              <a:gd name="T61" fmla="*/ 58 h 1349"/>
              <a:gd name="T62" fmla="*/ 1403 w 2787"/>
              <a:gd name="T63" fmla="*/ 190 h 1349"/>
              <a:gd name="T64" fmla="*/ 1482 w 2787"/>
              <a:gd name="T65" fmla="*/ 56 h 1349"/>
              <a:gd name="T66" fmla="*/ 922 w 2787"/>
              <a:gd name="T67" fmla="*/ 148 h 1349"/>
              <a:gd name="T68" fmla="*/ 311 w 2787"/>
              <a:gd name="T69" fmla="*/ 791 h 1349"/>
              <a:gd name="T70" fmla="*/ 784 w 2787"/>
              <a:gd name="T71" fmla="*/ 160 h 1349"/>
              <a:gd name="T72" fmla="*/ 404 w 2787"/>
              <a:gd name="T73" fmla="*/ 437 h 1349"/>
              <a:gd name="T74" fmla="*/ 758 w 2787"/>
              <a:gd name="T75" fmla="*/ 62 h 1349"/>
              <a:gd name="T76" fmla="*/ 1093 w 2787"/>
              <a:gd name="T77" fmla="*/ 148 h 1349"/>
              <a:gd name="T78" fmla="*/ 1230 w 2787"/>
              <a:gd name="T79" fmla="*/ 120 h 1349"/>
              <a:gd name="T80" fmla="*/ 494 w 2787"/>
              <a:gd name="T81" fmla="*/ 771 h 1349"/>
              <a:gd name="T82" fmla="*/ 665 w 2787"/>
              <a:gd name="T83" fmla="*/ 689 h 1349"/>
              <a:gd name="T84" fmla="*/ 633 w 2787"/>
              <a:gd name="T85" fmla="*/ 1098 h 1349"/>
              <a:gd name="T86" fmla="*/ 1051 w 2787"/>
              <a:gd name="T87" fmla="*/ 834 h 1349"/>
              <a:gd name="T88" fmla="*/ 1129 w 2787"/>
              <a:gd name="T89" fmla="*/ 605 h 1349"/>
              <a:gd name="T90" fmla="*/ 1207 w 2787"/>
              <a:gd name="T91" fmla="*/ 805 h 1349"/>
              <a:gd name="T92" fmla="*/ 1880 w 2787"/>
              <a:gd name="T93" fmla="*/ 220 h 1349"/>
              <a:gd name="T94" fmla="*/ 1469 w 2787"/>
              <a:gd name="T95" fmla="*/ 729 h 1349"/>
              <a:gd name="T96" fmla="*/ 1829 w 2787"/>
              <a:gd name="T97" fmla="*/ 257 h 1349"/>
              <a:gd name="T98" fmla="*/ 1600 w 2787"/>
              <a:gd name="T99" fmla="*/ 706 h 1349"/>
              <a:gd name="T100" fmla="*/ 2342 w 2787"/>
              <a:gd name="T101" fmla="*/ 327 h 1349"/>
              <a:gd name="T102" fmla="*/ 2264 w 2787"/>
              <a:gd name="T103" fmla="*/ 375 h 1349"/>
              <a:gd name="T104" fmla="*/ 1893 w 2787"/>
              <a:gd name="T105" fmla="*/ 989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87" h="1349">
                <a:moveTo>
                  <a:pt x="573" y="70"/>
                </a:moveTo>
                <a:cubicBezTo>
                  <a:pt x="569" y="74"/>
                  <a:pt x="565" y="78"/>
                  <a:pt x="561" y="82"/>
                </a:cubicBezTo>
                <a:cubicBezTo>
                  <a:pt x="556" y="85"/>
                  <a:pt x="552" y="88"/>
                  <a:pt x="548" y="92"/>
                </a:cubicBezTo>
                <a:cubicBezTo>
                  <a:pt x="537" y="102"/>
                  <a:pt x="527" y="112"/>
                  <a:pt x="517" y="123"/>
                </a:cubicBezTo>
                <a:cubicBezTo>
                  <a:pt x="494" y="144"/>
                  <a:pt x="472" y="163"/>
                  <a:pt x="450" y="183"/>
                </a:cubicBezTo>
                <a:cubicBezTo>
                  <a:pt x="415" y="213"/>
                  <a:pt x="379" y="245"/>
                  <a:pt x="342" y="280"/>
                </a:cubicBezTo>
                <a:cubicBezTo>
                  <a:pt x="387" y="230"/>
                  <a:pt x="436" y="183"/>
                  <a:pt x="486" y="135"/>
                </a:cubicBezTo>
                <a:cubicBezTo>
                  <a:pt x="495" y="127"/>
                  <a:pt x="500" y="115"/>
                  <a:pt x="500" y="103"/>
                </a:cubicBezTo>
                <a:cubicBezTo>
                  <a:pt x="500" y="92"/>
                  <a:pt x="496" y="81"/>
                  <a:pt x="488" y="72"/>
                </a:cubicBezTo>
                <a:cubicBezTo>
                  <a:pt x="471" y="54"/>
                  <a:pt x="442" y="53"/>
                  <a:pt x="424" y="70"/>
                </a:cubicBezTo>
                <a:cubicBezTo>
                  <a:pt x="345" y="144"/>
                  <a:pt x="270" y="218"/>
                  <a:pt x="206" y="304"/>
                </a:cubicBezTo>
                <a:cubicBezTo>
                  <a:pt x="200" y="312"/>
                  <a:pt x="185" y="328"/>
                  <a:pt x="170" y="344"/>
                </a:cubicBezTo>
                <a:cubicBezTo>
                  <a:pt x="98" y="420"/>
                  <a:pt x="0" y="524"/>
                  <a:pt x="52" y="605"/>
                </a:cubicBezTo>
                <a:cubicBezTo>
                  <a:pt x="60" y="617"/>
                  <a:pt x="74" y="625"/>
                  <a:pt x="89" y="626"/>
                </a:cubicBezTo>
                <a:cubicBezTo>
                  <a:pt x="136" y="627"/>
                  <a:pt x="166" y="586"/>
                  <a:pt x="186" y="558"/>
                </a:cubicBezTo>
                <a:cubicBezTo>
                  <a:pt x="190" y="552"/>
                  <a:pt x="194" y="547"/>
                  <a:pt x="197" y="544"/>
                </a:cubicBezTo>
                <a:cubicBezTo>
                  <a:pt x="216" y="522"/>
                  <a:pt x="237" y="501"/>
                  <a:pt x="259" y="479"/>
                </a:cubicBezTo>
                <a:cubicBezTo>
                  <a:pt x="211" y="547"/>
                  <a:pt x="167" y="621"/>
                  <a:pt x="143" y="698"/>
                </a:cubicBezTo>
                <a:cubicBezTo>
                  <a:pt x="142" y="703"/>
                  <a:pt x="138" y="712"/>
                  <a:pt x="134" y="720"/>
                </a:cubicBezTo>
                <a:cubicBezTo>
                  <a:pt x="122" y="746"/>
                  <a:pt x="105" y="785"/>
                  <a:pt x="105" y="822"/>
                </a:cubicBezTo>
                <a:cubicBezTo>
                  <a:pt x="105" y="847"/>
                  <a:pt x="113" y="872"/>
                  <a:pt x="136" y="890"/>
                </a:cubicBezTo>
                <a:cubicBezTo>
                  <a:pt x="151" y="901"/>
                  <a:pt x="168" y="905"/>
                  <a:pt x="187" y="901"/>
                </a:cubicBezTo>
                <a:cubicBezTo>
                  <a:pt x="191" y="900"/>
                  <a:pt x="196" y="899"/>
                  <a:pt x="200" y="897"/>
                </a:cubicBezTo>
                <a:cubicBezTo>
                  <a:pt x="204" y="903"/>
                  <a:pt x="208" y="908"/>
                  <a:pt x="214" y="912"/>
                </a:cubicBezTo>
                <a:cubicBezTo>
                  <a:pt x="229" y="924"/>
                  <a:pt x="247" y="929"/>
                  <a:pt x="267" y="926"/>
                </a:cubicBezTo>
                <a:cubicBezTo>
                  <a:pt x="273" y="925"/>
                  <a:pt x="280" y="924"/>
                  <a:pt x="287" y="921"/>
                </a:cubicBezTo>
                <a:cubicBezTo>
                  <a:pt x="274" y="955"/>
                  <a:pt x="262" y="989"/>
                  <a:pt x="251" y="1024"/>
                </a:cubicBezTo>
                <a:cubicBezTo>
                  <a:pt x="251" y="1024"/>
                  <a:pt x="244" y="1044"/>
                  <a:pt x="244" y="1044"/>
                </a:cubicBezTo>
                <a:cubicBezTo>
                  <a:pt x="233" y="1075"/>
                  <a:pt x="219" y="1115"/>
                  <a:pt x="219" y="1151"/>
                </a:cubicBezTo>
                <a:cubicBezTo>
                  <a:pt x="219" y="1168"/>
                  <a:pt x="222" y="1184"/>
                  <a:pt x="230" y="1199"/>
                </a:cubicBezTo>
                <a:cubicBezTo>
                  <a:pt x="236" y="1209"/>
                  <a:pt x="246" y="1216"/>
                  <a:pt x="258" y="1219"/>
                </a:cubicBezTo>
                <a:cubicBezTo>
                  <a:pt x="270" y="1222"/>
                  <a:pt x="282" y="1220"/>
                  <a:pt x="293" y="1214"/>
                </a:cubicBezTo>
                <a:cubicBezTo>
                  <a:pt x="310" y="1203"/>
                  <a:pt x="326" y="1188"/>
                  <a:pt x="340" y="1172"/>
                </a:cubicBezTo>
                <a:cubicBezTo>
                  <a:pt x="340" y="1180"/>
                  <a:pt x="342" y="1188"/>
                  <a:pt x="345" y="1196"/>
                </a:cubicBezTo>
                <a:cubicBezTo>
                  <a:pt x="353" y="1216"/>
                  <a:pt x="374" y="1228"/>
                  <a:pt x="396" y="1223"/>
                </a:cubicBezTo>
                <a:cubicBezTo>
                  <a:pt x="447" y="1213"/>
                  <a:pt x="481" y="1156"/>
                  <a:pt x="506" y="1115"/>
                </a:cubicBezTo>
                <a:cubicBezTo>
                  <a:pt x="506" y="1115"/>
                  <a:pt x="508" y="1112"/>
                  <a:pt x="508" y="1111"/>
                </a:cubicBezTo>
                <a:cubicBezTo>
                  <a:pt x="514" y="1118"/>
                  <a:pt x="521" y="1124"/>
                  <a:pt x="529" y="1127"/>
                </a:cubicBezTo>
                <a:cubicBezTo>
                  <a:pt x="526" y="1142"/>
                  <a:pt x="524" y="1156"/>
                  <a:pt x="524" y="1169"/>
                </a:cubicBezTo>
                <a:cubicBezTo>
                  <a:pt x="524" y="1195"/>
                  <a:pt x="531" y="1216"/>
                  <a:pt x="549" y="1231"/>
                </a:cubicBezTo>
                <a:cubicBezTo>
                  <a:pt x="560" y="1241"/>
                  <a:pt x="575" y="1244"/>
                  <a:pt x="590" y="1241"/>
                </a:cubicBezTo>
                <a:cubicBezTo>
                  <a:pt x="649" y="1225"/>
                  <a:pt x="694" y="1167"/>
                  <a:pt x="727" y="1124"/>
                </a:cubicBezTo>
                <a:cubicBezTo>
                  <a:pt x="740" y="1107"/>
                  <a:pt x="740" y="1107"/>
                  <a:pt x="740" y="1107"/>
                </a:cubicBezTo>
                <a:cubicBezTo>
                  <a:pt x="763" y="1079"/>
                  <a:pt x="784" y="1050"/>
                  <a:pt x="806" y="1021"/>
                </a:cubicBezTo>
                <a:cubicBezTo>
                  <a:pt x="790" y="1064"/>
                  <a:pt x="778" y="1106"/>
                  <a:pt x="778" y="1142"/>
                </a:cubicBezTo>
                <a:cubicBezTo>
                  <a:pt x="778" y="1166"/>
                  <a:pt x="783" y="1187"/>
                  <a:pt x="796" y="1204"/>
                </a:cubicBezTo>
                <a:cubicBezTo>
                  <a:pt x="807" y="1217"/>
                  <a:pt x="824" y="1223"/>
                  <a:pt x="840" y="1220"/>
                </a:cubicBezTo>
                <a:cubicBezTo>
                  <a:pt x="883" y="1212"/>
                  <a:pt x="917" y="1176"/>
                  <a:pt x="944" y="1141"/>
                </a:cubicBezTo>
                <a:cubicBezTo>
                  <a:pt x="944" y="1156"/>
                  <a:pt x="947" y="1169"/>
                  <a:pt x="952" y="1181"/>
                </a:cubicBezTo>
                <a:cubicBezTo>
                  <a:pt x="959" y="1199"/>
                  <a:pt x="977" y="1210"/>
                  <a:pt x="997" y="1208"/>
                </a:cubicBezTo>
                <a:cubicBezTo>
                  <a:pt x="1015" y="1207"/>
                  <a:pt x="1032" y="1200"/>
                  <a:pt x="1046" y="1190"/>
                </a:cubicBezTo>
                <a:cubicBezTo>
                  <a:pt x="1051" y="1191"/>
                  <a:pt x="1056" y="1191"/>
                  <a:pt x="1062" y="1191"/>
                </a:cubicBezTo>
                <a:cubicBezTo>
                  <a:pt x="1075" y="1190"/>
                  <a:pt x="1088" y="1186"/>
                  <a:pt x="1100" y="1180"/>
                </a:cubicBezTo>
                <a:cubicBezTo>
                  <a:pt x="1103" y="1199"/>
                  <a:pt x="1112" y="1215"/>
                  <a:pt x="1129" y="1226"/>
                </a:cubicBezTo>
                <a:cubicBezTo>
                  <a:pt x="1146" y="1237"/>
                  <a:pt x="1163" y="1238"/>
                  <a:pt x="1180" y="1233"/>
                </a:cubicBezTo>
                <a:cubicBezTo>
                  <a:pt x="1182" y="1239"/>
                  <a:pt x="1185" y="1244"/>
                  <a:pt x="1190" y="1248"/>
                </a:cubicBezTo>
                <a:cubicBezTo>
                  <a:pt x="1200" y="1258"/>
                  <a:pt x="1214" y="1262"/>
                  <a:pt x="1228" y="1260"/>
                </a:cubicBezTo>
                <a:cubicBezTo>
                  <a:pt x="1275" y="1253"/>
                  <a:pt x="1308" y="1210"/>
                  <a:pt x="1331" y="1179"/>
                </a:cubicBezTo>
                <a:cubicBezTo>
                  <a:pt x="1331" y="1179"/>
                  <a:pt x="1332" y="1179"/>
                  <a:pt x="1332" y="1179"/>
                </a:cubicBezTo>
                <a:cubicBezTo>
                  <a:pt x="1333" y="1181"/>
                  <a:pt x="1334" y="1183"/>
                  <a:pt x="1335" y="1185"/>
                </a:cubicBezTo>
                <a:cubicBezTo>
                  <a:pt x="1339" y="1190"/>
                  <a:pt x="1343" y="1194"/>
                  <a:pt x="1349" y="1198"/>
                </a:cubicBezTo>
                <a:cubicBezTo>
                  <a:pt x="1343" y="1218"/>
                  <a:pt x="1339" y="1238"/>
                  <a:pt x="1339" y="1258"/>
                </a:cubicBezTo>
                <a:cubicBezTo>
                  <a:pt x="1339" y="1259"/>
                  <a:pt x="1339" y="1260"/>
                  <a:pt x="1339" y="1262"/>
                </a:cubicBezTo>
                <a:cubicBezTo>
                  <a:pt x="1340" y="1284"/>
                  <a:pt x="1357" y="1303"/>
                  <a:pt x="1379" y="1305"/>
                </a:cubicBezTo>
                <a:cubicBezTo>
                  <a:pt x="1426" y="1311"/>
                  <a:pt x="1465" y="1273"/>
                  <a:pt x="1506" y="1222"/>
                </a:cubicBezTo>
                <a:cubicBezTo>
                  <a:pt x="1508" y="1232"/>
                  <a:pt x="1513" y="1240"/>
                  <a:pt x="1521" y="1247"/>
                </a:cubicBezTo>
                <a:cubicBezTo>
                  <a:pt x="1532" y="1256"/>
                  <a:pt x="1547" y="1259"/>
                  <a:pt x="1561" y="1256"/>
                </a:cubicBezTo>
                <a:cubicBezTo>
                  <a:pt x="1597" y="1246"/>
                  <a:pt x="1622" y="1213"/>
                  <a:pt x="1639" y="1189"/>
                </a:cubicBezTo>
                <a:cubicBezTo>
                  <a:pt x="1648" y="1177"/>
                  <a:pt x="1648" y="1177"/>
                  <a:pt x="1648" y="1177"/>
                </a:cubicBezTo>
                <a:cubicBezTo>
                  <a:pt x="1673" y="1147"/>
                  <a:pt x="1698" y="1117"/>
                  <a:pt x="1722" y="1088"/>
                </a:cubicBezTo>
                <a:cubicBezTo>
                  <a:pt x="1722" y="1089"/>
                  <a:pt x="1721" y="1091"/>
                  <a:pt x="1721" y="1092"/>
                </a:cubicBezTo>
                <a:cubicBezTo>
                  <a:pt x="1707" y="1126"/>
                  <a:pt x="1690" y="1166"/>
                  <a:pt x="1690" y="1203"/>
                </a:cubicBezTo>
                <a:cubicBezTo>
                  <a:pt x="1690" y="1217"/>
                  <a:pt x="1692" y="1230"/>
                  <a:pt x="1698" y="1243"/>
                </a:cubicBezTo>
                <a:cubicBezTo>
                  <a:pt x="1703" y="1255"/>
                  <a:pt x="1713" y="1264"/>
                  <a:pt x="1726" y="1268"/>
                </a:cubicBezTo>
                <a:cubicBezTo>
                  <a:pt x="1738" y="1272"/>
                  <a:pt x="1752" y="1270"/>
                  <a:pt x="1763" y="1263"/>
                </a:cubicBezTo>
                <a:cubicBezTo>
                  <a:pt x="1784" y="1249"/>
                  <a:pt x="1803" y="1231"/>
                  <a:pt x="1821" y="1211"/>
                </a:cubicBezTo>
                <a:cubicBezTo>
                  <a:pt x="1823" y="1212"/>
                  <a:pt x="1826" y="1212"/>
                  <a:pt x="1829" y="1213"/>
                </a:cubicBezTo>
                <a:cubicBezTo>
                  <a:pt x="1862" y="1216"/>
                  <a:pt x="1889" y="1196"/>
                  <a:pt x="1912" y="1176"/>
                </a:cubicBezTo>
                <a:cubicBezTo>
                  <a:pt x="1913" y="1183"/>
                  <a:pt x="1916" y="1190"/>
                  <a:pt x="1921" y="1196"/>
                </a:cubicBezTo>
                <a:cubicBezTo>
                  <a:pt x="1933" y="1210"/>
                  <a:pt x="1952" y="1216"/>
                  <a:pt x="1969" y="1210"/>
                </a:cubicBezTo>
                <a:cubicBezTo>
                  <a:pt x="1992" y="1203"/>
                  <a:pt x="2012" y="1188"/>
                  <a:pt x="2029" y="1172"/>
                </a:cubicBezTo>
                <a:cubicBezTo>
                  <a:pt x="2038" y="1184"/>
                  <a:pt x="2052" y="1191"/>
                  <a:pt x="2067" y="1190"/>
                </a:cubicBezTo>
                <a:cubicBezTo>
                  <a:pt x="2072" y="1190"/>
                  <a:pt x="2078" y="1189"/>
                  <a:pt x="2083" y="1188"/>
                </a:cubicBezTo>
                <a:cubicBezTo>
                  <a:pt x="2080" y="1196"/>
                  <a:pt x="2078" y="1204"/>
                  <a:pt x="2077" y="1212"/>
                </a:cubicBezTo>
                <a:cubicBezTo>
                  <a:pt x="2077" y="1214"/>
                  <a:pt x="2077" y="1215"/>
                  <a:pt x="2077" y="1216"/>
                </a:cubicBezTo>
                <a:cubicBezTo>
                  <a:pt x="2077" y="1231"/>
                  <a:pt x="2084" y="1245"/>
                  <a:pt x="2096" y="1253"/>
                </a:cubicBezTo>
                <a:cubicBezTo>
                  <a:pt x="2110" y="1263"/>
                  <a:pt x="2127" y="1264"/>
                  <a:pt x="2142" y="1257"/>
                </a:cubicBezTo>
                <a:cubicBezTo>
                  <a:pt x="2157" y="1249"/>
                  <a:pt x="2171" y="1240"/>
                  <a:pt x="2183" y="1229"/>
                </a:cubicBezTo>
                <a:cubicBezTo>
                  <a:pt x="2181" y="1233"/>
                  <a:pt x="2180" y="1237"/>
                  <a:pt x="2179" y="1241"/>
                </a:cubicBezTo>
                <a:cubicBezTo>
                  <a:pt x="2178" y="1245"/>
                  <a:pt x="2177" y="1249"/>
                  <a:pt x="2177" y="1253"/>
                </a:cubicBezTo>
                <a:cubicBezTo>
                  <a:pt x="2177" y="1264"/>
                  <a:pt x="2182" y="1276"/>
                  <a:pt x="2190" y="1284"/>
                </a:cubicBezTo>
                <a:cubicBezTo>
                  <a:pt x="2201" y="1296"/>
                  <a:pt x="2218" y="1300"/>
                  <a:pt x="2233" y="1296"/>
                </a:cubicBezTo>
                <a:cubicBezTo>
                  <a:pt x="2235" y="1296"/>
                  <a:pt x="2237" y="1295"/>
                  <a:pt x="2239" y="1295"/>
                </a:cubicBezTo>
                <a:cubicBezTo>
                  <a:pt x="2239" y="1297"/>
                  <a:pt x="2240" y="1300"/>
                  <a:pt x="2242" y="1303"/>
                </a:cubicBezTo>
                <a:cubicBezTo>
                  <a:pt x="2250" y="1317"/>
                  <a:pt x="2264" y="1325"/>
                  <a:pt x="2280" y="1326"/>
                </a:cubicBezTo>
                <a:cubicBezTo>
                  <a:pt x="2319" y="1326"/>
                  <a:pt x="2357" y="1304"/>
                  <a:pt x="2397" y="1269"/>
                </a:cubicBezTo>
                <a:cubicBezTo>
                  <a:pt x="2397" y="1281"/>
                  <a:pt x="2402" y="1292"/>
                  <a:pt x="2411" y="1301"/>
                </a:cubicBezTo>
                <a:cubicBezTo>
                  <a:pt x="2428" y="1316"/>
                  <a:pt x="2454" y="1316"/>
                  <a:pt x="2471" y="1301"/>
                </a:cubicBezTo>
                <a:cubicBezTo>
                  <a:pt x="2472" y="1301"/>
                  <a:pt x="2473" y="1300"/>
                  <a:pt x="2473" y="1300"/>
                </a:cubicBezTo>
                <a:cubicBezTo>
                  <a:pt x="2473" y="1311"/>
                  <a:pt x="2477" y="1322"/>
                  <a:pt x="2485" y="1330"/>
                </a:cubicBezTo>
                <a:cubicBezTo>
                  <a:pt x="2502" y="1348"/>
                  <a:pt x="2530" y="1349"/>
                  <a:pt x="2548" y="1333"/>
                </a:cubicBezTo>
                <a:cubicBezTo>
                  <a:pt x="2570" y="1313"/>
                  <a:pt x="2570" y="1313"/>
                  <a:pt x="2570" y="1313"/>
                </a:cubicBezTo>
                <a:cubicBezTo>
                  <a:pt x="2595" y="1290"/>
                  <a:pt x="2628" y="1260"/>
                  <a:pt x="2660" y="1239"/>
                </a:cubicBezTo>
                <a:cubicBezTo>
                  <a:pt x="2675" y="1254"/>
                  <a:pt x="2698" y="1258"/>
                  <a:pt x="2716" y="1247"/>
                </a:cubicBezTo>
                <a:cubicBezTo>
                  <a:pt x="2744" y="1230"/>
                  <a:pt x="2762" y="1203"/>
                  <a:pt x="2763" y="1174"/>
                </a:cubicBezTo>
                <a:cubicBezTo>
                  <a:pt x="2763" y="1174"/>
                  <a:pt x="2763" y="1173"/>
                  <a:pt x="2763" y="1172"/>
                </a:cubicBezTo>
                <a:cubicBezTo>
                  <a:pt x="2763" y="1160"/>
                  <a:pt x="2759" y="1149"/>
                  <a:pt x="2751" y="1140"/>
                </a:cubicBezTo>
                <a:cubicBezTo>
                  <a:pt x="2743" y="1132"/>
                  <a:pt x="2732" y="1127"/>
                  <a:pt x="2721" y="1127"/>
                </a:cubicBezTo>
                <a:cubicBezTo>
                  <a:pt x="2741" y="1097"/>
                  <a:pt x="2759" y="1065"/>
                  <a:pt x="2766" y="1032"/>
                </a:cubicBezTo>
                <a:cubicBezTo>
                  <a:pt x="2766" y="1029"/>
                  <a:pt x="2767" y="1025"/>
                  <a:pt x="2767" y="1022"/>
                </a:cubicBezTo>
                <a:cubicBezTo>
                  <a:pt x="2767" y="1011"/>
                  <a:pt x="2763" y="1001"/>
                  <a:pt x="2755" y="992"/>
                </a:cubicBezTo>
                <a:cubicBezTo>
                  <a:pt x="2747" y="984"/>
                  <a:pt x="2737" y="979"/>
                  <a:pt x="2725" y="978"/>
                </a:cubicBezTo>
                <a:cubicBezTo>
                  <a:pt x="2729" y="967"/>
                  <a:pt x="2731" y="956"/>
                  <a:pt x="2731" y="945"/>
                </a:cubicBezTo>
                <a:cubicBezTo>
                  <a:pt x="2731" y="944"/>
                  <a:pt x="2731" y="942"/>
                  <a:pt x="2731" y="940"/>
                </a:cubicBezTo>
                <a:cubicBezTo>
                  <a:pt x="2731" y="928"/>
                  <a:pt x="2725" y="917"/>
                  <a:pt x="2716" y="909"/>
                </a:cubicBezTo>
                <a:cubicBezTo>
                  <a:pt x="2716" y="909"/>
                  <a:pt x="2716" y="909"/>
                  <a:pt x="2715" y="909"/>
                </a:cubicBezTo>
                <a:cubicBezTo>
                  <a:pt x="2737" y="885"/>
                  <a:pt x="2758" y="862"/>
                  <a:pt x="2777" y="837"/>
                </a:cubicBezTo>
                <a:cubicBezTo>
                  <a:pt x="2784" y="829"/>
                  <a:pt x="2787" y="819"/>
                  <a:pt x="2787" y="809"/>
                </a:cubicBezTo>
                <a:cubicBezTo>
                  <a:pt x="2787" y="797"/>
                  <a:pt x="2783" y="785"/>
                  <a:pt x="2774" y="777"/>
                </a:cubicBezTo>
                <a:cubicBezTo>
                  <a:pt x="2757" y="760"/>
                  <a:pt x="2731" y="760"/>
                  <a:pt x="2713" y="775"/>
                </a:cubicBezTo>
                <a:cubicBezTo>
                  <a:pt x="2663" y="818"/>
                  <a:pt x="2609" y="858"/>
                  <a:pt x="2556" y="896"/>
                </a:cubicBezTo>
                <a:cubicBezTo>
                  <a:pt x="2552" y="899"/>
                  <a:pt x="2548" y="902"/>
                  <a:pt x="2544" y="905"/>
                </a:cubicBezTo>
                <a:cubicBezTo>
                  <a:pt x="2595" y="839"/>
                  <a:pt x="2648" y="771"/>
                  <a:pt x="2709" y="715"/>
                </a:cubicBezTo>
                <a:cubicBezTo>
                  <a:pt x="2722" y="704"/>
                  <a:pt x="2735" y="693"/>
                  <a:pt x="2748" y="682"/>
                </a:cubicBezTo>
                <a:cubicBezTo>
                  <a:pt x="2759" y="673"/>
                  <a:pt x="2764" y="660"/>
                  <a:pt x="2764" y="647"/>
                </a:cubicBezTo>
                <a:cubicBezTo>
                  <a:pt x="2764" y="637"/>
                  <a:pt x="2761" y="627"/>
                  <a:pt x="2754" y="619"/>
                </a:cubicBezTo>
                <a:cubicBezTo>
                  <a:pt x="2738" y="600"/>
                  <a:pt x="2711" y="597"/>
                  <a:pt x="2691" y="612"/>
                </a:cubicBezTo>
                <a:cubicBezTo>
                  <a:pt x="2691" y="612"/>
                  <a:pt x="2690" y="613"/>
                  <a:pt x="2690" y="613"/>
                </a:cubicBezTo>
                <a:cubicBezTo>
                  <a:pt x="2690" y="613"/>
                  <a:pt x="2690" y="613"/>
                  <a:pt x="2690" y="613"/>
                </a:cubicBezTo>
                <a:cubicBezTo>
                  <a:pt x="2690" y="614"/>
                  <a:pt x="2689" y="614"/>
                  <a:pt x="2689" y="614"/>
                </a:cubicBezTo>
                <a:cubicBezTo>
                  <a:pt x="2684" y="618"/>
                  <a:pt x="2678" y="623"/>
                  <a:pt x="2673" y="627"/>
                </a:cubicBezTo>
                <a:cubicBezTo>
                  <a:pt x="2677" y="621"/>
                  <a:pt x="2679" y="614"/>
                  <a:pt x="2679" y="606"/>
                </a:cubicBezTo>
                <a:cubicBezTo>
                  <a:pt x="2679" y="598"/>
                  <a:pt x="2676" y="589"/>
                  <a:pt x="2671" y="582"/>
                </a:cubicBezTo>
                <a:cubicBezTo>
                  <a:pt x="2662" y="568"/>
                  <a:pt x="2647" y="561"/>
                  <a:pt x="2631" y="562"/>
                </a:cubicBezTo>
                <a:cubicBezTo>
                  <a:pt x="2645" y="551"/>
                  <a:pt x="2660" y="542"/>
                  <a:pt x="2674" y="533"/>
                </a:cubicBezTo>
                <a:cubicBezTo>
                  <a:pt x="2688" y="524"/>
                  <a:pt x="2696" y="509"/>
                  <a:pt x="2696" y="494"/>
                </a:cubicBezTo>
                <a:cubicBezTo>
                  <a:pt x="2696" y="486"/>
                  <a:pt x="2694" y="478"/>
                  <a:pt x="2689" y="471"/>
                </a:cubicBezTo>
                <a:cubicBezTo>
                  <a:pt x="2676" y="450"/>
                  <a:pt x="2649" y="443"/>
                  <a:pt x="2628" y="456"/>
                </a:cubicBezTo>
                <a:cubicBezTo>
                  <a:pt x="2628" y="456"/>
                  <a:pt x="2627" y="456"/>
                  <a:pt x="2627" y="456"/>
                </a:cubicBezTo>
                <a:cubicBezTo>
                  <a:pt x="2627" y="456"/>
                  <a:pt x="2627" y="456"/>
                  <a:pt x="2627" y="456"/>
                </a:cubicBezTo>
                <a:cubicBezTo>
                  <a:pt x="2627" y="456"/>
                  <a:pt x="2627" y="456"/>
                  <a:pt x="2627" y="456"/>
                </a:cubicBezTo>
                <a:cubicBezTo>
                  <a:pt x="2624" y="458"/>
                  <a:pt x="2620" y="460"/>
                  <a:pt x="2617" y="462"/>
                </a:cubicBezTo>
                <a:cubicBezTo>
                  <a:pt x="2625" y="456"/>
                  <a:pt x="2632" y="450"/>
                  <a:pt x="2640" y="443"/>
                </a:cubicBezTo>
                <a:cubicBezTo>
                  <a:pt x="2650" y="435"/>
                  <a:pt x="2656" y="422"/>
                  <a:pt x="2656" y="409"/>
                </a:cubicBezTo>
                <a:cubicBezTo>
                  <a:pt x="2656" y="400"/>
                  <a:pt x="2654" y="392"/>
                  <a:pt x="2649" y="384"/>
                </a:cubicBezTo>
                <a:cubicBezTo>
                  <a:pt x="2644" y="376"/>
                  <a:pt x="2636" y="371"/>
                  <a:pt x="2628" y="367"/>
                </a:cubicBezTo>
                <a:cubicBezTo>
                  <a:pt x="2633" y="364"/>
                  <a:pt x="2638" y="360"/>
                  <a:pt x="2643" y="357"/>
                </a:cubicBezTo>
                <a:cubicBezTo>
                  <a:pt x="2643" y="357"/>
                  <a:pt x="2642" y="357"/>
                  <a:pt x="2642" y="358"/>
                </a:cubicBezTo>
                <a:cubicBezTo>
                  <a:pt x="2643" y="357"/>
                  <a:pt x="2644" y="357"/>
                  <a:pt x="2644" y="356"/>
                </a:cubicBezTo>
                <a:cubicBezTo>
                  <a:pt x="2657" y="348"/>
                  <a:pt x="2663" y="334"/>
                  <a:pt x="2663" y="320"/>
                </a:cubicBezTo>
                <a:cubicBezTo>
                  <a:pt x="2663" y="311"/>
                  <a:pt x="2661" y="302"/>
                  <a:pt x="2656" y="294"/>
                </a:cubicBezTo>
                <a:cubicBezTo>
                  <a:pt x="2642" y="274"/>
                  <a:pt x="2614" y="269"/>
                  <a:pt x="2594" y="282"/>
                </a:cubicBezTo>
                <a:cubicBezTo>
                  <a:pt x="2593" y="282"/>
                  <a:pt x="2593" y="283"/>
                  <a:pt x="2592" y="283"/>
                </a:cubicBezTo>
                <a:cubicBezTo>
                  <a:pt x="2572" y="298"/>
                  <a:pt x="2547" y="309"/>
                  <a:pt x="2521" y="321"/>
                </a:cubicBezTo>
                <a:cubicBezTo>
                  <a:pt x="2516" y="323"/>
                  <a:pt x="2512" y="325"/>
                  <a:pt x="2508" y="327"/>
                </a:cubicBezTo>
                <a:cubicBezTo>
                  <a:pt x="2524" y="315"/>
                  <a:pt x="2540" y="302"/>
                  <a:pt x="2553" y="287"/>
                </a:cubicBezTo>
                <a:cubicBezTo>
                  <a:pt x="2561" y="278"/>
                  <a:pt x="2566" y="267"/>
                  <a:pt x="2566" y="256"/>
                </a:cubicBezTo>
                <a:cubicBezTo>
                  <a:pt x="2566" y="249"/>
                  <a:pt x="2564" y="241"/>
                  <a:pt x="2560" y="234"/>
                </a:cubicBezTo>
                <a:cubicBezTo>
                  <a:pt x="2550" y="217"/>
                  <a:pt x="2531" y="208"/>
                  <a:pt x="2512" y="212"/>
                </a:cubicBezTo>
                <a:cubicBezTo>
                  <a:pt x="2484" y="218"/>
                  <a:pt x="2457" y="232"/>
                  <a:pt x="2431" y="249"/>
                </a:cubicBezTo>
                <a:cubicBezTo>
                  <a:pt x="2436" y="242"/>
                  <a:pt x="2438" y="234"/>
                  <a:pt x="2438" y="226"/>
                </a:cubicBezTo>
                <a:cubicBezTo>
                  <a:pt x="2438" y="218"/>
                  <a:pt x="2436" y="210"/>
                  <a:pt x="2432" y="203"/>
                </a:cubicBezTo>
                <a:cubicBezTo>
                  <a:pt x="2421" y="184"/>
                  <a:pt x="2399" y="176"/>
                  <a:pt x="2378" y="183"/>
                </a:cubicBezTo>
                <a:cubicBezTo>
                  <a:pt x="2301" y="211"/>
                  <a:pt x="2231" y="266"/>
                  <a:pt x="2175" y="310"/>
                </a:cubicBezTo>
                <a:cubicBezTo>
                  <a:pt x="2086" y="380"/>
                  <a:pt x="2003" y="462"/>
                  <a:pt x="1913" y="568"/>
                </a:cubicBezTo>
                <a:cubicBezTo>
                  <a:pt x="1982" y="478"/>
                  <a:pt x="2056" y="390"/>
                  <a:pt x="2141" y="311"/>
                </a:cubicBezTo>
                <a:cubicBezTo>
                  <a:pt x="2148" y="305"/>
                  <a:pt x="2159" y="296"/>
                  <a:pt x="2172" y="286"/>
                </a:cubicBezTo>
                <a:cubicBezTo>
                  <a:pt x="2213" y="255"/>
                  <a:pt x="2259" y="219"/>
                  <a:pt x="2270" y="177"/>
                </a:cubicBezTo>
                <a:cubicBezTo>
                  <a:pt x="2271" y="174"/>
                  <a:pt x="2271" y="170"/>
                  <a:pt x="2271" y="166"/>
                </a:cubicBezTo>
                <a:cubicBezTo>
                  <a:pt x="2271" y="154"/>
                  <a:pt x="2266" y="142"/>
                  <a:pt x="2257" y="133"/>
                </a:cubicBezTo>
                <a:cubicBezTo>
                  <a:pt x="2246" y="122"/>
                  <a:pt x="2228" y="118"/>
                  <a:pt x="2213" y="123"/>
                </a:cubicBezTo>
                <a:cubicBezTo>
                  <a:pt x="2201" y="127"/>
                  <a:pt x="2189" y="132"/>
                  <a:pt x="2177" y="138"/>
                </a:cubicBezTo>
                <a:cubicBezTo>
                  <a:pt x="2175" y="136"/>
                  <a:pt x="2173" y="135"/>
                  <a:pt x="2170" y="135"/>
                </a:cubicBezTo>
                <a:cubicBezTo>
                  <a:pt x="2126" y="119"/>
                  <a:pt x="2074" y="143"/>
                  <a:pt x="2019" y="176"/>
                </a:cubicBezTo>
                <a:cubicBezTo>
                  <a:pt x="2025" y="160"/>
                  <a:pt x="2029" y="145"/>
                  <a:pt x="2029" y="130"/>
                </a:cubicBezTo>
                <a:cubicBezTo>
                  <a:pt x="2029" y="126"/>
                  <a:pt x="2028" y="122"/>
                  <a:pt x="2028" y="119"/>
                </a:cubicBezTo>
                <a:cubicBezTo>
                  <a:pt x="2025" y="98"/>
                  <a:pt x="2009" y="82"/>
                  <a:pt x="1988" y="80"/>
                </a:cubicBezTo>
                <a:cubicBezTo>
                  <a:pt x="1970" y="78"/>
                  <a:pt x="1952" y="81"/>
                  <a:pt x="1934" y="86"/>
                </a:cubicBezTo>
                <a:cubicBezTo>
                  <a:pt x="1934" y="86"/>
                  <a:pt x="1934" y="86"/>
                  <a:pt x="1934" y="86"/>
                </a:cubicBezTo>
                <a:cubicBezTo>
                  <a:pt x="1918" y="69"/>
                  <a:pt x="1890" y="68"/>
                  <a:pt x="1872" y="84"/>
                </a:cubicBezTo>
                <a:cubicBezTo>
                  <a:pt x="1866" y="88"/>
                  <a:pt x="1861" y="94"/>
                  <a:pt x="1856" y="99"/>
                </a:cubicBezTo>
                <a:cubicBezTo>
                  <a:pt x="1845" y="108"/>
                  <a:pt x="1833" y="117"/>
                  <a:pt x="1821" y="126"/>
                </a:cubicBezTo>
                <a:cubicBezTo>
                  <a:pt x="1823" y="121"/>
                  <a:pt x="1824" y="115"/>
                  <a:pt x="1825" y="109"/>
                </a:cubicBezTo>
                <a:cubicBezTo>
                  <a:pt x="1825" y="107"/>
                  <a:pt x="1825" y="105"/>
                  <a:pt x="1825" y="102"/>
                </a:cubicBezTo>
                <a:cubicBezTo>
                  <a:pt x="1825" y="90"/>
                  <a:pt x="1821" y="79"/>
                  <a:pt x="1812" y="70"/>
                </a:cubicBezTo>
                <a:cubicBezTo>
                  <a:pt x="1802" y="60"/>
                  <a:pt x="1787" y="56"/>
                  <a:pt x="1773" y="58"/>
                </a:cubicBezTo>
                <a:cubicBezTo>
                  <a:pt x="1714" y="68"/>
                  <a:pt x="1657" y="106"/>
                  <a:pt x="1611" y="136"/>
                </a:cubicBezTo>
                <a:cubicBezTo>
                  <a:pt x="1611" y="136"/>
                  <a:pt x="1610" y="137"/>
                  <a:pt x="1610" y="137"/>
                </a:cubicBezTo>
                <a:cubicBezTo>
                  <a:pt x="1610" y="135"/>
                  <a:pt x="1610" y="134"/>
                  <a:pt x="1610" y="132"/>
                </a:cubicBezTo>
                <a:cubicBezTo>
                  <a:pt x="1610" y="124"/>
                  <a:pt x="1608" y="116"/>
                  <a:pt x="1603" y="109"/>
                </a:cubicBezTo>
                <a:cubicBezTo>
                  <a:pt x="1593" y="91"/>
                  <a:pt x="1571" y="83"/>
                  <a:pt x="1551" y="89"/>
                </a:cubicBezTo>
                <a:cubicBezTo>
                  <a:pt x="1495" y="108"/>
                  <a:pt x="1446" y="151"/>
                  <a:pt x="1403" y="190"/>
                </a:cubicBezTo>
                <a:cubicBezTo>
                  <a:pt x="1405" y="183"/>
                  <a:pt x="1407" y="176"/>
                  <a:pt x="1408" y="169"/>
                </a:cubicBezTo>
                <a:cubicBezTo>
                  <a:pt x="1408" y="167"/>
                  <a:pt x="1408" y="165"/>
                  <a:pt x="1408" y="163"/>
                </a:cubicBezTo>
                <a:cubicBezTo>
                  <a:pt x="1408" y="162"/>
                  <a:pt x="1408" y="160"/>
                  <a:pt x="1408" y="159"/>
                </a:cubicBezTo>
                <a:cubicBezTo>
                  <a:pt x="1429" y="143"/>
                  <a:pt x="1450" y="127"/>
                  <a:pt x="1470" y="110"/>
                </a:cubicBezTo>
                <a:cubicBezTo>
                  <a:pt x="1481" y="101"/>
                  <a:pt x="1486" y="88"/>
                  <a:pt x="1486" y="76"/>
                </a:cubicBezTo>
                <a:cubicBezTo>
                  <a:pt x="1486" y="69"/>
                  <a:pt x="1485" y="62"/>
                  <a:pt x="1482" y="56"/>
                </a:cubicBezTo>
                <a:cubicBezTo>
                  <a:pt x="1472" y="37"/>
                  <a:pt x="1452" y="27"/>
                  <a:pt x="1431" y="32"/>
                </a:cubicBezTo>
                <a:cubicBezTo>
                  <a:pt x="1397" y="39"/>
                  <a:pt x="1365" y="56"/>
                  <a:pt x="1334" y="77"/>
                </a:cubicBezTo>
                <a:cubicBezTo>
                  <a:pt x="1321" y="43"/>
                  <a:pt x="1293" y="22"/>
                  <a:pt x="1254" y="17"/>
                </a:cubicBezTo>
                <a:cubicBezTo>
                  <a:pt x="1228" y="13"/>
                  <a:pt x="1202" y="17"/>
                  <a:pt x="1180" y="21"/>
                </a:cubicBezTo>
                <a:cubicBezTo>
                  <a:pt x="1084" y="39"/>
                  <a:pt x="1001" y="92"/>
                  <a:pt x="927" y="156"/>
                </a:cubicBezTo>
                <a:cubicBezTo>
                  <a:pt x="926" y="153"/>
                  <a:pt x="924" y="151"/>
                  <a:pt x="922" y="148"/>
                </a:cubicBezTo>
                <a:cubicBezTo>
                  <a:pt x="911" y="134"/>
                  <a:pt x="892" y="128"/>
                  <a:pt x="874" y="133"/>
                </a:cubicBezTo>
                <a:cubicBezTo>
                  <a:pt x="800" y="155"/>
                  <a:pt x="699" y="288"/>
                  <a:pt x="540" y="502"/>
                </a:cubicBezTo>
                <a:cubicBezTo>
                  <a:pt x="538" y="506"/>
                  <a:pt x="535" y="509"/>
                  <a:pt x="533" y="512"/>
                </a:cubicBezTo>
                <a:cubicBezTo>
                  <a:pt x="510" y="542"/>
                  <a:pt x="487" y="573"/>
                  <a:pt x="466" y="603"/>
                </a:cubicBezTo>
                <a:cubicBezTo>
                  <a:pt x="430" y="651"/>
                  <a:pt x="394" y="696"/>
                  <a:pt x="363" y="734"/>
                </a:cubicBezTo>
                <a:cubicBezTo>
                  <a:pt x="342" y="758"/>
                  <a:pt x="325" y="777"/>
                  <a:pt x="311" y="791"/>
                </a:cubicBezTo>
                <a:cubicBezTo>
                  <a:pt x="353" y="736"/>
                  <a:pt x="406" y="656"/>
                  <a:pt x="474" y="545"/>
                </a:cubicBezTo>
                <a:cubicBezTo>
                  <a:pt x="490" y="519"/>
                  <a:pt x="505" y="495"/>
                  <a:pt x="509" y="489"/>
                </a:cubicBezTo>
                <a:cubicBezTo>
                  <a:pt x="576" y="398"/>
                  <a:pt x="634" y="324"/>
                  <a:pt x="705" y="260"/>
                </a:cubicBezTo>
                <a:cubicBezTo>
                  <a:pt x="717" y="249"/>
                  <a:pt x="717" y="249"/>
                  <a:pt x="717" y="249"/>
                </a:cubicBezTo>
                <a:cubicBezTo>
                  <a:pt x="739" y="231"/>
                  <a:pt x="763" y="210"/>
                  <a:pt x="778" y="182"/>
                </a:cubicBezTo>
                <a:cubicBezTo>
                  <a:pt x="782" y="175"/>
                  <a:pt x="784" y="167"/>
                  <a:pt x="784" y="160"/>
                </a:cubicBezTo>
                <a:cubicBezTo>
                  <a:pt x="784" y="148"/>
                  <a:pt x="779" y="136"/>
                  <a:pt x="770" y="127"/>
                </a:cubicBezTo>
                <a:cubicBezTo>
                  <a:pt x="755" y="113"/>
                  <a:pt x="732" y="111"/>
                  <a:pt x="715" y="122"/>
                </a:cubicBezTo>
                <a:cubicBezTo>
                  <a:pt x="605" y="192"/>
                  <a:pt x="514" y="303"/>
                  <a:pt x="433" y="402"/>
                </a:cubicBezTo>
                <a:cubicBezTo>
                  <a:pt x="420" y="418"/>
                  <a:pt x="420" y="418"/>
                  <a:pt x="420" y="418"/>
                </a:cubicBezTo>
                <a:cubicBezTo>
                  <a:pt x="376" y="472"/>
                  <a:pt x="332" y="529"/>
                  <a:pt x="293" y="590"/>
                </a:cubicBezTo>
                <a:cubicBezTo>
                  <a:pt x="327" y="536"/>
                  <a:pt x="367" y="484"/>
                  <a:pt x="404" y="437"/>
                </a:cubicBezTo>
                <a:cubicBezTo>
                  <a:pt x="433" y="400"/>
                  <a:pt x="459" y="360"/>
                  <a:pt x="484" y="321"/>
                </a:cubicBezTo>
                <a:cubicBezTo>
                  <a:pt x="515" y="272"/>
                  <a:pt x="545" y="226"/>
                  <a:pt x="580" y="187"/>
                </a:cubicBezTo>
                <a:cubicBezTo>
                  <a:pt x="592" y="177"/>
                  <a:pt x="603" y="166"/>
                  <a:pt x="615" y="155"/>
                </a:cubicBezTo>
                <a:cubicBezTo>
                  <a:pt x="625" y="150"/>
                  <a:pt x="640" y="146"/>
                  <a:pt x="651" y="143"/>
                </a:cubicBezTo>
                <a:cubicBezTo>
                  <a:pt x="687" y="134"/>
                  <a:pt x="732" y="122"/>
                  <a:pt x="753" y="82"/>
                </a:cubicBezTo>
                <a:cubicBezTo>
                  <a:pt x="756" y="76"/>
                  <a:pt x="758" y="69"/>
                  <a:pt x="758" y="62"/>
                </a:cubicBezTo>
                <a:cubicBezTo>
                  <a:pt x="758" y="56"/>
                  <a:pt x="757" y="50"/>
                  <a:pt x="754" y="44"/>
                </a:cubicBezTo>
                <a:cubicBezTo>
                  <a:pt x="749" y="32"/>
                  <a:pt x="739" y="23"/>
                  <a:pt x="726" y="19"/>
                </a:cubicBezTo>
                <a:cubicBezTo>
                  <a:pt x="669" y="0"/>
                  <a:pt x="594" y="50"/>
                  <a:pt x="573" y="70"/>
                </a:cubicBezTo>
                <a:close/>
                <a:moveTo>
                  <a:pt x="1117" y="136"/>
                </a:moveTo>
                <a:cubicBezTo>
                  <a:pt x="1109" y="140"/>
                  <a:pt x="1102" y="144"/>
                  <a:pt x="1095" y="149"/>
                </a:cubicBezTo>
                <a:cubicBezTo>
                  <a:pt x="1094" y="149"/>
                  <a:pt x="1094" y="148"/>
                  <a:pt x="1093" y="148"/>
                </a:cubicBezTo>
                <a:cubicBezTo>
                  <a:pt x="1101" y="143"/>
                  <a:pt x="1109" y="139"/>
                  <a:pt x="1117" y="136"/>
                </a:cubicBezTo>
                <a:close/>
                <a:moveTo>
                  <a:pt x="1249" y="107"/>
                </a:moveTo>
                <a:cubicBezTo>
                  <a:pt x="1250" y="108"/>
                  <a:pt x="1250" y="108"/>
                  <a:pt x="1250" y="108"/>
                </a:cubicBezTo>
                <a:cubicBezTo>
                  <a:pt x="1250" y="108"/>
                  <a:pt x="1250" y="109"/>
                  <a:pt x="1250" y="110"/>
                </a:cubicBezTo>
                <a:cubicBezTo>
                  <a:pt x="1250" y="115"/>
                  <a:pt x="1249" y="125"/>
                  <a:pt x="1240" y="146"/>
                </a:cubicBezTo>
                <a:cubicBezTo>
                  <a:pt x="1239" y="137"/>
                  <a:pt x="1236" y="128"/>
                  <a:pt x="1230" y="120"/>
                </a:cubicBezTo>
                <a:cubicBezTo>
                  <a:pt x="1225" y="114"/>
                  <a:pt x="1218" y="110"/>
                  <a:pt x="1211" y="107"/>
                </a:cubicBezTo>
                <a:cubicBezTo>
                  <a:pt x="1237" y="104"/>
                  <a:pt x="1246" y="105"/>
                  <a:pt x="1249" y="107"/>
                </a:cubicBezTo>
                <a:close/>
                <a:moveTo>
                  <a:pt x="590" y="586"/>
                </a:moveTo>
                <a:cubicBezTo>
                  <a:pt x="580" y="605"/>
                  <a:pt x="569" y="624"/>
                  <a:pt x="559" y="643"/>
                </a:cubicBezTo>
                <a:cubicBezTo>
                  <a:pt x="543" y="673"/>
                  <a:pt x="543" y="673"/>
                  <a:pt x="543" y="673"/>
                </a:cubicBezTo>
                <a:cubicBezTo>
                  <a:pt x="527" y="702"/>
                  <a:pt x="509" y="735"/>
                  <a:pt x="494" y="771"/>
                </a:cubicBezTo>
                <a:cubicBezTo>
                  <a:pt x="473" y="803"/>
                  <a:pt x="452" y="836"/>
                  <a:pt x="432" y="869"/>
                </a:cubicBezTo>
                <a:cubicBezTo>
                  <a:pt x="409" y="905"/>
                  <a:pt x="385" y="942"/>
                  <a:pt x="361" y="979"/>
                </a:cubicBezTo>
                <a:cubicBezTo>
                  <a:pt x="395" y="888"/>
                  <a:pt x="440" y="801"/>
                  <a:pt x="496" y="717"/>
                </a:cubicBezTo>
                <a:cubicBezTo>
                  <a:pt x="510" y="695"/>
                  <a:pt x="526" y="674"/>
                  <a:pt x="541" y="652"/>
                </a:cubicBezTo>
                <a:cubicBezTo>
                  <a:pt x="557" y="631"/>
                  <a:pt x="573" y="609"/>
                  <a:pt x="590" y="586"/>
                </a:cubicBezTo>
                <a:close/>
                <a:moveTo>
                  <a:pt x="665" y="689"/>
                </a:moveTo>
                <a:cubicBezTo>
                  <a:pt x="675" y="674"/>
                  <a:pt x="684" y="659"/>
                  <a:pt x="694" y="645"/>
                </a:cubicBezTo>
                <a:cubicBezTo>
                  <a:pt x="667" y="690"/>
                  <a:pt x="642" y="734"/>
                  <a:pt x="620" y="775"/>
                </a:cubicBezTo>
                <a:cubicBezTo>
                  <a:pt x="615" y="779"/>
                  <a:pt x="611" y="783"/>
                  <a:pt x="606" y="787"/>
                </a:cubicBezTo>
                <a:cubicBezTo>
                  <a:pt x="625" y="755"/>
                  <a:pt x="645" y="722"/>
                  <a:pt x="665" y="689"/>
                </a:cubicBezTo>
                <a:close/>
                <a:moveTo>
                  <a:pt x="636" y="1095"/>
                </a:moveTo>
                <a:cubicBezTo>
                  <a:pt x="635" y="1096"/>
                  <a:pt x="634" y="1097"/>
                  <a:pt x="633" y="1098"/>
                </a:cubicBezTo>
                <a:cubicBezTo>
                  <a:pt x="633" y="1098"/>
                  <a:pt x="633" y="1097"/>
                  <a:pt x="633" y="1097"/>
                </a:cubicBezTo>
                <a:cubicBezTo>
                  <a:pt x="634" y="1096"/>
                  <a:pt x="635" y="1095"/>
                  <a:pt x="636" y="1095"/>
                </a:cubicBezTo>
                <a:close/>
                <a:moveTo>
                  <a:pt x="1275" y="453"/>
                </a:moveTo>
                <a:cubicBezTo>
                  <a:pt x="1244" y="495"/>
                  <a:pt x="1217" y="535"/>
                  <a:pt x="1196" y="569"/>
                </a:cubicBezTo>
                <a:cubicBezTo>
                  <a:pt x="1154" y="636"/>
                  <a:pt x="1115" y="711"/>
                  <a:pt x="1074" y="800"/>
                </a:cubicBezTo>
                <a:cubicBezTo>
                  <a:pt x="1066" y="811"/>
                  <a:pt x="1059" y="823"/>
                  <a:pt x="1051" y="834"/>
                </a:cubicBezTo>
                <a:cubicBezTo>
                  <a:pt x="1004" y="903"/>
                  <a:pt x="956" y="975"/>
                  <a:pt x="905" y="1042"/>
                </a:cubicBezTo>
                <a:cubicBezTo>
                  <a:pt x="891" y="1061"/>
                  <a:pt x="891" y="1061"/>
                  <a:pt x="891" y="1061"/>
                </a:cubicBezTo>
                <a:cubicBezTo>
                  <a:pt x="889" y="1064"/>
                  <a:pt x="886" y="1068"/>
                  <a:pt x="882" y="1073"/>
                </a:cubicBezTo>
                <a:cubicBezTo>
                  <a:pt x="893" y="1042"/>
                  <a:pt x="906" y="1011"/>
                  <a:pt x="916" y="988"/>
                </a:cubicBezTo>
                <a:cubicBezTo>
                  <a:pt x="926" y="964"/>
                  <a:pt x="926" y="964"/>
                  <a:pt x="926" y="964"/>
                </a:cubicBezTo>
                <a:cubicBezTo>
                  <a:pt x="974" y="842"/>
                  <a:pt x="1042" y="721"/>
                  <a:pt x="1129" y="605"/>
                </a:cubicBezTo>
                <a:cubicBezTo>
                  <a:pt x="1145" y="584"/>
                  <a:pt x="1162" y="563"/>
                  <a:pt x="1179" y="542"/>
                </a:cubicBezTo>
                <a:cubicBezTo>
                  <a:pt x="1210" y="511"/>
                  <a:pt x="1242" y="482"/>
                  <a:pt x="1275" y="453"/>
                </a:cubicBezTo>
                <a:close/>
                <a:moveTo>
                  <a:pt x="1253" y="701"/>
                </a:moveTo>
                <a:cubicBezTo>
                  <a:pt x="1290" y="652"/>
                  <a:pt x="1332" y="597"/>
                  <a:pt x="1378" y="541"/>
                </a:cubicBezTo>
                <a:cubicBezTo>
                  <a:pt x="1360" y="567"/>
                  <a:pt x="1341" y="594"/>
                  <a:pt x="1322" y="623"/>
                </a:cubicBezTo>
                <a:cubicBezTo>
                  <a:pt x="1282" y="683"/>
                  <a:pt x="1244" y="745"/>
                  <a:pt x="1207" y="805"/>
                </a:cubicBezTo>
                <a:cubicBezTo>
                  <a:pt x="1198" y="820"/>
                  <a:pt x="1188" y="836"/>
                  <a:pt x="1179" y="851"/>
                </a:cubicBezTo>
                <a:cubicBezTo>
                  <a:pt x="1190" y="819"/>
                  <a:pt x="1202" y="787"/>
                  <a:pt x="1214" y="755"/>
                </a:cubicBezTo>
                <a:cubicBezTo>
                  <a:pt x="1227" y="737"/>
                  <a:pt x="1240" y="719"/>
                  <a:pt x="1253" y="701"/>
                </a:cubicBezTo>
                <a:close/>
                <a:moveTo>
                  <a:pt x="1852" y="240"/>
                </a:moveTo>
                <a:cubicBezTo>
                  <a:pt x="1872" y="226"/>
                  <a:pt x="1872" y="226"/>
                  <a:pt x="1872" y="226"/>
                </a:cubicBezTo>
                <a:cubicBezTo>
                  <a:pt x="1874" y="224"/>
                  <a:pt x="1877" y="222"/>
                  <a:pt x="1880" y="220"/>
                </a:cubicBezTo>
                <a:cubicBezTo>
                  <a:pt x="1866" y="236"/>
                  <a:pt x="1852" y="251"/>
                  <a:pt x="1839" y="264"/>
                </a:cubicBezTo>
                <a:cubicBezTo>
                  <a:pt x="1825" y="279"/>
                  <a:pt x="1813" y="292"/>
                  <a:pt x="1805" y="302"/>
                </a:cubicBezTo>
                <a:cubicBezTo>
                  <a:pt x="1788" y="323"/>
                  <a:pt x="1771" y="345"/>
                  <a:pt x="1753" y="367"/>
                </a:cubicBezTo>
                <a:cubicBezTo>
                  <a:pt x="1683" y="431"/>
                  <a:pt x="1622" y="502"/>
                  <a:pt x="1572" y="578"/>
                </a:cubicBezTo>
                <a:cubicBezTo>
                  <a:pt x="1555" y="603"/>
                  <a:pt x="1539" y="629"/>
                  <a:pt x="1525" y="656"/>
                </a:cubicBezTo>
                <a:cubicBezTo>
                  <a:pt x="1506" y="680"/>
                  <a:pt x="1487" y="704"/>
                  <a:pt x="1469" y="729"/>
                </a:cubicBezTo>
                <a:cubicBezTo>
                  <a:pt x="1449" y="756"/>
                  <a:pt x="1429" y="783"/>
                  <a:pt x="1410" y="811"/>
                </a:cubicBezTo>
                <a:cubicBezTo>
                  <a:pt x="1419" y="788"/>
                  <a:pt x="1428" y="766"/>
                  <a:pt x="1438" y="743"/>
                </a:cubicBezTo>
                <a:cubicBezTo>
                  <a:pt x="1444" y="735"/>
                  <a:pt x="1450" y="727"/>
                  <a:pt x="1455" y="719"/>
                </a:cubicBezTo>
                <a:cubicBezTo>
                  <a:pt x="1549" y="587"/>
                  <a:pt x="1647" y="462"/>
                  <a:pt x="1749" y="349"/>
                </a:cubicBezTo>
                <a:cubicBezTo>
                  <a:pt x="1749" y="349"/>
                  <a:pt x="1797" y="294"/>
                  <a:pt x="1797" y="294"/>
                </a:cubicBezTo>
                <a:cubicBezTo>
                  <a:pt x="1807" y="281"/>
                  <a:pt x="1818" y="269"/>
                  <a:pt x="1829" y="257"/>
                </a:cubicBezTo>
                <a:cubicBezTo>
                  <a:pt x="1837" y="251"/>
                  <a:pt x="1844" y="245"/>
                  <a:pt x="1852" y="240"/>
                </a:cubicBezTo>
                <a:close/>
                <a:moveTo>
                  <a:pt x="1894" y="365"/>
                </a:moveTo>
                <a:cubicBezTo>
                  <a:pt x="1808" y="450"/>
                  <a:pt x="1732" y="541"/>
                  <a:pt x="1666" y="637"/>
                </a:cubicBezTo>
                <a:cubicBezTo>
                  <a:pt x="1654" y="654"/>
                  <a:pt x="1643" y="672"/>
                  <a:pt x="1632" y="689"/>
                </a:cubicBezTo>
                <a:cubicBezTo>
                  <a:pt x="1613" y="709"/>
                  <a:pt x="1595" y="729"/>
                  <a:pt x="1577" y="748"/>
                </a:cubicBezTo>
                <a:cubicBezTo>
                  <a:pt x="1584" y="734"/>
                  <a:pt x="1592" y="720"/>
                  <a:pt x="1600" y="706"/>
                </a:cubicBezTo>
                <a:cubicBezTo>
                  <a:pt x="1674" y="609"/>
                  <a:pt x="1749" y="515"/>
                  <a:pt x="1818" y="429"/>
                </a:cubicBezTo>
                <a:cubicBezTo>
                  <a:pt x="1842" y="407"/>
                  <a:pt x="1868" y="386"/>
                  <a:pt x="1894" y="365"/>
                </a:cubicBezTo>
                <a:close/>
                <a:moveTo>
                  <a:pt x="2264" y="375"/>
                </a:moveTo>
                <a:cubicBezTo>
                  <a:pt x="2282" y="361"/>
                  <a:pt x="2301" y="348"/>
                  <a:pt x="2321" y="335"/>
                </a:cubicBezTo>
                <a:cubicBezTo>
                  <a:pt x="2335" y="325"/>
                  <a:pt x="2350" y="315"/>
                  <a:pt x="2364" y="305"/>
                </a:cubicBezTo>
                <a:cubicBezTo>
                  <a:pt x="2357" y="312"/>
                  <a:pt x="2349" y="320"/>
                  <a:pt x="2342" y="327"/>
                </a:cubicBezTo>
                <a:cubicBezTo>
                  <a:pt x="2336" y="331"/>
                  <a:pt x="2329" y="335"/>
                  <a:pt x="2323" y="340"/>
                </a:cubicBezTo>
                <a:cubicBezTo>
                  <a:pt x="2134" y="479"/>
                  <a:pt x="1989" y="622"/>
                  <a:pt x="1879" y="775"/>
                </a:cubicBezTo>
                <a:cubicBezTo>
                  <a:pt x="1873" y="785"/>
                  <a:pt x="1866" y="795"/>
                  <a:pt x="1859" y="805"/>
                </a:cubicBezTo>
                <a:cubicBezTo>
                  <a:pt x="1837" y="827"/>
                  <a:pt x="1816" y="850"/>
                  <a:pt x="1794" y="873"/>
                </a:cubicBezTo>
                <a:cubicBezTo>
                  <a:pt x="1822" y="832"/>
                  <a:pt x="1852" y="791"/>
                  <a:pt x="1883" y="751"/>
                </a:cubicBezTo>
                <a:cubicBezTo>
                  <a:pt x="1979" y="634"/>
                  <a:pt x="2107" y="491"/>
                  <a:pt x="2264" y="375"/>
                </a:cubicBezTo>
                <a:close/>
                <a:moveTo>
                  <a:pt x="1932" y="859"/>
                </a:moveTo>
                <a:cubicBezTo>
                  <a:pt x="2029" y="762"/>
                  <a:pt x="2029" y="762"/>
                  <a:pt x="2029" y="762"/>
                </a:cubicBezTo>
                <a:cubicBezTo>
                  <a:pt x="2033" y="757"/>
                  <a:pt x="2038" y="752"/>
                  <a:pt x="2043" y="748"/>
                </a:cubicBezTo>
                <a:cubicBezTo>
                  <a:pt x="2009" y="799"/>
                  <a:pt x="1977" y="852"/>
                  <a:pt x="1946" y="903"/>
                </a:cubicBezTo>
                <a:cubicBezTo>
                  <a:pt x="1923" y="943"/>
                  <a:pt x="1923" y="943"/>
                  <a:pt x="1923" y="943"/>
                </a:cubicBezTo>
                <a:cubicBezTo>
                  <a:pt x="1914" y="958"/>
                  <a:pt x="1903" y="973"/>
                  <a:pt x="1893" y="989"/>
                </a:cubicBezTo>
                <a:cubicBezTo>
                  <a:pt x="1871" y="1013"/>
                  <a:pt x="1849" y="1037"/>
                  <a:pt x="1829" y="1060"/>
                </a:cubicBezTo>
                <a:cubicBezTo>
                  <a:pt x="1856" y="989"/>
                  <a:pt x="1889" y="923"/>
                  <a:pt x="1929" y="862"/>
                </a:cubicBezTo>
                <a:cubicBezTo>
                  <a:pt x="1930" y="861"/>
                  <a:pt x="1931" y="860"/>
                  <a:pt x="1932" y="859"/>
                </a:cubicBezTo>
                <a:close/>
              </a:path>
            </a:pathLst>
          </a:custGeom>
          <a:solidFill>
            <a:schemeClr val="bg1">
              <a:lumMod val="50000"/>
            </a:schemeClr>
          </a:solidFill>
          <a:ln>
            <a:noFill/>
          </a:ln>
        </p:spPr>
        <p:txBody>
          <a:bodyPr/>
          <a:lstStyle/>
          <a:p>
            <a:endParaRPr lang="zh-CN" altLang="en-US">
              <a:latin typeface="Arial" panose="020B0604020202020204"/>
              <a:ea typeface="微软雅黑" panose="020B0503020204020204" charset="-122"/>
              <a:sym typeface="Arial" panose="020B0604020202020204"/>
            </a:endParaRPr>
          </a:p>
        </p:txBody>
      </p:sp>
      <p:sp>
        <p:nvSpPr>
          <p:cNvPr id="6" name="文本框 5"/>
          <p:cNvSpPr txBox="1"/>
          <p:nvPr/>
        </p:nvSpPr>
        <p:spPr>
          <a:xfrm>
            <a:off x="4053889" y="3974545"/>
            <a:ext cx="3877985" cy="646331"/>
          </a:xfrm>
          <a:prstGeom prst="rect">
            <a:avLst/>
          </a:prstGeom>
          <a:noFill/>
        </p:spPr>
        <p:txBody>
          <a:bodyPr wrap="none" rtlCol="0">
            <a:spAutoFit/>
          </a:bodyPr>
          <a:lstStyle/>
          <a:p>
            <a:pPr algn="r"/>
            <a:r>
              <a:rPr kumimoji="1" lang="zh-CN" altLang="en-US" sz="3600" dirty="0">
                <a:solidFill>
                  <a:schemeClr val="tx2">
                    <a:lumMod val="75000"/>
                  </a:schemeClr>
                </a:solidFill>
                <a:latin typeface="Arial" panose="020B0604020202020204"/>
                <a:ea typeface="微软雅黑" panose="020B0503020204020204" charset="-122"/>
                <a:cs typeface="DFPShaoNvW5-GB" charset="-122"/>
                <a:sym typeface="Arial" panose="020B0604020202020204"/>
              </a:rPr>
              <a:t>具体过程和流程图</a:t>
            </a:r>
            <a:endParaRPr kumimoji="1" lang="zh-CN" altLang="en-US" sz="3600" dirty="0">
              <a:solidFill>
                <a:schemeClr val="tx2">
                  <a:lumMod val="75000"/>
                </a:schemeClr>
              </a:solidFill>
              <a:latin typeface="Arial" panose="020B0604020202020204"/>
              <a:ea typeface="微软雅黑" panose="020B0503020204020204" charset="-122"/>
              <a:cs typeface="DFPShaoNvW5-GB" charset="-122"/>
              <a:sym typeface="Arial" panose="020B0604020202020204"/>
            </a:endParaRPr>
          </a:p>
        </p:txBody>
      </p:sp>
      <p:grpSp>
        <p:nvGrpSpPr>
          <p:cNvPr id="31" name="Group 70"/>
          <p:cNvGrpSpPr/>
          <p:nvPr/>
        </p:nvGrpSpPr>
        <p:grpSpPr>
          <a:xfrm>
            <a:off x="2769610" y="795534"/>
            <a:ext cx="6600172" cy="5135635"/>
            <a:chOff x="-1" y="0"/>
            <a:chExt cx="2335461" cy="1802808"/>
          </a:xfrm>
        </p:grpSpPr>
        <p:sp>
          <p:nvSpPr>
            <p:cNvPr id="32" name="chenying0907 66"/>
            <p:cNvSpPr/>
            <p:nvPr/>
          </p:nvSpPr>
          <p:spPr>
            <a:xfrm>
              <a:off x="88900" y="177800"/>
              <a:ext cx="2125877" cy="1425521"/>
            </a:xfrm>
            <a:custGeom>
              <a:avLst/>
              <a:gdLst/>
              <a:ahLst/>
              <a:cxnLst>
                <a:cxn ang="0">
                  <a:pos x="wd2" y="hd2"/>
                </a:cxn>
                <a:cxn ang="5400000">
                  <a:pos x="wd2" y="hd2"/>
                </a:cxn>
                <a:cxn ang="10800000">
                  <a:pos x="wd2" y="hd2"/>
                </a:cxn>
                <a:cxn ang="16200000">
                  <a:pos x="wd2" y="hd2"/>
                </a:cxn>
              </a:cxnLst>
              <a:rect l="0" t="0" r="r" b="b"/>
              <a:pathLst>
                <a:path w="21339" h="21550" extrusionOk="0">
                  <a:moveTo>
                    <a:pt x="21281" y="131"/>
                  </a:moveTo>
                  <a:cubicBezTo>
                    <a:pt x="20628" y="31"/>
                    <a:pt x="2649" y="215"/>
                    <a:pt x="166" y="0"/>
                  </a:cubicBezTo>
                  <a:cubicBezTo>
                    <a:pt x="70" y="3334"/>
                    <a:pt x="43" y="6398"/>
                    <a:pt x="99" y="9794"/>
                  </a:cubicBezTo>
                  <a:cubicBezTo>
                    <a:pt x="201" y="15985"/>
                    <a:pt x="-129" y="17592"/>
                    <a:pt x="60" y="21542"/>
                  </a:cubicBezTo>
                  <a:cubicBezTo>
                    <a:pt x="1560" y="21600"/>
                    <a:pt x="19091" y="21287"/>
                    <a:pt x="21090" y="21542"/>
                  </a:cubicBezTo>
                  <a:cubicBezTo>
                    <a:pt x="21175" y="18119"/>
                    <a:pt x="21202" y="17551"/>
                    <a:pt x="21175" y="14349"/>
                  </a:cubicBezTo>
                  <a:cubicBezTo>
                    <a:pt x="21134" y="9458"/>
                    <a:pt x="21471" y="5014"/>
                    <a:pt x="21281" y="131"/>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panose="020B0604020202020204"/>
                <a:ea typeface="微软雅黑" panose="020B0503020204020204" charset="-122"/>
                <a:sym typeface="Arial" panose="020B0604020202020204"/>
              </a:endParaRPr>
            </a:p>
          </p:txBody>
        </p:sp>
        <p:sp>
          <p:nvSpPr>
            <p:cNvPr id="33" name="chenying0907 67"/>
            <p:cNvSpPr/>
            <p:nvPr/>
          </p:nvSpPr>
          <p:spPr>
            <a:xfrm>
              <a:off x="-1" y="0"/>
              <a:ext cx="2335461" cy="184474"/>
            </a:xfrm>
            <a:custGeom>
              <a:avLst/>
              <a:gdLst/>
              <a:ahLst/>
              <a:cxnLst>
                <a:cxn ang="0">
                  <a:pos x="wd2" y="hd2"/>
                </a:cxn>
                <a:cxn ang="5400000">
                  <a:pos x="wd2" y="hd2"/>
                </a:cxn>
                <a:cxn ang="10800000">
                  <a:pos x="wd2" y="hd2"/>
                </a:cxn>
                <a:cxn ang="16200000">
                  <a:pos x="wd2" y="hd2"/>
                </a:cxn>
              </a:cxnLst>
              <a:rect l="0" t="0" r="r" b="b"/>
              <a:pathLst>
                <a:path w="21311" h="19061" extrusionOk="0">
                  <a:moveTo>
                    <a:pt x="902" y="18172"/>
                  </a:moveTo>
                  <a:cubicBezTo>
                    <a:pt x="357" y="17727"/>
                    <a:pt x="-200" y="12317"/>
                    <a:pt x="71" y="5707"/>
                  </a:cubicBezTo>
                  <a:cubicBezTo>
                    <a:pt x="379" y="-1823"/>
                    <a:pt x="1461" y="270"/>
                    <a:pt x="2010" y="259"/>
                  </a:cubicBezTo>
                  <a:cubicBezTo>
                    <a:pt x="7486" y="145"/>
                    <a:pt x="12959" y="733"/>
                    <a:pt x="18433" y="1907"/>
                  </a:cubicBezTo>
                  <a:cubicBezTo>
                    <a:pt x="19405" y="2115"/>
                    <a:pt x="21400" y="-2382"/>
                    <a:pt x="21308" y="14217"/>
                  </a:cubicBezTo>
                  <a:cubicBezTo>
                    <a:pt x="21311" y="19032"/>
                    <a:pt x="20486" y="19218"/>
                    <a:pt x="19999" y="19008"/>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panose="020B0604020202020204"/>
                <a:ea typeface="微软雅黑" panose="020B0503020204020204" charset="-122"/>
                <a:sym typeface="Arial" panose="020B0604020202020204"/>
              </a:endParaRPr>
            </a:p>
          </p:txBody>
        </p:sp>
        <p:sp>
          <p:nvSpPr>
            <p:cNvPr id="34" name="chenying0907 68"/>
            <p:cNvSpPr/>
            <p:nvPr/>
          </p:nvSpPr>
          <p:spPr>
            <a:xfrm>
              <a:off x="1130300" y="1600199"/>
              <a:ext cx="20498" cy="202609"/>
            </a:xfrm>
            <a:custGeom>
              <a:avLst/>
              <a:gdLst/>
              <a:ahLst/>
              <a:cxnLst>
                <a:cxn ang="0">
                  <a:pos x="wd2" y="hd2"/>
                </a:cxn>
                <a:cxn ang="5400000">
                  <a:pos x="wd2" y="hd2"/>
                </a:cxn>
                <a:cxn ang="10800000">
                  <a:pos x="wd2" y="hd2"/>
                </a:cxn>
                <a:cxn ang="16200000">
                  <a:pos x="wd2" y="hd2"/>
                </a:cxn>
              </a:cxnLst>
              <a:rect l="0" t="0" r="r" b="b"/>
              <a:pathLst>
                <a:path w="16358" h="19845" extrusionOk="0">
                  <a:moveTo>
                    <a:pt x="0" y="0"/>
                  </a:moveTo>
                  <a:cubicBezTo>
                    <a:pt x="21600" y="4703"/>
                    <a:pt x="13319" y="10461"/>
                    <a:pt x="16331" y="15310"/>
                  </a:cubicBezTo>
                  <a:cubicBezTo>
                    <a:pt x="16793" y="16055"/>
                    <a:pt x="11256" y="21600"/>
                    <a:pt x="11542" y="19282"/>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panose="020B0604020202020204"/>
                <a:ea typeface="微软雅黑" panose="020B0503020204020204" charset="-122"/>
                <a:sym typeface="Arial" panose="020B0604020202020204"/>
              </a:endParaRPr>
            </a:p>
          </p:txBody>
        </p:sp>
      </p:grpSp>
      <p:grpSp>
        <p:nvGrpSpPr>
          <p:cNvPr id="2" name="组 1"/>
          <p:cNvGrpSpPr/>
          <p:nvPr/>
        </p:nvGrpSpPr>
        <p:grpSpPr>
          <a:xfrm>
            <a:off x="5084257" y="1965052"/>
            <a:ext cx="1623568" cy="1509690"/>
            <a:chOff x="4431238" y="1508012"/>
            <a:chExt cx="2360904" cy="2195308"/>
          </a:xfrm>
        </p:grpSpPr>
        <p:sp>
          <p:nvSpPr>
            <p:cNvPr id="37" name="chenying0907 201"/>
            <p:cNvSpPr/>
            <p:nvPr/>
          </p:nvSpPr>
          <p:spPr>
            <a:xfrm>
              <a:off x="4431238" y="1508012"/>
              <a:ext cx="2360904" cy="2195308"/>
            </a:xfrm>
            <a:custGeom>
              <a:avLst/>
              <a:gdLst/>
              <a:ahLst/>
              <a:cxnLst>
                <a:cxn ang="0">
                  <a:pos x="wd2" y="hd2"/>
                </a:cxn>
                <a:cxn ang="5400000">
                  <a:pos x="wd2" y="hd2"/>
                </a:cxn>
                <a:cxn ang="10800000">
                  <a:pos x="wd2" y="hd2"/>
                </a:cxn>
                <a:cxn ang="16200000">
                  <a:pos x="wd2" y="hd2"/>
                </a:cxn>
              </a:cxnLst>
              <a:rect l="0" t="0" r="r" b="b"/>
              <a:pathLst>
                <a:path w="21600" h="21600" extrusionOk="0">
                  <a:moveTo>
                    <a:pt x="21010" y="4955"/>
                  </a:moveTo>
                  <a:cubicBezTo>
                    <a:pt x="18465" y="9425"/>
                    <a:pt x="18297" y="14113"/>
                    <a:pt x="21600" y="18296"/>
                  </a:cubicBezTo>
                  <a:cubicBezTo>
                    <a:pt x="14274" y="17484"/>
                    <a:pt x="12639" y="14333"/>
                    <a:pt x="6691" y="21600"/>
                  </a:cubicBezTo>
                  <a:cubicBezTo>
                    <a:pt x="10802" y="16578"/>
                    <a:pt x="3281" y="10613"/>
                    <a:pt x="0" y="8990"/>
                  </a:cubicBezTo>
                  <a:cubicBezTo>
                    <a:pt x="4976" y="11451"/>
                    <a:pt x="9737" y="4157"/>
                    <a:pt x="10108" y="0"/>
                  </a:cubicBezTo>
                  <a:cubicBezTo>
                    <a:pt x="12265" y="4785"/>
                    <a:pt x="16387" y="6388"/>
                    <a:pt x="21010" y="4955"/>
                  </a:cubicBezTo>
                  <a:close/>
                </a:path>
              </a:pathLst>
            </a:custGeom>
            <a:solidFill>
              <a:schemeClr val="bg1">
                <a:lumMod val="95000"/>
              </a:schemeClr>
            </a:solidFill>
            <a:ln w="38100">
              <a:solidFill>
                <a:schemeClr val="tx1">
                  <a:lumMod val="75000"/>
                  <a:lumOff val="25000"/>
                </a:schemeClr>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latin typeface="Arial" panose="020B0604020202020204"/>
                <a:ea typeface="微软雅黑" panose="020B0503020204020204" charset="-122"/>
                <a:sym typeface="Arial" panose="020B0604020202020204"/>
              </a:endParaRPr>
            </a:p>
          </p:txBody>
        </p:sp>
        <p:sp>
          <p:nvSpPr>
            <p:cNvPr id="36" name="文本框 35"/>
            <p:cNvSpPr txBox="1"/>
            <p:nvPr/>
          </p:nvSpPr>
          <p:spPr>
            <a:xfrm>
              <a:off x="5434292" y="1860569"/>
              <a:ext cx="858274" cy="1342656"/>
            </a:xfrm>
            <a:prstGeom prst="rect">
              <a:avLst/>
            </a:prstGeom>
            <a:noFill/>
          </p:spPr>
          <p:txBody>
            <a:bodyPr wrap="none" rtlCol="0">
              <a:spAutoFit/>
            </a:bodyPr>
            <a:lstStyle/>
            <a:p>
              <a:pPr algn="r"/>
              <a:r>
                <a:rPr kumimoji="1" lang="en-US" altLang="zh-CN" sz="5400" dirty="0">
                  <a:solidFill>
                    <a:schemeClr val="tx1">
                      <a:lumMod val="65000"/>
                      <a:lumOff val="35000"/>
                    </a:schemeClr>
                  </a:solidFill>
                  <a:latin typeface="Arial" panose="020B0604020202020204"/>
                  <a:ea typeface="微软雅黑" panose="020B0503020204020204" charset="-122"/>
                  <a:cs typeface="DFPShaoNvW5-GB" charset="-122"/>
                  <a:sym typeface="Arial" panose="020B0604020202020204"/>
                </a:rPr>
                <a:t>3</a:t>
              </a:r>
              <a:endParaRPr kumimoji="1" lang="zh-CN" altLang="en-US" sz="5400" dirty="0">
                <a:solidFill>
                  <a:schemeClr val="tx1">
                    <a:lumMod val="65000"/>
                    <a:lumOff val="35000"/>
                  </a:schemeClr>
                </a:solidFill>
                <a:latin typeface="Arial" panose="020B0604020202020204"/>
                <a:ea typeface="微软雅黑" panose="020B0503020204020204" charset="-122"/>
                <a:cs typeface="DFPShaoNvW5-GB" charset="-122"/>
                <a:sym typeface="Arial" panose="020B0604020202020204"/>
              </a:endParaRPr>
            </a:p>
          </p:txBody>
        </p:sp>
      </p:grpSp>
      <p:grpSp>
        <p:nvGrpSpPr>
          <p:cNvPr id="21" name="组合 20"/>
          <p:cNvGrpSpPr/>
          <p:nvPr/>
        </p:nvGrpSpPr>
        <p:grpSpPr>
          <a:xfrm>
            <a:off x="4425826" y="4118752"/>
            <a:ext cx="3876891" cy="646273"/>
            <a:chOff x="7637775" y="5530041"/>
            <a:chExt cx="4000129" cy="646029"/>
          </a:xfrm>
        </p:grpSpPr>
        <p:sp>
          <p:nvSpPr>
            <p:cNvPr id="22" name="任意多边形 21"/>
            <p:cNvSpPr/>
            <p:nvPr/>
          </p:nvSpPr>
          <p:spPr>
            <a:xfrm>
              <a:off x="7637775" y="6096678"/>
              <a:ext cx="2494104" cy="79392"/>
            </a:xfrm>
            <a:custGeom>
              <a:avLst/>
              <a:gdLst>
                <a:gd name="connsiteX0" fmla="*/ 2569580 w 2569580"/>
                <a:gd name="connsiteY0" fmla="*/ 13982 h 95004"/>
                <a:gd name="connsiteX1" fmla="*/ 2187616 w 2569580"/>
                <a:gd name="connsiteY1" fmla="*/ 13982 h 95004"/>
                <a:gd name="connsiteX2" fmla="*/ 2118167 w 2569580"/>
                <a:gd name="connsiteY2" fmla="*/ 37131 h 95004"/>
                <a:gd name="connsiteX3" fmla="*/ 1481560 w 2569580"/>
                <a:gd name="connsiteY3" fmla="*/ 60280 h 95004"/>
                <a:gd name="connsiteX4" fmla="*/ 1388962 w 2569580"/>
                <a:gd name="connsiteY4" fmla="*/ 71855 h 95004"/>
                <a:gd name="connsiteX5" fmla="*/ 1307940 w 2569580"/>
                <a:gd name="connsiteY5" fmla="*/ 83430 h 95004"/>
                <a:gd name="connsiteX6" fmla="*/ 844952 w 2569580"/>
                <a:gd name="connsiteY6" fmla="*/ 71855 h 95004"/>
                <a:gd name="connsiteX7" fmla="*/ 775504 w 2569580"/>
                <a:gd name="connsiteY7" fmla="*/ 48706 h 95004"/>
                <a:gd name="connsiteX8" fmla="*/ 740780 w 2569580"/>
                <a:gd name="connsiteY8" fmla="*/ 37131 h 95004"/>
                <a:gd name="connsiteX9" fmla="*/ 254643 w 2569580"/>
                <a:gd name="connsiteY9" fmla="*/ 48706 h 95004"/>
                <a:gd name="connsiteX10" fmla="*/ 219919 w 2569580"/>
                <a:gd name="connsiteY10" fmla="*/ 60280 h 95004"/>
                <a:gd name="connsiteX11" fmla="*/ 196770 w 2569580"/>
                <a:gd name="connsiteY11" fmla="*/ 95004 h 95004"/>
                <a:gd name="connsiteX12" fmla="*/ 0 w 2569580"/>
                <a:gd name="connsiteY12" fmla="*/ 83430 h 95004"/>
                <a:gd name="connsiteX0-1" fmla="*/ 2541747 w 2541747"/>
                <a:gd name="connsiteY0-2" fmla="*/ 13982 h 95004"/>
                <a:gd name="connsiteX1-3" fmla="*/ 2159783 w 2541747"/>
                <a:gd name="connsiteY1-4" fmla="*/ 13982 h 95004"/>
                <a:gd name="connsiteX2-5" fmla="*/ 2090334 w 2541747"/>
                <a:gd name="connsiteY2-6" fmla="*/ 37131 h 95004"/>
                <a:gd name="connsiteX3-7" fmla="*/ 1453727 w 2541747"/>
                <a:gd name="connsiteY3-8" fmla="*/ 60280 h 95004"/>
                <a:gd name="connsiteX4-9" fmla="*/ 1361129 w 2541747"/>
                <a:gd name="connsiteY4-10" fmla="*/ 71855 h 95004"/>
                <a:gd name="connsiteX5-11" fmla="*/ 1280107 w 2541747"/>
                <a:gd name="connsiteY5-12" fmla="*/ 83430 h 95004"/>
                <a:gd name="connsiteX6-13" fmla="*/ 817119 w 2541747"/>
                <a:gd name="connsiteY6-14" fmla="*/ 71855 h 95004"/>
                <a:gd name="connsiteX7-15" fmla="*/ 747671 w 2541747"/>
                <a:gd name="connsiteY7-16" fmla="*/ 48706 h 95004"/>
                <a:gd name="connsiteX8-17" fmla="*/ 712947 w 2541747"/>
                <a:gd name="connsiteY8-18" fmla="*/ 37131 h 95004"/>
                <a:gd name="connsiteX9-19" fmla="*/ 226810 w 2541747"/>
                <a:gd name="connsiteY9-20" fmla="*/ 48706 h 95004"/>
                <a:gd name="connsiteX10-21" fmla="*/ 192086 w 2541747"/>
                <a:gd name="connsiteY10-22" fmla="*/ 60280 h 95004"/>
                <a:gd name="connsiteX11-23" fmla="*/ 168937 w 2541747"/>
                <a:gd name="connsiteY11-24" fmla="*/ 95004 h 95004"/>
                <a:gd name="connsiteX12-25" fmla="*/ 0 w 2541747"/>
                <a:gd name="connsiteY12-26" fmla="*/ 24815 h 95004"/>
                <a:gd name="connsiteX0-27" fmla="*/ 2541747 w 2541747"/>
                <a:gd name="connsiteY0-28" fmla="*/ 13982 h 95004"/>
                <a:gd name="connsiteX1-29" fmla="*/ 2159783 w 2541747"/>
                <a:gd name="connsiteY1-30" fmla="*/ 13982 h 95004"/>
                <a:gd name="connsiteX2-31" fmla="*/ 2090334 w 2541747"/>
                <a:gd name="connsiteY2-32" fmla="*/ 37131 h 95004"/>
                <a:gd name="connsiteX3-33" fmla="*/ 1453727 w 2541747"/>
                <a:gd name="connsiteY3-34" fmla="*/ 60280 h 95004"/>
                <a:gd name="connsiteX4-35" fmla="*/ 1361129 w 2541747"/>
                <a:gd name="connsiteY4-36" fmla="*/ 71855 h 95004"/>
                <a:gd name="connsiteX5-37" fmla="*/ 1280107 w 2541747"/>
                <a:gd name="connsiteY5-38" fmla="*/ 83430 h 95004"/>
                <a:gd name="connsiteX6-39" fmla="*/ 817119 w 2541747"/>
                <a:gd name="connsiteY6-40" fmla="*/ 71855 h 95004"/>
                <a:gd name="connsiteX7-41" fmla="*/ 747671 w 2541747"/>
                <a:gd name="connsiteY7-42" fmla="*/ 48706 h 95004"/>
                <a:gd name="connsiteX8-43" fmla="*/ 712947 w 2541747"/>
                <a:gd name="connsiteY8-44" fmla="*/ 37131 h 95004"/>
                <a:gd name="connsiteX9-45" fmla="*/ 226810 w 2541747"/>
                <a:gd name="connsiteY9-46" fmla="*/ 48706 h 95004"/>
                <a:gd name="connsiteX10-47" fmla="*/ 192086 w 2541747"/>
                <a:gd name="connsiteY10-48" fmla="*/ 60280 h 95004"/>
                <a:gd name="connsiteX11-49" fmla="*/ 168937 w 2541747"/>
                <a:gd name="connsiteY11-50" fmla="*/ 95004 h 95004"/>
                <a:gd name="connsiteX12-51" fmla="*/ 0 w 2541747"/>
                <a:gd name="connsiteY12-52" fmla="*/ 24815 h 95004"/>
                <a:gd name="connsiteX0-53" fmla="*/ 2537771 w 2537771"/>
                <a:gd name="connsiteY0-54" fmla="*/ 13982 h 95004"/>
                <a:gd name="connsiteX1-55" fmla="*/ 2155807 w 2537771"/>
                <a:gd name="connsiteY1-56" fmla="*/ 13982 h 95004"/>
                <a:gd name="connsiteX2-57" fmla="*/ 2086358 w 2537771"/>
                <a:gd name="connsiteY2-58" fmla="*/ 37131 h 95004"/>
                <a:gd name="connsiteX3-59" fmla="*/ 1449751 w 2537771"/>
                <a:gd name="connsiteY3-60" fmla="*/ 60280 h 95004"/>
                <a:gd name="connsiteX4-61" fmla="*/ 1357153 w 2537771"/>
                <a:gd name="connsiteY4-62" fmla="*/ 71855 h 95004"/>
                <a:gd name="connsiteX5-63" fmla="*/ 1276131 w 2537771"/>
                <a:gd name="connsiteY5-64" fmla="*/ 83430 h 95004"/>
                <a:gd name="connsiteX6-65" fmla="*/ 813143 w 2537771"/>
                <a:gd name="connsiteY6-66" fmla="*/ 71855 h 95004"/>
                <a:gd name="connsiteX7-67" fmla="*/ 743695 w 2537771"/>
                <a:gd name="connsiteY7-68" fmla="*/ 48706 h 95004"/>
                <a:gd name="connsiteX8-69" fmla="*/ 708971 w 2537771"/>
                <a:gd name="connsiteY8-70" fmla="*/ 37131 h 95004"/>
                <a:gd name="connsiteX9-71" fmla="*/ 222834 w 2537771"/>
                <a:gd name="connsiteY9-72" fmla="*/ 48706 h 95004"/>
                <a:gd name="connsiteX10-73" fmla="*/ 188110 w 2537771"/>
                <a:gd name="connsiteY10-74" fmla="*/ 60280 h 95004"/>
                <a:gd name="connsiteX11-75" fmla="*/ 164961 w 2537771"/>
                <a:gd name="connsiteY11-76" fmla="*/ 95004 h 95004"/>
                <a:gd name="connsiteX12-77" fmla="*/ 0 w 2537771"/>
                <a:gd name="connsiteY12-78" fmla="*/ 1369 h 95004"/>
                <a:gd name="connsiteX0-79" fmla="*/ 2537771 w 2537771"/>
                <a:gd name="connsiteY0-80" fmla="*/ 13982 h 83430"/>
                <a:gd name="connsiteX1-81" fmla="*/ 2155807 w 2537771"/>
                <a:gd name="connsiteY1-82" fmla="*/ 13982 h 83430"/>
                <a:gd name="connsiteX2-83" fmla="*/ 2086358 w 2537771"/>
                <a:gd name="connsiteY2-84" fmla="*/ 37131 h 83430"/>
                <a:gd name="connsiteX3-85" fmla="*/ 1449751 w 2537771"/>
                <a:gd name="connsiteY3-86" fmla="*/ 60280 h 83430"/>
                <a:gd name="connsiteX4-87" fmla="*/ 1357153 w 2537771"/>
                <a:gd name="connsiteY4-88" fmla="*/ 71855 h 83430"/>
                <a:gd name="connsiteX5-89" fmla="*/ 1276131 w 2537771"/>
                <a:gd name="connsiteY5-90" fmla="*/ 83430 h 83430"/>
                <a:gd name="connsiteX6-91" fmla="*/ 813143 w 2537771"/>
                <a:gd name="connsiteY6-92" fmla="*/ 71855 h 83430"/>
                <a:gd name="connsiteX7-93" fmla="*/ 743695 w 2537771"/>
                <a:gd name="connsiteY7-94" fmla="*/ 48706 h 83430"/>
                <a:gd name="connsiteX8-95" fmla="*/ 708971 w 2537771"/>
                <a:gd name="connsiteY8-96" fmla="*/ 37131 h 83430"/>
                <a:gd name="connsiteX9-97" fmla="*/ 222834 w 2537771"/>
                <a:gd name="connsiteY9-98" fmla="*/ 48706 h 83430"/>
                <a:gd name="connsiteX10-99" fmla="*/ 188110 w 2537771"/>
                <a:gd name="connsiteY10-100" fmla="*/ 60280 h 83430"/>
                <a:gd name="connsiteX11-101" fmla="*/ 93392 w 2537771"/>
                <a:gd name="connsiteY11-102" fmla="*/ 83281 h 83430"/>
                <a:gd name="connsiteX12-103" fmla="*/ 0 w 2537771"/>
                <a:gd name="connsiteY12-104" fmla="*/ 1369 h 83430"/>
                <a:gd name="connsiteX0-105" fmla="*/ 2537771 w 2537771"/>
                <a:gd name="connsiteY0-106" fmla="*/ 13982 h 83430"/>
                <a:gd name="connsiteX1-107" fmla="*/ 2155807 w 2537771"/>
                <a:gd name="connsiteY1-108" fmla="*/ 13982 h 83430"/>
                <a:gd name="connsiteX2-109" fmla="*/ 2086358 w 2537771"/>
                <a:gd name="connsiteY2-110" fmla="*/ 37131 h 83430"/>
                <a:gd name="connsiteX3-111" fmla="*/ 1449751 w 2537771"/>
                <a:gd name="connsiteY3-112" fmla="*/ 60280 h 83430"/>
                <a:gd name="connsiteX4-113" fmla="*/ 1357153 w 2537771"/>
                <a:gd name="connsiteY4-114" fmla="*/ 71855 h 83430"/>
                <a:gd name="connsiteX5-115" fmla="*/ 1276131 w 2537771"/>
                <a:gd name="connsiteY5-116" fmla="*/ 83430 h 83430"/>
                <a:gd name="connsiteX6-117" fmla="*/ 813143 w 2537771"/>
                <a:gd name="connsiteY6-118" fmla="*/ 71855 h 83430"/>
                <a:gd name="connsiteX7-119" fmla="*/ 743695 w 2537771"/>
                <a:gd name="connsiteY7-120" fmla="*/ 48706 h 83430"/>
                <a:gd name="connsiteX8-121" fmla="*/ 708971 w 2537771"/>
                <a:gd name="connsiteY8-122" fmla="*/ 37131 h 83430"/>
                <a:gd name="connsiteX9-123" fmla="*/ 254643 w 2537771"/>
                <a:gd name="connsiteY9-124" fmla="*/ 72152 h 83430"/>
                <a:gd name="connsiteX10-125" fmla="*/ 188110 w 2537771"/>
                <a:gd name="connsiteY10-126" fmla="*/ 60280 h 83430"/>
                <a:gd name="connsiteX11-127" fmla="*/ 93392 w 2537771"/>
                <a:gd name="connsiteY11-128" fmla="*/ 83281 h 83430"/>
                <a:gd name="connsiteX12-129" fmla="*/ 0 w 2537771"/>
                <a:gd name="connsiteY12-130" fmla="*/ 1369 h 83430"/>
                <a:gd name="connsiteX0-131" fmla="*/ 2537771 w 2537771"/>
                <a:gd name="connsiteY0-132" fmla="*/ 13982 h 83430"/>
                <a:gd name="connsiteX1-133" fmla="*/ 2155807 w 2537771"/>
                <a:gd name="connsiteY1-134" fmla="*/ 13982 h 83430"/>
                <a:gd name="connsiteX2-135" fmla="*/ 2086358 w 2537771"/>
                <a:gd name="connsiteY2-136" fmla="*/ 37131 h 83430"/>
                <a:gd name="connsiteX3-137" fmla="*/ 1449751 w 2537771"/>
                <a:gd name="connsiteY3-138" fmla="*/ 60280 h 83430"/>
                <a:gd name="connsiteX4-139" fmla="*/ 1357153 w 2537771"/>
                <a:gd name="connsiteY4-140" fmla="*/ 71855 h 83430"/>
                <a:gd name="connsiteX5-141" fmla="*/ 1276131 w 2537771"/>
                <a:gd name="connsiteY5-142" fmla="*/ 83430 h 83430"/>
                <a:gd name="connsiteX6-143" fmla="*/ 813143 w 2537771"/>
                <a:gd name="connsiteY6-144" fmla="*/ 71855 h 83430"/>
                <a:gd name="connsiteX7-145" fmla="*/ 743695 w 2537771"/>
                <a:gd name="connsiteY7-146" fmla="*/ 48706 h 83430"/>
                <a:gd name="connsiteX8-147" fmla="*/ 708971 w 2537771"/>
                <a:gd name="connsiteY8-148" fmla="*/ 37131 h 83430"/>
                <a:gd name="connsiteX9-149" fmla="*/ 254643 w 2537771"/>
                <a:gd name="connsiteY9-150" fmla="*/ 72152 h 83430"/>
                <a:gd name="connsiteX10-151" fmla="*/ 180158 w 2537771"/>
                <a:gd name="connsiteY10-152" fmla="*/ 48557 h 83430"/>
                <a:gd name="connsiteX11-153" fmla="*/ 93392 w 2537771"/>
                <a:gd name="connsiteY11-154" fmla="*/ 83281 h 83430"/>
                <a:gd name="connsiteX12-155" fmla="*/ 0 w 2537771"/>
                <a:gd name="connsiteY12-156" fmla="*/ 1369 h 83430"/>
                <a:gd name="connsiteX0-157" fmla="*/ 2537771 w 2537771"/>
                <a:gd name="connsiteY0-158" fmla="*/ 13982 h 83430"/>
                <a:gd name="connsiteX1-159" fmla="*/ 2155807 w 2537771"/>
                <a:gd name="connsiteY1-160" fmla="*/ 13982 h 83430"/>
                <a:gd name="connsiteX2-161" fmla="*/ 2086358 w 2537771"/>
                <a:gd name="connsiteY2-162" fmla="*/ 37131 h 83430"/>
                <a:gd name="connsiteX3-163" fmla="*/ 1449751 w 2537771"/>
                <a:gd name="connsiteY3-164" fmla="*/ 60280 h 83430"/>
                <a:gd name="connsiteX4-165" fmla="*/ 1357153 w 2537771"/>
                <a:gd name="connsiteY4-166" fmla="*/ 71855 h 83430"/>
                <a:gd name="connsiteX5-167" fmla="*/ 1276131 w 2537771"/>
                <a:gd name="connsiteY5-168" fmla="*/ 83430 h 83430"/>
                <a:gd name="connsiteX6-169" fmla="*/ 813143 w 2537771"/>
                <a:gd name="connsiteY6-170" fmla="*/ 71855 h 83430"/>
                <a:gd name="connsiteX7-171" fmla="*/ 743695 w 2537771"/>
                <a:gd name="connsiteY7-172" fmla="*/ 48706 h 83430"/>
                <a:gd name="connsiteX8-173" fmla="*/ 605592 w 2537771"/>
                <a:gd name="connsiteY8-174" fmla="*/ 60577 h 83430"/>
                <a:gd name="connsiteX9-175" fmla="*/ 254643 w 2537771"/>
                <a:gd name="connsiteY9-176" fmla="*/ 72152 h 83430"/>
                <a:gd name="connsiteX10-177" fmla="*/ 180158 w 2537771"/>
                <a:gd name="connsiteY10-178" fmla="*/ 48557 h 83430"/>
                <a:gd name="connsiteX11-179" fmla="*/ 93392 w 2537771"/>
                <a:gd name="connsiteY11-180" fmla="*/ 83281 h 83430"/>
                <a:gd name="connsiteX12-181" fmla="*/ 0 w 2537771"/>
                <a:gd name="connsiteY12-182" fmla="*/ 1369 h 83430"/>
                <a:gd name="connsiteX0-183" fmla="*/ 2537771 w 2537771"/>
                <a:gd name="connsiteY0-184" fmla="*/ 13982 h 83430"/>
                <a:gd name="connsiteX1-185" fmla="*/ 2155807 w 2537771"/>
                <a:gd name="connsiteY1-186" fmla="*/ 13982 h 83430"/>
                <a:gd name="connsiteX2-187" fmla="*/ 2086358 w 2537771"/>
                <a:gd name="connsiteY2-188" fmla="*/ 37131 h 83430"/>
                <a:gd name="connsiteX3-189" fmla="*/ 1449751 w 2537771"/>
                <a:gd name="connsiteY3-190" fmla="*/ 60280 h 83430"/>
                <a:gd name="connsiteX4-191" fmla="*/ 1357153 w 2537771"/>
                <a:gd name="connsiteY4-192" fmla="*/ 71855 h 83430"/>
                <a:gd name="connsiteX5-193" fmla="*/ 1276131 w 2537771"/>
                <a:gd name="connsiteY5-194" fmla="*/ 83430 h 83430"/>
                <a:gd name="connsiteX6-195" fmla="*/ 813143 w 2537771"/>
                <a:gd name="connsiteY6-196" fmla="*/ 71855 h 83430"/>
                <a:gd name="connsiteX7-197" fmla="*/ 747671 w 2537771"/>
                <a:gd name="connsiteY7-198" fmla="*/ 60429 h 83430"/>
                <a:gd name="connsiteX8-199" fmla="*/ 605592 w 2537771"/>
                <a:gd name="connsiteY8-200" fmla="*/ 60577 h 83430"/>
                <a:gd name="connsiteX9-201" fmla="*/ 254643 w 2537771"/>
                <a:gd name="connsiteY9-202" fmla="*/ 72152 h 83430"/>
                <a:gd name="connsiteX10-203" fmla="*/ 180158 w 2537771"/>
                <a:gd name="connsiteY10-204" fmla="*/ 48557 h 83430"/>
                <a:gd name="connsiteX11-205" fmla="*/ 93392 w 2537771"/>
                <a:gd name="connsiteY11-206" fmla="*/ 83281 h 83430"/>
                <a:gd name="connsiteX12-207" fmla="*/ 0 w 2537771"/>
                <a:gd name="connsiteY12-208" fmla="*/ 1369 h 83430"/>
                <a:gd name="connsiteX0-209" fmla="*/ 2537771 w 2537771"/>
                <a:gd name="connsiteY0-210" fmla="*/ 13982 h 83430"/>
                <a:gd name="connsiteX1-211" fmla="*/ 2155807 w 2537771"/>
                <a:gd name="connsiteY1-212" fmla="*/ 13982 h 83430"/>
                <a:gd name="connsiteX2-213" fmla="*/ 2086358 w 2537771"/>
                <a:gd name="connsiteY2-214" fmla="*/ 37131 h 83430"/>
                <a:gd name="connsiteX3-215" fmla="*/ 1449751 w 2537771"/>
                <a:gd name="connsiteY3-216" fmla="*/ 60280 h 83430"/>
                <a:gd name="connsiteX4-217" fmla="*/ 1357153 w 2537771"/>
                <a:gd name="connsiteY4-218" fmla="*/ 71855 h 83430"/>
                <a:gd name="connsiteX5-219" fmla="*/ 1276131 w 2537771"/>
                <a:gd name="connsiteY5-220" fmla="*/ 83430 h 83430"/>
                <a:gd name="connsiteX6-221" fmla="*/ 813143 w 2537771"/>
                <a:gd name="connsiteY6-222" fmla="*/ 71855 h 83430"/>
                <a:gd name="connsiteX7-223" fmla="*/ 747671 w 2537771"/>
                <a:gd name="connsiteY7-224" fmla="*/ 60429 h 83430"/>
                <a:gd name="connsiteX8-225" fmla="*/ 526070 w 2537771"/>
                <a:gd name="connsiteY8-226" fmla="*/ 33224 h 83430"/>
                <a:gd name="connsiteX9-227" fmla="*/ 254643 w 2537771"/>
                <a:gd name="connsiteY9-228" fmla="*/ 72152 h 83430"/>
                <a:gd name="connsiteX10-229" fmla="*/ 180158 w 2537771"/>
                <a:gd name="connsiteY10-230" fmla="*/ 48557 h 83430"/>
                <a:gd name="connsiteX11-231" fmla="*/ 93392 w 2537771"/>
                <a:gd name="connsiteY11-232" fmla="*/ 83281 h 83430"/>
                <a:gd name="connsiteX12-233" fmla="*/ 0 w 2537771"/>
                <a:gd name="connsiteY12-234" fmla="*/ 1369 h 83430"/>
                <a:gd name="connsiteX0-235" fmla="*/ 2537771 w 2537771"/>
                <a:gd name="connsiteY0-236" fmla="*/ 13982 h 83934"/>
                <a:gd name="connsiteX1-237" fmla="*/ 2155807 w 2537771"/>
                <a:gd name="connsiteY1-238" fmla="*/ 13982 h 83934"/>
                <a:gd name="connsiteX2-239" fmla="*/ 2086358 w 2537771"/>
                <a:gd name="connsiteY2-240" fmla="*/ 37131 h 83934"/>
                <a:gd name="connsiteX3-241" fmla="*/ 1449751 w 2537771"/>
                <a:gd name="connsiteY3-242" fmla="*/ 60280 h 83934"/>
                <a:gd name="connsiteX4-243" fmla="*/ 1357153 w 2537771"/>
                <a:gd name="connsiteY4-244" fmla="*/ 71855 h 83934"/>
                <a:gd name="connsiteX5-245" fmla="*/ 1276131 w 2537771"/>
                <a:gd name="connsiteY5-246" fmla="*/ 83430 h 83934"/>
                <a:gd name="connsiteX6-247" fmla="*/ 960259 w 2537771"/>
                <a:gd name="connsiteY6-248" fmla="*/ 79670 h 83934"/>
                <a:gd name="connsiteX7-249" fmla="*/ 747671 w 2537771"/>
                <a:gd name="connsiteY7-250" fmla="*/ 60429 h 83934"/>
                <a:gd name="connsiteX8-251" fmla="*/ 526070 w 2537771"/>
                <a:gd name="connsiteY8-252" fmla="*/ 33224 h 83934"/>
                <a:gd name="connsiteX9-253" fmla="*/ 254643 w 2537771"/>
                <a:gd name="connsiteY9-254" fmla="*/ 72152 h 83934"/>
                <a:gd name="connsiteX10-255" fmla="*/ 180158 w 2537771"/>
                <a:gd name="connsiteY10-256" fmla="*/ 48557 h 83934"/>
                <a:gd name="connsiteX11-257" fmla="*/ 93392 w 2537771"/>
                <a:gd name="connsiteY11-258" fmla="*/ 83281 h 83934"/>
                <a:gd name="connsiteX12-259" fmla="*/ 0 w 2537771"/>
                <a:gd name="connsiteY12-260" fmla="*/ 1369 h 83934"/>
                <a:gd name="connsiteX0-261" fmla="*/ 2537771 w 2537771"/>
                <a:gd name="connsiteY0-262" fmla="*/ 13982 h 83934"/>
                <a:gd name="connsiteX1-263" fmla="*/ 2155807 w 2537771"/>
                <a:gd name="connsiteY1-264" fmla="*/ 13982 h 83934"/>
                <a:gd name="connsiteX2-265" fmla="*/ 2086358 w 2537771"/>
                <a:gd name="connsiteY2-266" fmla="*/ 37131 h 83934"/>
                <a:gd name="connsiteX3-267" fmla="*/ 1449751 w 2537771"/>
                <a:gd name="connsiteY3-268" fmla="*/ 60280 h 83934"/>
                <a:gd name="connsiteX4-269" fmla="*/ 1357153 w 2537771"/>
                <a:gd name="connsiteY4-270" fmla="*/ 71855 h 83934"/>
                <a:gd name="connsiteX5-271" fmla="*/ 1276131 w 2537771"/>
                <a:gd name="connsiteY5-272" fmla="*/ 83430 h 83934"/>
                <a:gd name="connsiteX6-273" fmla="*/ 960259 w 2537771"/>
                <a:gd name="connsiteY6-274" fmla="*/ 79670 h 83934"/>
                <a:gd name="connsiteX7-275" fmla="*/ 747671 w 2537771"/>
                <a:gd name="connsiteY7-276" fmla="*/ 60429 h 83934"/>
                <a:gd name="connsiteX8-277" fmla="*/ 526070 w 2537771"/>
                <a:gd name="connsiteY8-278" fmla="*/ 33224 h 83934"/>
                <a:gd name="connsiteX9-279" fmla="*/ 254643 w 2537771"/>
                <a:gd name="connsiteY9-280" fmla="*/ 72152 h 83934"/>
                <a:gd name="connsiteX10-281" fmla="*/ 180158 w 2537771"/>
                <a:gd name="connsiteY10-282" fmla="*/ 48557 h 83934"/>
                <a:gd name="connsiteX11-283" fmla="*/ 93392 w 2537771"/>
                <a:gd name="connsiteY11-284" fmla="*/ 83281 h 83934"/>
                <a:gd name="connsiteX12-285" fmla="*/ 0 w 2537771"/>
                <a:gd name="connsiteY12-286" fmla="*/ 1369 h 83934"/>
                <a:gd name="connsiteX0-287" fmla="*/ 2537771 w 2537771"/>
                <a:gd name="connsiteY0-288" fmla="*/ 13982 h 85357"/>
                <a:gd name="connsiteX1-289" fmla="*/ 2155807 w 2537771"/>
                <a:gd name="connsiteY1-290" fmla="*/ 13982 h 85357"/>
                <a:gd name="connsiteX2-291" fmla="*/ 2086358 w 2537771"/>
                <a:gd name="connsiteY2-292" fmla="*/ 37131 h 85357"/>
                <a:gd name="connsiteX3-293" fmla="*/ 1449751 w 2537771"/>
                <a:gd name="connsiteY3-294" fmla="*/ 60280 h 85357"/>
                <a:gd name="connsiteX4-295" fmla="*/ 1365106 w 2537771"/>
                <a:gd name="connsiteY4-296" fmla="*/ 52317 h 85357"/>
                <a:gd name="connsiteX5-297" fmla="*/ 1276131 w 2537771"/>
                <a:gd name="connsiteY5-298" fmla="*/ 83430 h 85357"/>
                <a:gd name="connsiteX6-299" fmla="*/ 960259 w 2537771"/>
                <a:gd name="connsiteY6-300" fmla="*/ 79670 h 85357"/>
                <a:gd name="connsiteX7-301" fmla="*/ 747671 w 2537771"/>
                <a:gd name="connsiteY7-302" fmla="*/ 60429 h 85357"/>
                <a:gd name="connsiteX8-303" fmla="*/ 526070 w 2537771"/>
                <a:gd name="connsiteY8-304" fmla="*/ 33224 h 85357"/>
                <a:gd name="connsiteX9-305" fmla="*/ 254643 w 2537771"/>
                <a:gd name="connsiteY9-306" fmla="*/ 72152 h 85357"/>
                <a:gd name="connsiteX10-307" fmla="*/ 180158 w 2537771"/>
                <a:gd name="connsiteY10-308" fmla="*/ 48557 h 85357"/>
                <a:gd name="connsiteX11-309" fmla="*/ 93392 w 2537771"/>
                <a:gd name="connsiteY11-310" fmla="*/ 83281 h 85357"/>
                <a:gd name="connsiteX12-311" fmla="*/ 0 w 2537771"/>
                <a:gd name="connsiteY12-312" fmla="*/ 1369 h 85357"/>
                <a:gd name="connsiteX0-313" fmla="*/ 2537771 w 2537771"/>
                <a:gd name="connsiteY0-314" fmla="*/ 13982 h 85357"/>
                <a:gd name="connsiteX1-315" fmla="*/ 2155807 w 2537771"/>
                <a:gd name="connsiteY1-316" fmla="*/ 13982 h 85357"/>
                <a:gd name="connsiteX2-317" fmla="*/ 2086358 w 2537771"/>
                <a:gd name="connsiteY2-318" fmla="*/ 37131 h 85357"/>
                <a:gd name="connsiteX3-319" fmla="*/ 1604819 w 2537771"/>
                <a:gd name="connsiteY3-320" fmla="*/ 72003 h 85357"/>
                <a:gd name="connsiteX4-321" fmla="*/ 1365106 w 2537771"/>
                <a:gd name="connsiteY4-322" fmla="*/ 52317 h 85357"/>
                <a:gd name="connsiteX5-323" fmla="*/ 1276131 w 2537771"/>
                <a:gd name="connsiteY5-324" fmla="*/ 83430 h 85357"/>
                <a:gd name="connsiteX6-325" fmla="*/ 960259 w 2537771"/>
                <a:gd name="connsiteY6-326" fmla="*/ 79670 h 85357"/>
                <a:gd name="connsiteX7-327" fmla="*/ 747671 w 2537771"/>
                <a:gd name="connsiteY7-328" fmla="*/ 60429 h 85357"/>
                <a:gd name="connsiteX8-329" fmla="*/ 526070 w 2537771"/>
                <a:gd name="connsiteY8-330" fmla="*/ 33224 h 85357"/>
                <a:gd name="connsiteX9-331" fmla="*/ 254643 w 2537771"/>
                <a:gd name="connsiteY9-332" fmla="*/ 72152 h 85357"/>
                <a:gd name="connsiteX10-333" fmla="*/ 180158 w 2537771"/>
                <a:gd name="connsiteY10-334" fmla="*/ 48557 h 85357"/>
                <a:gd name="connsiteX11-335" fmla="*/ 93392 w 2537771"/>
                <a:gd name="connsiteY11-336" fmla="*/ 83281 h 85357"/>
                <a:gd name="connsiteX12-337" fmla="*/ 0 w 2537771"/>
                <a:gd name="connsiteY12-338" fmla="*/ 1369 h 85357"/>
                <a:gd name="connsiteX0-339" fmla="*/ 2537771 w 2537771"/>
                <a:gd name="connsiteY0-340" fmla="*/ 13982 h 83281"/>
                <a:gd name="connsiteX1-341" fmla="*/ 2155807 w 2537771"/>
                <a:gd name="connsiteY1-342" fmla="*/ 13982 h 83281"/>
                <a:gd name="connsiteX2-343" fmla="*/ 2086358 w 2537771"/>
                <a:gd name="connsiteY2-344" fmla="*/ 37131 h 83281"/>
                <a:gd name="connsiteX3-345" fmla="*/ 1604819 w 2537771"/>
                <a:gd name="connsiteY3-346" fmla="*/ 72003 h 83281"/>
                <a:gd name="connsiteX4-347" fmla="*/ 1365106 w 2537771"/>
                <a:gd name="connsiteY4-348" fmla="*/ 52317 h 83281"/>
                <a:gd name="connsiteX5-349" fmla="*/ 1188657 w 2537771"/>
                <a:gd name="connsiteY5-350" fmla="*/ 71707 h 83281"/>
                <a:gd name="connsiteX6-351" fmla="*/ 960259 w 2537771"/>
                <a:gd name="connsiteY6-352" fmla="*/ 79670 h 83281"/>
                <a:gd name="connsiteX7-353" fmla="*/ 747671 w 2537771"/>
                <a:gd name="connsiteY7-354" fmla="*/ 60429 h 83281"/>
                <a:gd name="connsiteX8-355" fmla="*/ 526070 w 2537771"/>
                <a:gd name="connsiteY8-356" fmla="*/ 33224 h 83281"/>
                <a:gd name="connsiteX9-357" fmla="*/ 254643 w 2537771"/>
                <a:gd name="connsiteY9-358" fmla="*/ 72152 h 83281"/>
                <a:gd name="connsiteX10-359" fmla="*/ 180158 w 2537771"/>
                <a:gd name="connsiteY10-360" fmla="*/ 48557 h 83281"/>
                <a:gd name="connsiteX11-361" fmla="*/ 93392 w 2537771"/>
                <a:gd name="connsiteY11-362" fmla="*/ 83281 h 83281"/>
                <a:gd name="connsiteX12-363" fmla="*/ 0 w 2537771"/>
                <a:gd name="connsiteY12-364" fmla="*/ 1369 h 83281"/>
                <a:gd name="connsiteX0-365" fmla="*/ 2537771 w 2537771"/>
                <a:gd name="connsiteY0-366" fmla="*/ 12613 h 81912"/>
                <a:gd name="connsiteX1-367" fmla="*/ 2191592 w 2537771"/>
                <a:gd name="connsiteY1-368" fmla="*/ 39967 h 81912"/>
                <a:gd name="connsiteX2-369" fmla="*/ 2086358 w 2537771"/>
                <a:gd name="connsiteY2-370" fmla="*/ 35762 h 81912"/>
                <a:gd name="connsiteX3-371" fmla="*/ 1604819 w 2537771"/>
                <a:gd name="connsiteY3-372" fmla="*/ 70634 h 81912"/>
                <a:gd name="connsiteX4-373" fmla="*/ 1365106 w 2537771"/>
                <a:gd name="connsiteY4-374" fmla="*/ 50948 h 81912"/>
                <a:gd name="connsiteX5-375" fmla="*/ 1188657 w 2537771"/>
                <a:gd name="connsiteY5-376" fmla="*/ 70338 h 81912"/>
                <a:gd name="connsiteX6-377" fmla="*/ 960259 w 2537771"/>
                <a:gd name="connsiteY6-378" fmla="*/ 78301 h 81912"/>
                <a:gd name="connsiteX7-379" fmla="*/ 747671 w 2537771"/>
                <a:gd name="connsiteY7-380" fmla="*/ 59060 h 81912"/>
                <a:gd name="connsiteX8-381" fmla="*/ 526070 w 2537771"/>
                <a:gd name="connsiteY8-382" fmla="*/ 31855 h 81912"/>
                <a:gd name="connsiteX9-383" fmla="*/ 254643 w 2537771"/>
                <a:gd name="connsiteY9-384" fmla="*/ 70783 h 81912"/>
                <a:gd name="connsiteX10-385" fmla="*/ 180158 w 2537771"/>
                <a:gd name="connsiteY10-386" fmla="*/ 47188 h 81912"/>
                <a:gd name="connsiteX11-387" fmla="*/ 93392 w 2537771"/>
                <a:gd name="connsiteY11-388" fmla="*/ 81912 h 81912"/>
                <a:gd name="connsiteX12-389" fmla="*/ 0 w 2537771"/>
                <a:gd name="connsiteY12-390" fmla="*/ 0 h 81912"/>
                <a:gd name="connsiteX0-391" fmla="*/ 2537771 w 2537771"/>
                <a:gd name="connsiteY0-392" fmla="*/ 12613 h 81912"/>
                <a:gd name="connsiteX1-393" fmla="*/ 2191592 w 2537771"/>
                <a:gd name="connsiteY1-394" fmla="*/ 39967 h 81912"/>
                <a:gd name="connsiteX2-395" fmla="*/ 2054548 w 2537771"/>
                <a:gd name="connsiteY2-396" fmla="*/ 27946 h 81912"/>
                <a:gd name="connsiteX3-397" fmla="*/ 1604819 w 2537771"/>
                <a:gd name="connsiteY3-398" fmla="*/ 70634 h 81912"/>
                <a:gd name="connsiteX4-399" fmla="*/ 1365106 w 2537771"/>
                <a:gd name="connsiteY4-400" fmla="*/ 50948 h 81912"/>
                <a:gd name="connsiteX5-401" fmla="*/ 1188657 w 2537771"/>
                <a:gd name="connsiteY5-402" fmla="*/ 70338 h 81912"/>
                <a:gd name="connsiteX6-403" fmla="*/ 960259 w 2537771"/>
                <a:gd name="connsiteY6-404" fmla="*/ 78301 h 81912"/>
                <a:gd name="connsiteX7-405" fmla="*/ 747671 w 2537771"/>
                <a:gd name="connsiteY7-406" fmla="*/ 59060 h 81912"/>
                <a:gd name="connsiteX8-407" fmla="*/ 526070 w 2537771"/>
                <a:gd name="connsiteY8-408" fmla="*/ 31855 h 81912"/>
                <a:gd name="connsiteX9-409" fmla="*/ 254643 w 2537771"/>
                <a:gd name="connsiteY9-410" fmla="*/ 70783 h 81912"/>
                <a:gd name="connsiteX10-411" fmla="*/ 180158 w 2537771"/>
                <a:gd name="connsiteY10-412" fmla="*/ 47188 h 81912"/>
                <a:gd name="connsiteX11-413" fmla="*/ 93392 w 2537771"/>
                <a:gd name="connsiteY11-414" fmla="*/ 81912 h 81912"/>
                <a:gd name="connsiteX12-415" fmla="*/ 0 w 2537771"/>
                <a:gd name="connsiteY12-416" fmla="*/ 0 h 81912"/>
                <a:gd name="connsiteX0-417" fmla="*/ 2537771 w 2537771"/>
                <a:gd name="connsiteY0-418" fmla="*/ 12613 h 79392"/>
                <a:gd name="connsiteX1-419" fmla="*/ 2191592 w 2537771"/>
                <a:gd name="connsiteY1-420" fmla="*/ 39967 h 79392"/>
                <a:gd name="connsiteX2-421" fmla="*/ 2054548 w 2537771"/>
                <a:gd name="connsiteY2-422" fmla="*/ 27946 h 79392"/>
                <a:gd name="connsiteX3-423" fmla="*/ 1604819 w 2537771"/>
                <a:gd name="connsiteY3-424" fmla="*/ 70634 h 79392"/>
                <a:gd name="connsiteX4-425" fmla="*/ 1365106 w 2537771"/>
                <a:gd name="connsiteY4-426" fmla="*/ 50948 h 79392"/>
                <a:gd name="connsiteX5-427" fmla="*/ 1188657 w 2537771"/>
                <a:gd name="connsiteY5-428" fmla="*/ 70338 h 79392"/>
                <a:gd name="connsiteX6-429" fmla="*/ 960259 w 2537771"/>
                <a:gd name="connsiteY6-430" fmla="*/ 78301 h 79392"/>
                <a:gd name="connsiteX7-431" fmla="*/ 747671 w 2537771"/>
                <a:gd name="connsiteY7-432" fmla="*/ 59060 h 79392"/>
                <a:gd name="connsiteX8-433" fmla="*/ 526070 w 2537771"/>
                <a:gd name="connsiteY8-434" fmla="*/ 31855 h 79392"/>
                <a:gd name="connsiteX9-435" fmla="*/ 254643 w 2537771"/>
                <a:gd name="connsiteY9-436" fmla="*/ 70783 h 79392"/>
                <a:gd name="connsiteX10-437" fmla="*/ 180158 w 2537771"/>
                <a:gd name="connsiteY10-438" fmla="*/ 47188 h 79392"/>
                <a:gd name="connsiteX11-439" fmla="*/ 105320 w 2537771"/>
                <a:gd name="connsiteY11-440" fmla="*/ 62373 h 79392"/>
                <a:gd name="connsiteX12-441" fmla="*/ 0 w 2537771"/>
                <a:gd name="connsiteY12-442" fmla="*/ 0 h 793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2537771" h="79392">
                  <a:moveTo>
                    <a:pt x="2537771" y="12613"/>
                  </a:moveTo>
                  <a:cubicBezTo>
                    <a:pt x="2372259" y="-2434"/>
                    <a:pt x="2272129" y="37412"/>
                    <a:pt x="2191592" y="39967"/>
                  </a:cubicBezTo>
                  <a:cubicBezTo>
                    <a:pt x="2111055" y="42522"/>
                    <a:pt x="2152344" y="22835"/>
                    <a:pt x="2054548" y="27946"/>
                  </a:cubicBezTo>
                  <a:cubicBezTo>
                    <a:pt x="1956753" y="33057"/>
                    <a:pt x="2056264" y="56072"/>
                    <a:pt x="1604819" y="70634"/>
                  </a:cubicBezTo>
                  <a:cubicBezTo>
                    <a:pt x="1524915" y="64072"/>
                    <a:pt x="1434466" y="50997"/>
                    <a:pt x="1365106" y="50948"/>
                  </a:cubicBezTo>
                  <a:cubicBezTo>
                    <a:pt x="1295746" y="50899"/>
                    <a:pt x="1256132" y="65779"/>
                    <a:pt x="1188657" y="70338"/>
                  </a:cubicBezTo>
                  <a:cubicBezTo>
                    <a:pt x="1121183" y="74897"/>
                    <a:pt x="1114588" y="82159"/>
                    <a:pt x="960259" y="78301"/>
                  </a:cubicBezTo>
                  <a:cubicBezTo>
                    <a:pt x="937110" y="70585"/>
                    <a:pt x="820036" y="66801"/>
                    <a:pt x="747671" y="59060"/>
                  </a:cubicBezTo>
                  <a:cubicBezTo>
                    <a:pt x="675306" y="51319"/>
                    <a:pt x="608241" y="29901"/>
                    <a:pt x="526070" y="31855"/>
                  </a:cubicBezTo>
                  <a:cubicBezTo>
                    <a:pt x="443899" y="33809"/>
                    <a:pt x="312295" y="68228"/>
                    <a:pt x="254643" y="70783"/>
                  </a:cubicBezTo>
                  <a:cubicBezTo>
                    <a:pt x="196991" y="73338"/>
                    <a:pt x="205045" y="48590"/>
                    <a:pt x="180158" y="47188"/>
                  </a:cubicBezTo>
                  <a:cubicBezTo>
                    <a:pt x="155271" y="45786"/>
                    <a:pt x="113036" y="50798"/>
                    <a:pt x="105320" y="62373"/>
                  </a:cubicBezTo>
                  <a:cubicBezTo>
                    <a:pt x="49008" y="38977"/>
                    <a:pt x="8599" y="82012"/>
                    <a:pt x="0" y="0"/>
                  </a:cubicBezTo>
                </a:path>
              </a:pathLst>
            </a:custGeom>
            <a:noFill/>
            <a:ln w="349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3" name="Freeform 118"/>
            <p:cNvSpPr>
              <a:spLocks noEditPoints="1"/>
            </p:cNvSpPr>
            <p:nvPr/>
          </p:nvSpPr>
          <p:spPr bwMode="auto">
            <a:xfrm flipH="1">
              <a:off x="10124063" y="5530041"/>
              <a:ext cx="1513841" cy="619089"/>
            </a:xfrm>
            <a:custGeom>
              <a:avLst/>
              <a:gdLst>
                <a:gd name="T0" fmla="*/ 250 w 257"/>
                <a:gd name="T1" fmla="*/ 87 h 92"/>
                <a:gd name="T2" fmla="*/ 215 w 257"/>
                <a:gd name="T3" fmla="*/ 84 h 92"/>
                <a:gd name="T4" fmla="*/ 204 w 257"/>
                <a:gd name="T5" fmla="*/ 87 h 92"/>
                <a:gd name="T6" fmla="*/ 146 w 257"/>
                <a:gd name="T7" fmla="*/ 88 h 92"/>
                <a:gd name="T8" fmla="*/ 116 w 257"/>
                <a:gd name="T9" fmla="*/ 85 h 92"/>
                <a:gd name="T10" fmla="*/ 54 w 257"/>
                <a:gd name="T11" fmla="*/ 54 h 92"/>
                <a:gd name="T12" fmla="*/ 2 w 257"/>
                <a:gd name="T13" fmla="*/ 30 h 92"/>
                <a:gd name="T14" fmla="*/ 16 w 257"/>
                <a:gd name="T15" fmla="*/ 0 h 92"/>
                <a:gd name="T16" fmla="*/ 42 w 257"/>
                <a:gd name="T17" fmla="*/ 12 h 92"/>
                <a:gd name="T18" fmla="*/ 78 w 257"/>
                <a:gd name="T19" fmla="*/ 31 h 92"/>
                <a:gd name="T20" fmla="*/ 134 w 257"/>
                <a:gd name="T21" fmla="*/ 61 h 92"/>
                <a:gd name="T22" fmla="*/ 171 w 257"/>
                <a:gd name="T23" fmla="*/ 84 h 92"/>
                <a:gd name="T24" fmla="*/ 186 w 257"/>
                <a:gd name="T25" fmla="*/ 72 h 92"/>
                <a:gd name="T26" fmla="*/ 206 w 257"/>
                <a:gd name="T27" fmla="*/ 71 h 92"/>
                <a:gd name="T28" fmla="*/ 225 w 257"/>
                <a:gd name="T29" fmla="*/ 79 h 92"/>
                <a:gd name="T30" fmla="*/ 254 w 257"/>
                <a:gd name="T31" fmla="*/ 82 h 92"/>
                <a:gd name="T32" fmla="*/ 237 w 257"/>
                <a:gd name="T33" fmla="*/ 80 h 92"/>
                <a:gd name="T34" fmla="*/ 217 w 257"/>
                <a:gd name="T35" fmla="*/ 82 h 92"/>
                <a:gd name="T36" fmla="*/ 244 w 257"/>
                <a:gd name="T37" fmla="*/ 82 h 92"/>
                <a:gd name="T38" fmla="*/ 187 w 257"/>
                <a:gd name="T39" fmla="*/ 70 h 92"/>
                <a:gd name="T40" fmla="*/ 188 w 257"/>
                <a:gd name="T41" fmla="*/ 86 h 92"/>
                <a:gd name="T42" fmla="*/ 158 w 257"/>
                <a:gd name="T43" fmla="*/ 84 h 92"/>
                <a:gd name="T44" fmla="*/ 172 w 257"/>
                <a:gd name="T45" fmla="*/ 87 h 92"/>
                <a:gd name="T46" fmla="*/ 195 w 257"/>
                <a:gd name="T47" fmla="*/ 74 h 92"/>
                <a:gd name="T48" fmla="*/ 202 w 257"/>
                <a:gd name="T49" fmla="*/ 72 h 92"/>
                <a:gd name="T50" fmla="*/ 211 w 257"/>
                <a:gd name="T51" fmla="*/ 78 h 92"/>
                <a:gd name="T52" fmla="*/ 148 w 257"/>
                <a:gd name="T53" fmla="*/ 85 h 92"/>
                <a:gd name="T54" fmla="*/ 132 w 257"/>
                <a:gd name="T55" fmla="*/ 72 h 92"/>
                <a:gd name="T56" fmla="*/ 139 w 257"/>
                <a:gd name="T57" fmla="*/ 85 h 92"/>
                <a:gd name="T58" fmla="*/ 122 w 257"/>
                <a:gd name="T59" fmla="*/ 58 h 92"/>
                <a:gd name="T60" fmla="*/ 130 w 257"/>
                <a:gd name="T61" fmla="*/ 71 h 92"/>
                <a:gd name="T62" fmla="*/ 70 w 257"/>
                <a:gd name="T63" fmla="*/ 56 h 92"/>
                <a:gd name="T64" fmla="*/ 110 w 257"/>
                <a:gd name="T65" fmla="*/ 76 h 92"/>
                <a:gd name="T66" fmla="*/ 120 w 257"/>
                <a:gd name="T67" fmla="*/ 57 h 92"/>
                <a:gd name="T68" fmla="*/ 74 w 257"/>
                <a:gd name="T69" fmla="*/ 31 h 92"/>
                <a:gd name="T70" fmla="*/ 111 w 257"/>
                <a:gd name="T71" fmla="*/ 55 h 92"/>
                <a:gd name="T72" fmla="*/ 91 w 257"/>
                <a:gd name="T73" fmla="*/ 60 h 92"/>
                <a:gd name="T74" fmla="*/ 53 w 257"/>
                <a:gd name="T75" fmla="*/ 37 h 92"/>
                <a:gd name="T76" fmla="*/ 34 w 257"/>
                <a:gd name="T77" fmla="*/ 10 h 92"/>
                <a:gd name="T78" fmla="*/ 112 w 257"/>
                <a:gd name="T79" fmla="*/ 59 h 92"/>
                <a:gd name="T80" fmla="*/ 77 w 257"/>
                <a:gd name="T81" fmla="*/ 39 h 92"/>
                <a:gd name="T82" fmla="*/ 49 w 257"/>
                <a:gd name="T83" fmla="*/ 22 h 92"/>
                <a:gd name="T84" fmla="*/ 58 w 257"/>
                <a:gd name="T85" fmla="*/ 39 h 92"/>
                <a:gd name="T86" fmla="*/ 113 w 257"/>
                <a:gd name="T87" fmla="*/ 60 h 92"/>
                <a:gd name="T88" fmla="*/ 110 w 257"/>
                <a:gd name="T89" fmla="*/ 78 h 92"/>
                <a:gd name="T90" fmla="*/ 67 w 257"/>
                <a:gd name="T91" fmla="*/ 57 h 92"/>
                <a:gd name="T92" fmla="*/ 21 w 257"/>
                <a:gd name="T93" fmla="*/ 38 h 92"/>
                <a:gd name="T94" fmla="*/ 102 w 257"/>
                <a:gd name="T95" fmla="*/ 75 h 92"/>
                <a:gd name="T96" fmla="*/ 32 w 257"/>
                <a:gd name="T97" fmla="*/ 8 h 92"/>
                <a:gd name="T98" fmla="*/ 18 w 257"/>
                <a:gd name="T99" fmla="*/ 37 h 92"/>
                <a:gd name="T100" fmla="*/ 8 w 257"/>
                <a:gd name="T101" fmla="*/ 9 h 92"/>
                <a:gd name="T102" fmla="*/ 7 w 257"/>
                <a:gd name="T103" fmla="*/ 28 h 92"/>
                <a:gd name="T104" fmla="*/ 20 w 257"/>
                <a:gd name="T105"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7" h="92">
                  <a:moveTo>
                    <a:pt x="256" y="83"/>
                  </a:moveTo>
                  <a:cubicBezTo>
                    <a:pt x="256" y="84"/>
                    <a:pt x="257" y="87"/>
                    <a:pt x="256" y="89"/>
                  </a:cubicBezTo>
                  <a:cubicBezTo>
                    <a:pt x="253" y="89"/>
                    <a:pt x="253" y="88"/>
                    <a:pt x="250" y="87"/>
                  </a:cubicBezTo>
                  <a:cubicBezTo>
                    <a:pt x="244" y="86"/>
                    <a:pt x="238" y="83"/>
                    <a:pt x="231" y="84"/>
                  </a:cubicBezTo>
                  <a:cubicBezTo>
                    <a:pt x="229" y="84"/>
                    <a:pt x="227" y="86"/>
                    <a:pt x="225" y="86"/>
                  </a:cubicBezTo>
                  <a:cubicBezTo>
                    <a:pt x="221" y="86"/>
                    <a:pt x="219" y="84"/>
                    <a:pt x="215" y="84"/>
                  </a:cubicBezTo>
                  <a:cubicBezTo>
                    <a:pt x="212" y="82"/>
                    <a:pt x="208" y="79"/>
                    <a:pt x="205" y="76"/>
                  </a:cubicBezTo>
                  <a:cubicBezTo>
                    <a:pt x="206" y="79"/>
                    <a:pt x="208" y="81"/>
                    <a:pt x="208" y="84"/>
                  </a:cubicBezTo>
                  <a:cubicBezTo>
                    <a:pt x="207" y="86"/>
                    <a:pt x="205" y="86"/>
                    <a:pt x="204" y="87"/>
                  </a:cubicBezTo>
                  <a:cubicBezTo>
                    <a:pt x="196" y="87"/>
                    <a:pt x="189" y="90"/>
                    <a:pt x="183" y="91"/>
                  </a:cubicBezTo>
                  <a:cubicBezTo>
                    <a:pt x="172" y="91"/>
                    <a:pt x="163" y="85"/>
                    <a:pt x="152" y="86"/>
                  </a:cubicBezTo>
                  <a:cubicBezTo>
                    <a:pt x="150" y="87"/>
                    <a:pt x="148" y="88"/>
                    <a:pt x="146" y="88"/>
                  </a:cubicBezTo>
                  <a:cubicBezTo>
                    <a:pt x="142" y="88"/>
                    <a:pt x="138" y="87"/>
                    <a:pt x="134" y="87"/>
                  </a:cubicBezTo>
                  <a:cubicBezTo>
                    <a:pt x="130" y="87"/>
                    <a:pt x="125" y="86"/>
                    <a:pt x="121" y="86"/>
                  </a:cubicBezTo>
                  <a:cubicBezTo>
                    <a:pt x="119" y="87"/>
                    <a:pt x="117" y="87"/>
                    <a:pt x="116" y="85"/>
                  </a:cubicBezTo>
                  <a:cubicBezTo>
                    <a:pt x="105" y="79"/>
                    <a:pt x="94" y="73"/>
                    <a:pt x="83" y="67"/>
                  </a:cubicBezTo>
                  <a:cubicBezTo>
                    <a:pt x="79" y="65"/>
                    <a:pt x="76" y="63"/>
                    <a:pt x="72" y="61"/>
                  </a:cubicBezTo>
                  <a:cubicBezTo>
                    <a:pt x="66" y="59"/>
                    <a:pt x="60" y="57"/>
                    <a:pt x="54" y="54"/>
                  </a:cubicBezTo>
                  <a:cubicBezTo>
                    <a:pt x="43" y="49"/>
                    <a:pt x="31" y="46"/>
                    <a:pt x="21" y="40"/>
                  </a:cubicBezTo>
                  <a:cubicBezTo>
                    <a:pt x="17" y="38"/>
                    <a:pt x="12" y="36"/>
                    <a:pt x="8" y="34"/>
                  </a:cubicBezTo>
                  <a:cubicBezTo>
                    <a:pt x="6" y="32"/>
                    <a:pt x="4" y="32"/>
                    <a:pt x="2" y="30"/>
                  </a:cubicBezTo>
                  <a:cubicBezTo>
                    <a:pt x="1" y="28"/>
                    <a:pt x="0" y="26"/>
                    <a:pt x="0" y="24"/>
                  </a:cubicBezTo>
                  <a:cubicBezTo>
                    <a:pt x="0" y="18"/>
                    <a:pt x="5" y="9"/>
                    <a:pt x="8" y="5"/>
                  </a:cubicBezTo>
                  <a:cubicBezTo>
                    <a:pt x="10" y="3"/>
                    <a:pt x="13" y="1"/>
                    <a:pt x="16" y="0"/>
                  </a:cubicBezTo>
                  <a:cubicBezTo>
                    <a:pt x="17" y="0"/>
                    <a:pt x="19" y="0"/>
                    <a:pt x="20" y="0"/>
                  </a:cubicBezTo>
                  <a:cubicBezTo>
                    <a:pt x="26" y="3"/>
                    <a:pt x="33" y="7"/>
                    <a:pt x="39" y="10"/>
                  </a:cubicBezTo>
                  <a:cubicBezTo>
                    <a:pt x="40" y="11"/>
                    <a:pt x="41" y="11"/>
                    <a:pt x="42" y="12"/>
                  </a:cubicBezTo>
                  <a:cubicBezTo>
                    <a:pt x="45" y="13"/>
                    <a:pt x="48" y="15"/>
                    <a:pt x="52" y="17"/>
                  </a:cubicBezTo>
                  <a:cubicBezTo>
                    <a:pt x="58" y="20"/>
                    <a:pt x="64" y="23"/>
                    <a:pt x="70" y="26"/>
                  </a:cubicBezTo>
                  <a:cubicBezTo>
                    <a:pt x="73" y="28"/>
                    <a:pt x="75" y="30"/>
                    <a:pt x="78" y="31"/>
                  </a:cubicBezTo>
                  <a:cubicBezTo>
                    <a:pt x="91" y="39"/>
                    <a:pt x="104" y="46"/>
                    <a:pt x="117" y="53"/>
                  </a:cubicBezTo>
                  <a:cubicBezTo>
                    <a:pt x="120" y="55"/>
                    <a:pt x="123" y="56"/>
                    <a:pt x="126" y="57"/>
                  </a:cubicBezTo>
                  <a:cubicBezTo>
                    <a:pt x="128" y="59"/>
                    <a:pt x="131" y="61"/>
                    <a:pt x="134" y="61"/>
                  </a:cubicBezTo>
                  <a:cubicBezTo>
                    <a:pt x="139" y="68"/>
                    <a:pt x="145" y="74"/>
                    <a:pt x="150" y="82"/>
                  </a:cubicBezTo>
                  <a:cubicBezTo>
                    <a:pt x="153" y="81"/>
                    <a:pt x="157" y="82"/>
                    <a:pt x="162" y="82"/>
                  </a:cubicBezTo>
                  <a:cubicBezTo>
                    <a:pt x="165" y="82"/>
                    <a:pt x="168" y="83"/>
                    <a:pt x="171" y="84"/>
                  </a:cubicBezTo>
                  <a:cubicBezTo>
                    <a:pt x="176" y="84"/>
                    <a:pt x="181" y="84"/>
                    <a:pt x="185" y="84"/>
                  </a:cubicBezTo>
                  <a:cubicBezTo>
                    <a:pt x="191" y="85"/>
                    <a:pt x="196" y="83"/>
                    <a:pt x="200" y="80"/>
                  </a:cubicBezTo>
                  <a:cubicBezTo>
                    <a:pt x="198" y="75"/>
                    <a:pt x="188" y="78"/>
                    <a:pt x="186" y="72"/>
                  </a:cubicBezTo>
                  <a:cubicBezTo>
                    <a:pt x="185" y="67"/>
                    <a:pt x="190" y="65"/>
                    <a:pt x="195" y="66"/>
                  </a:cubicBezTo>
                  <a:cubicBezTo>
                    <a:pt x="196" y="66"/>
                    <a:pt x="197" y="66"/>
                    <a:pt x="198" y="67"/>
                  </a:cubicBezTo>
                  <a:cubicBezTo>
                    <a:pt x="201" y="68"/>
                    <a:pt x="203" y="70"/>
                    <a:pt x="206" y="71"/>
                  </a:cubicBezTo>
                  <a:cubicBezTo>
                    <a:pt x="208" y="73"/>
                    <a:pt x="211" y="76"/>
                    <a:pt x="213" y="77"/>
                  </a:cubicBezTo>
                  <a:cubicBezTo>
                    <a:pt x="214" y="78"/>
                    <a:pt x="216" y="78"/>
                    <a:pt x="218" y="79"/>
                  </a:cubicBezTo>
                  <a:cubicBezTo>
                    <a:pt x="221" y="80"/>
                    <a:pt x="222" y="80"/>
                    <a:pt x="225" y="79"/>
                  </a:cubicBezTo>
                  <a:cubicBezTo>
                    <a:pt x="228" y="79"/>
                    <a:pt x="232" y="78"/>
                    <a:pt x="235" y="78"/>
                  </a:cubicBezTo>
                  <a:cubicBezTo>
                    <a:pt x="238" y="78"/>
                    <a:pt x="242" y="80"/>
                    <a:pt x="246" y="81"/>
                  </a:cubicBezTo>
                  <a:cubicBezTo>
                    <a:pt x="249" y="82"/>
                    <a:pt x="253" y="82"/>
                    <a:pt x="254" y="82"/>
                  </a:cubicBezTo>
                  <a:cubicBezTo>
                    <a:pt x="255" y="83"/>
                    <a:pt x="255" y="82"/>
                    <a:pt x="256" y="83"/>
                  </a:cubicBezTo>
                  <a:close/>
                  <a:moveTo>
                    <a:pt x="244" y="82"/>
                  </a:moveTo>
                  <a:cubicBezTo>
                    <a:pt x="242" y="82"/>
                    <a:pt x="239" y="81"/>
                    <a:pt x="237" y="80"/>
                  </a:cubicBezTo>
                  <a:cubicBezTo>
                    <a:pt x="231" y="80"/>
                    <a:pt x="226" y="82"/>
                    <a:pt x="221" y="82"/>
                  </a:cubicBezTo>
                  <a:cubicBezTo>
                    <a:pt x="217" y="81"/>
                    <a:pt x="215" y="80"/>
                    <a:pt x="212" y="79"/>
                  </a:cubicBezTo>
                  <a:cubicBezTo>
                    <a:pt x="213" y="80"/>
                    <a:pt x="215" y="82"/>
                    <a:pt x="217" y="82"/>
                  </a:cubicBezTo>
                  <a:cubicBezTo>
                    <a:pt x="223" y="84"/>
                    <a:pt x="227" y="82"/>
                    <a:pt x="232" y="82"/>
                  </a:cubicBezTo>
                  <a:cubicBezTo>
                    <a:pt x="241" y="81"/>
                    <a:pt x="247" y="85"/>
                    <a:pt x="254" y="86"/>
                  </a:cubicBezTo>
                  <a:cubicBezTo>
                    <a:pt x="254" y="82"/>
                    <a:pt x="249" y="83"/>
                    <a:pt x="244" y="82"/>
                  </a:cubicBezTo>
                  <a:close/>
                  <a:moveTo>
                    <a:pt x="205" y="74"/>
                  </a:moveTo>
                  <a:cubicBezTo>
                    <a:pt x="204" y="71"/>
                    <a:pt x="201" y="70"/>
                    <a:pt x="198" y="69"/>
                  </a:cubicBezTo>
                  <a:cubicBezTo>
                    <a:pt x="195" y="68"/>
                    <a:pt x="188" y="65"/>
                    <a:pt x="187" y="70"/>
                  </a:cubicBezTo>
                  <a:cubicBezTo>
                    <a:pt x="187" y="75"/>
                    <a:pt x="194" y="74"/>
                    <a:pt x="198" y="76"/>
                  </a:cubicBezTo>
                  <a:cubicBezTo>
                    <a:pt x="200" y="76"/>
                    <a:pt x="203" y="79"/>
                    <a:pt x="203" y="81"/>
                  </a:cubicBezTo>
                  <a:cubicBezTo>
                    <a:pt x="202" y="83"/>
                    <a:pt x="192" y="86"/>
                    <a:pt x="188" y="86"/>
                  </a:cubicBezTo>
                  <a:cubicBezTo>
                    <a:pt x="183" y="86"/>
                    <a:pt x="178" y="86"/>
                    <a:pt x="174" y="85"/>
                  </a:cubicBezTo>
                  <a:cubicBezTo>
                    <a:pt x="170" y="85"/>
                    <a:pt x="165" y="83"/>
                    <a:pt x="161" y="83"/>
                  </a:cubicBezTo>
                  <a:cubicBezTo>
                    <a:pt x="160" y="83"/>
                    <a:pt x="159" y="84"/>
                    <a:pt x="158" y="84"/>
                  </a:cubicBezTo>
                  <a:cubicBezTo>
                    <a:pt x="155" y="83"/>
                    <a:pt x="152" y="82"/>
                    <a:pt x="151" y="85"/>
                  </a:cubicBezTo>
                  <a:cubicBezTo>
                    <a:pt x="155" y="85"/>
                    <a:pt x="160" y="85"/>
                    <a:pt x="164" y="85"/>
                  </a:cubicBezTo>
                  <a:cubicBezTo>
                    <a:pt x="167" y="86"/>
                    <a:pt x="169" y="88"/>
                    <a:pt x="172" y="87"/>
                  </a:cubicBezTo>
                  <a:cubicBezTo>
                    <a:pt x="184" y="92"/>
                    <a:pt x="193" y="85"/>
                    <a:pt x="205" y="85"/>
                  </a:cubicBezTo>
                  <a:cubicBezTo>
                    <a:pt x="208" y="82"/>
                    <a:pt x="204" y="79"/>
                    <a:pt x="203" y="77"/>
                  </a:cubicBezTo>
                  <a:cubicBezTo>
                    <a:pt x="200" y="76"/>
                    <a:pt x="198" y="74"/>
                    <a:pt x="195" y="74"/>
                  </a:cubicBezTo>
                  <a:cubicBezTo>
                    <a:pt x="195" y="73"/>
                    <a:pt x="195" y="73"/>
                    <a:pt x="195" y="73"/>
                  </a:cubicBezTo>
                  <a:cubicBezTo>
                    <a:pt x="193" y="73"/>
                    <a:pt x="192" y="72"/>
                    <a:pt x="193" y="70"/>
                  </a:cubicBezTo>
                  <a:cubicBezTo>
                    <a:pt x="197" y="68"/>
                    <a:pt x="200" y="72"/>
                    <a:pt x="202" y="72"/>
                  </a:cubicBezTo>
                  <a:cubicBezTo>
                    <a:pt x="203" y="73"/>
                    <a:pt x="205" y="74"/>
                    <a:pt x="207" y="75"/>
                  </a:cubicBezTo>
                  <a:cubicBezTo>
                    <a:pt x="208" y="76"/>
                    <a:pt x="210" y="78"/>
                    <a:pt x="212" y="78"/>
                  </a:cubicBezTo>
                  <a:cubicBezTo>
                    <a:pt x="211" y="78"/>
                    <a:pt x="211" y="78"/>
                    <a:pt x="211" y="78"/>
                  </a:cubicBezTo>
                  <a:cubicBezTo>
                    <a:pt x="209" y="76"/>
                    <a:pt x="208" y="74"/>
                    <a:pt x="205" y="74"/>
                  </a:cubicBezTo>
                  <a:close/>
                  <a:moveTo>
                    <a:pt x="139" y="85"/>
                  </a:moveTo>
                  <a:cubicBezTo>
                    <a:pt x="142" y="85"/>
                    <a:pt x="147" y="87"/>
                    <a:pt x="148" y="85"/>
                  </a:cubicBezTo>
                  <a:cubicBezTo>
                    <a:pt x="148" y="84"/>
                    <a:pt x="148" y="84"/>
                    <a:pt x="148" y="84"/>
                  </a:cubicBezTo>
                  <a:cubicBezTo>
                    <a:pt x="144" y="77"/>
                    <a:pt x="140" y="69"/>
                    <a:pt x="133" y="64"/>
                  </a:cubicBezTo>
                  <a:cubicBezTo>
                    <a:pt x="132" y="67"/>
                    <a:pt x="133" y="69"/>
                    <a:pt x="132" y="72"/>
                  </a:cubicBezTo>
                  <a:cubicBezTo>
                    <a:pt x="132" y="77"/>
                    <a:pt x="128" y="80"/>
                    <a:pt x="126" y="83"/>
                  </a:cubicBezTo>
                  <a:cubicBezTo>
                    <a:pt x="125" y="83"/>
                    <a:pt x="123" y="84"/>
                    <a:pt x="124" y="85"/>
                  </a:cubicBezTo>
                  <a:cubicBezTo>
                    <a:pt x="128" y="85"/>
                    <a:pt x="134" y="84"/>
                    <a:pt x="139" y="85"/>
                  </a:cubicBezTo>
                  <a:close/>
                  <a:moveTo>
                    <a:pt x="130" y="71"/>
                  </a:moveTo>
                  <a:cubicBezTo>
                    <a:pt x="131" y="68"/>
                    <a:pt x="131" y="65"/>
                    <a:pt x="130" y="62"/>
                  </a:cubicBezTo>
                  <a:cubicBezTo>
                    <a:pt x="127" y="61"/>
                    <a:pt x="125" y="58"/>
                    <a:pt x="122" y="58"/>
                  </a:cubicBezTo>
                  <a:cubicBezTo>
                    <a:pt x="123" y="68"/>
                    <a:pt x="120" y="76"/>
                    <a:pt x="112" y="80"/>
                  </a:cubicBezTo>
                  <a:cubicBezTo>
                    <a:pt x="114" y="82"/>
                    <a:pt x="117" y="83"/>
                    <a:pt x="120" y="84"/>
                  </a:cubicBezTo>
                  <a:cubicBezTo>
                    <a:pt x="124" y="81"/>
                    <a:pt x="130" y="78"/>
                    <a:pt x="130" y="71"/>
                  </a:cubicBezTo>
                  <a:close/>
                  <a:moveTo>
                    <a:pt x="41" y="41"/>
                  </a:moveTo>
                  <a:cubicBezTo>
                    <a:pt x="45" y="43"/>
                    <a:pt x="49" y="45"/>
                    <a:pt x="54" y="47"/>
                  </a:cubicBezTo>
                  <a:cubicBezTo>
                    <a:pt x="59" y="50"/>
                    <a:pt x="64" y="54"/>
                    <a:pt x="70" y="56"/>
                  </a:cubicBezTo>
                  <a:cubicBezTo>
                    <a:pt x="75" y="58"/>
                    <a:pt x="80" y="61"/>
                    <a:pt x="86" y="64"/>
                  </a:cubicBezTo>
                  <a:cubicBezTo>
                    <a:pt x="91" y="66"/>
                    <a:pt x="96" y="69"/>
                    <a:pt x="102" y="71"/>
                  </a:cubicBezTo>
                  <a:cubicBezTo>
                    <a:pt x="105" y="73"/>
                    <a:pt x="108" y="75"/>
                    <a:pt x="110" y="76"/>
                  </a:cubicBezTo>
                  <a:cubicBezTo>
                    <a:pt x="111" y="76"/>
                    <a:pt x="113" y="76"/>
                    <a:pt x="113" y="76"/>
                  </a:cubicBezTo>
                  <a:cubicBezTo>
                    <a:pt x="115" y="76"/>
                    <a:pt x="118" y="73"/>
                    <a:pt x="119" y="71"/>
                  </a:cubicBezTo>
                  <a:cubicBezTo>
                    <a:pt x="121" y="66"/>
                    <a:pt x="121" y="61"/>
                    <a:pt x="120" y="57"/>
                  </a:cubicBezTo>
                  <a:cubicBezTo>
                    <a:pt x="112" y="52"/>
                    <a:pt x="104" y="48"/>
                    <a:pt x="97" y="44"/>
                  </a:cubicBezTo>
                  <a:cubicBezTo>
                    <a:pt x="94" y="43"/>
                    <a:pt x="92" y="41"/>
                    <a:pt x="89" y="39"/>
                  </a:cubicBezTo>
                  <a:cubicBezTo>
                    <a:pt x="84" y="37"/>
                    <a:pt x="79" y="34"/>
                    <a:pt x="74" y="31"/>
                  </a:cubicBezTo>
                  <a:cubicBezTo>
                    <a:pt x="68" y="28"/>
                    <a:pt x="62" y="24"/>
                    <a:pt x="56" y="21"/>
                  </a:cubicBezTo>
                  <a:cubicBezTo>
                    <a:pt x="55" y="21"/>
                    <a:pt x="54" y="20"/>
                    <a:pt x="53" y="20"/>
                  </a:cubicBezTo>
                  <a:cubicBezTo>
                    <a:pt x="71" y="34"/>
                    <a:pt x="90" y="45"/>
                    <a:pt x="111" y="55"/>
                  </a:cubicBezTo>
                  <a:cubicBezTo>
                    <a:pt x="111" y="56"/>
                    <a:pt x="112" y="56"/>
                    <a:pt x="113" y="56"/>
                  </a:cubicBezTo>
                  <a:cubicBezTo>
                    <a:pt x="113" y="58"/>
                    <a:pt x="114" y="59"/>
                    <a:pt x="115" y="60"/>
                  </a:cubicBezTo>
                  <a:cubicBezTo>
                    <a:pt x="112" y="70"/>
                    <a:pt x="98" y="64"/>
                    <a:pt x="91" y="60"/>
                  </a:cubicBezTo>
                  <a:cubicBezTo>
                    <a:pt x="84" y="57"/>
                    <a:pt x="77" y="53"/>
                    <a:pt x="70" y="49"/>
                  </a:cubicBezTo>
                  <a:cubicBezTo>
                    <a:pt x="66" y="47"/>
                    <a:pt x="62" y="45"/>
                    <a:pt x="60" y="43"/>
                  </a:cubicBezTo>
                  <a:cubicBezTo>
                    <a:pt x="58" y="42"/>
                    <a:pt x="55" y="39"/>
                    <a:pt x="53" y="37"/>
                  </a:cubicBezTo>
                  <a:cubicBezTo>
                    <a:pt x="51" y="35"/>
                    <a:pt x="48" y="33"/>
                    <a:pt x="46" y="31"/>
                  </a:cubicBezTo>
                  <a:cubicBezTo>
                    <a:pt x="42" y="26"/>
                    <a:pt x="46" y="19"/>
                    <a:pt x="51" y="18"/>
                  </a:cubicBezTo>
                  <a:cubicBezTo>
                    <a:pt x="45" y="16"/>
                    <a:pt x="40" y="12"/>
                    <a:pt x="34" y="10"/>
                  </a:cubicBezTo>
                  <a:cubicBezTo>
                    <a:pt x="37" y="19"/>
                    <a:pt x="31" y="26"/>
                    <a:pt x="27" y="33"/>
                  </a:cubicBezTo>
                  <a:cubicBezTo>
                    <a:pt x="31" y="36"/>
                    <a:pt x="37" y="38"/>
                    <a:pt x="41" y="41"/>
                  </a:cubicBezTo>
                  <a:close/>
                  <a:moveTo>
                    <a:pt x="112" y="59"/>
                  </a:moveTo>
                  <a:cubicBezTo>
                    <a:pt x="111" y="57"/>
                    <a:pt x="107" y="56"/>
                    <a:pt x="106" y="55"/>
                  </a:cubicBezTo>
                  <a:cubicBezTo>
                    <a:pt x="101" y="51"/>
                    <a:pt x="96" y="50"/>
                    <a:pt x="91" y="47"/>
                  </a:cubicBezTo>
                  <a:cubicBezTo>
                    <a:pt x="86" y="44"/>
                    <a:pt x="82" y="42"/>
                    <a:pt x="77" y="39"/>
                  </a:cubicBezTo>
                  <a:cubicBezTo>
                    <a:pt x="72" y="36"/>
                    <a:pt x="68" y="33"/>
                    <a:pt x="63" y="30"/>
                  </a:cubicBezTo>
                  <a:cubicBezTo>
                    <a:pt x="61" y="28"/>
                    <a:pt x="59" y="27"/>
                    <a:pt x="56" y="25"/>
                  </a:cubicBezTo>
                  <a:cubicBezTo>
                    <a:pt x="54" y="24"/>
                    <a:pt x="51" y="21"/>
                    <a:pt x="49" y="22"/>
                  </a:cubicBezTo>
                  <a:cubicBezTo>
                    <a:pt x="47" y="22"/>
                    <a:pt x="46" y="26"/>
                    <a:pt x="46" y="28"/>
                  </a:cubicBezTo>
                  <a:cubicBezTo>
                    <a:pt x="47" y="29"/>
                    <a:pt x="50" y="32"/>
                    <a:pt x="52" y="34"/>
                  </a:cubicBezTo>
                  <a:cubicBezTo>
                    <a:pt x="54" y="36"/>
                    <a:pt x="56" y="37"/>
                    <a:pt x="58" y="39"/>
                  </a:cubicBezTo>
                  <a:cubicBezTo>
                    <a:pt x="67" y="46"/>
                    <a:pt x="77" y="50"/>
                    <a:pt x="87" y="56"/>
                  </a:cubicBezTo>
                  <a:cubicBezTo>
                    <a:pt x="94" y="60"/>
                    <a:pt x="102" y="65"/>
                    <a:pt x="111" y="62"/>
                  </a:cubicBezTo>
                  <a:cubicBezTo>
                    <a:pt x="112" y="62"/>
                    <a:pt x="113" y="61"/>
                    <a:pt x="113" y="60"/>
                  </a:cubicBezTo>
                  <a:cubicBezTo>
                    <a:pt x="113" y="60"/>
                    <a:pt x="113" y="60"/>
                    <a:pt x="113" y="60"/>
                  </a:cubicBezTo>
                  <a:cubicBezTo>
                    <a:pt x="113" y="59"/>
                    <a:pt x="113" y="59"/>
                    <a:pt x="112" y="59"/>
                  </a:cubicBezTo>
                  <a:close/>
                  <a:moveTo>
                    <a:pt x="110" y="78"/>
                  </a:moveTo>
                  <a:cubicBezTo>
                    <a:pt x="107" y="76"/>
                    <a:pt x="103" y="74"/>
                    <a:pt x="99" y="72"/>
                  </a:cubicBezTo>
                  <a:cubicBezTo>
                    <a:pt x="95" y="71"/>
                    <a:pt x="91" y="69"/>
                    <a:pt x="88" y="67"/>
                  </a:cubicBezTo>
                  <a:cubicBezTo>
                    <a:pt x="81" y="63"/>
                    <a:pt x="74" y="60"/>
                    <a:pt x="67" y="57"/>
                  </a:cubicBezTo>
                  <a:cubicBezTo>
                    <a:pt x="60" y="53"/>
                    <a:pt x="53" y="49"/>
                    <a:pt x="46" y="46"/>
                  </a:cubicBezTo>
                  <a:cubicBezTo>
                    <a:pt x="39" y="42"/>
                    <a:pt x="33" y="38"/>
                    <a:pt x="26" y="35"/>
                  </a:cubicBezTo>
                  <a:cubicBezTo>
                    <a:pt x="25" y="35"/>
                    <a:pt x="22" y="37"/>
                    <a:pt x="21" y="38"/>
                  </a:cubicBezTo>
                  <a:cubicBezTo>
                    <a:pt x="32" y="44"/>
                    <a:pt x="45" y="48"/>
                    <a:pt x="56" y="53"/>
                  </a:cubicBezTo>
                  <a:cubicBezTo>
                    <a:pt x="64" y="57"/>
                    <a:pt x="73" y="59"/>
                    <a:pt x="80" y="63"/>
                  </a:cubicBezTo>
                  <a:cubicBezTo>
                    <a:pt x="88" y="67"/>
                    <a:pt x="95" y="71"/>
                    <a:pt x="102" y="75"/>
                  </a:cubicBezTo>
                  <a:cubicBezTo>
                    <a:pt x="105" y="77"/>
                    <a:pt x="107" y="79"/>
                    <a:pt x="110" y="78"/>
                  </a:cubicBezTo>
                  <a:cubicBezTo>
                    <a:pt x="110" y="78"/>
                    <a:pt x="110" y="78"/>
                    <a:pt x="110" y="78"/>
                  </a:cubicBezTo>
                  <a:close/>
                  <a:moveTo>
                    <a:pt x="32" y="8"/>
                  </a:moveTo>
                  <a:cubicBezTo>
                    <a:pt x="28" y="7"/>
                    <a:pt x="25" y="5"/>
                    <a:pt x="22" y="3"/>
                  </a:cubicBezTo>
                  <a:cubicBezTo>
                    <a:pt x="23" y="16"/>
                    <a:pt x="15" y="26"/>
                    <a:pt x="7" y="31"/>
                  </a:cubicBezTo>
                  <a:cubicBezTo>
                    <a:pt x="11" y="33"/>
                    <a:pt x="15" y="35"/>
                    <a:pt x="18" y="37"/>
                  </a:cubicBezTo>
                  <a:cubicBezTo>
                    <a:pt x="27" y="32"/>
                    <a:pt x="35" y="20"/>
                    <a:pt x="32" y="8"/>
                  </a:cubicBezTo>
                  <a:close/>
                  <a:moveTo>
                    <a:pt x="9" y="8"/>
                  </a:moveTo>
                  <a:cubicBezTo>
                    <a:pt x="9" y="8"/>
                    <a:pt x="8" y="9"/>
                    <a:pt x="8" y="9"/>
                  </a:cubicBezTo>
                  <a:cubicBezTo>
                    <a:pt x="7" y="11"/>
                    <a:pt x="6" y="12"/>
                    <a:pt x="5" y="14"/>
                  </a:cubicBezTo>
                  <a:cubicBezTo>
                    <a:pt x="4" y="16"/>
                    <a:pt x="3" y="18"/>
                    <a:pt x="2" y="20"/>
                  </a:cubicBezTo>
                  <a:cubicBezTo>
                    <a:pt x="1" y="24"/>
                    <a:pt x="3" y="30"/>
                    <a:pt x="7" y="28"/>
                  </a:cubicBezTo>
                  <a:cubicBezTo>
                    <a:pt x="10" y="27"/>
                    <a:pt x="11" y="25"/>
                    <a:pt x="13" y="22"/>
                  </a:cubicBezTo>
                  <a:cubicBezTo>
                    <a:pt x="15" y="21"/>
                    <a:pt x="16" y="20"/>
                    <a:pt x="17" y="18"/>
                  </a:cubicBezTo>
                  <a:cubicBezTo>
                    <a:pt x="19" y="15"/>
                    <a:pt x="20" y="9"/>
                    <a:pt x="20" y="4"/>
                  </a:cubicBezTo>
                  <a:cubicBezTo>
                    <a:pt x="20" y="4"/>
                    <a:pt x="18" y="3"/>
                    <a:pt x="18" y="2"/>
                  </a:cubicBezTo>
                  <a:cubicBezTo>
                    <a:pt x="14" y="3"/>
                    <a:pt x="12" y="5"/>
                    <a:pt x="9" y="8"/>
                  </a:cubicBezTo>
                  <a:close/>
                </a:path>
              </a:pathLst>
            </a:custGeom>
            <a:solidFill>
              <a:schemeClr val="tx1"/>
            </a:solidFill>
            <a:ln>
              <a:noFill/>
            </a:ln>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grpSp>
      <p:grpSp>
        <p:nvGrpSpPr>
          <p:cNvPr id="24" name="PA_组合 33"/>
          <p:cNvGrpSpPr/>
          <p:nvPr>
            <p:custDataLst>
              <p:tags r:id="rId2"/>
            </p:custDataLst>
          </p:nvPr>
        </p:nvGrpSpPr>
        <p:grpSpPr bwMode="auto">
          <a:xfrm>
            <a:off x="4904734" y="5774235"/>
            <a:ext cx="2142906" cy="1128218"/>
            <a:chOff x="7394576" y="3627438"/>
            <a:chExt cx="1077913" cy="566738"/>
          </a:xfrm>
          <a:solidFill>
            <a:schemeClr val="tx1"/>
          </a:solidFill>
        </p:grpSpPr>
        <p:sp>
          <p:nvSpPr>
            <p:cNvPr id="25" name="Freeform 100"/>
            <p:cNvSpPr/>
            <p:nvPr/>
          </p:nvSpPr>
          <p:spPr bwMode="auto">
            <a:xfrm>
              <a:off x="8122380" y="3680704"/>
              <a:ext cx="97606" cy="17045"/>
            </a:xfrm>
            <a:custGeom>
              <a:avLst/>
              <a:gdLst>
                <a:gd name="T0" fmla="*/ 31 w 31"/>
                <a:gd name="T1" fmla="*/ 2 h 5"/>
                <a:gd name="T2" fmla="*/ 30 w 31"/>
                <a:gd name="T3" fmla="*/ 5 h 5"/>
                <a:gd name="T4" fmla="*/ 0 w 31"/>
                <a:gd name="T5" fmla="*/ 4 h 5"/>
                <a:gd name="T6" fmla="*/ 12 w 31"/>
                <a:gd name="T7" fmla="*/ 1 h 5"/>
                <a:gd name="T8" fmla="*/ 18 w 31"/>
                <a:gd name="T9" fmla="*/ 0 h 5"/>
                <a:gd name="T10" fmla="*/ 26 w 31"/>
                <a:gd name="T11" fmla="*/ 2 h 5"/>
                <a:gd name="T12" fmla="*/ 31 w 31"/>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31" h="5">
                  <a:moveTo>
                    <a:pt x="31" y="2"/>
                  </a:moveTo>
                  <a:cubicBezTo>
                    <a:pt x="31" y="3"/>
                    <a:pt x="31" y="4"/>
                    <a:pt x="30" y="5"/>
                  </a:cubicBezTo>
                  <a:cubicBezTo>
                    <a:pt x="21" y="2"/>
                    <a:pt x="11" y="3"/>
                    <a:pt x="0" y="4"/>
                  </a:cubicBezTo>
                  <a:cubicBezTo>
                    <a:pt x="1" y="0"/>
                    <a:pt x="8" y="1"/>
                    <a:pt x="12" y="1"/>
                  </a:cubicBezTo>
                  <a:cubicBezTo>
                    <a:pt x="14" y="1"/>
                    <a:pt x="16" y="0"/>
                    <a:pt x="18" y="0"/>
                  </a:cubicBezTo>
                  <a:cubicBezTo>
                    <a:pt x="20" y="0"/>
                    <a:pt x="23" y="1"/>
                    <a:pt x="26" y="2"/>
                  </a:cubicBezTo>
                  <a:cubicBezTo>
                    <a:pt x="28" y="2"/>
                    <a:pt x="30" y="0"/>
                    <a:pt x="3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26" name="Freeform 101"/>
            <p:cNvSpPr/>
            <p:nvPr/>
          </p:nvSpPr>
          <p:spPr bwMode="auto">
            <a:xfrm>
              <a:off x="8128745" y="3706271"/>
              <a:ext cx="91241" cy="17045"/>
            </a:xfrm>
            <a:custGeom>
              <a:avLst/>
              <a:gdLst>
                <a:gd name="T0" fmla="*/ 28 w 29"/>
                <a:gd name="T1" fmla="*/ 2 h 5"/>
                <a:gd name="T2" fmla="*/ 29 w 29"/>
                <a:gd name="T3" fmla="*/ 5 h 5"/>
                <a:gd name="T4" fmla="*/ 21 w 29"/>
                <a:gd name="T5" fmla="*/ 3 h 5"/>
                <a:gd name="T6" fmla="*/ 0 w 29"/>
                <a:gd name="T7" fmla="*/ 5 h 5"/>
                <a:gd name="T8" fmla="*/ 0 w 29"/>
                <a:gd name="T9" fmla="*/ 3 h 5"/>
                <a:gd name="T10" fmla="*/ 18 w 29"/>
                <a:gd name="T11" fmla="*/ 0 h 5"/>
                <a:gd name="T12" fmla="*/ 28 w 29"/>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29" h="5">
                  <a:moveTo>
                    <a:pt x="28" y="2"/>
                  </a:moveTo>
                  <a:cubicBezTo>
                    <a:pt x="28" y="2"/>
                    <a:pt x="29" y="3"/>
                    <a:pt x="29" y="5"/>
                  </a:cubicBezTo>
                  <a:cubicBezTo>
                    <a:pt x="26" y="5"/>
                    <a:pt x="23" y="3"/>
                    <a:pt x="21" y="3"/>
                  </a:cubicBezTo>
                  <a:cubicBezTo>
                    <a:pt x="13" y="2"/>
                    <a:pt x="7" y="3"/>
                    <a:pt x="0" y="5"/>
                  </a:cubicBezTo>
                  <a:cubicBezTo>
                    <a:pt x="0" y="4"/>
                    <a:pt x="0" y="3"/>
                    <a:pt x="0" y="3"/>
                  </a:cubicBezTo>
                  <a:cubicBezTo>
                    <a:pt x="0" y="0"/>
                    <a:pt x="13" y="0"/>
                    <a:pt x="18" y="0"/>
                  </a:cubicBezTo>
                  <a:cubicBezTo>
                    <a:pt x="22" y="1"/>
                    <a:pt x="24" y="1"/>
                    <a:pt x="2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27" name="Freeform 102"/>
            <p:cNvSpPr/>
            <p:nvPr/>
          </p:nvSpPr>
          <p:spPr bwMode="auto">
            <a:xfrm>
              <a:off x="8145720" y="3885241"/>
              <a:ext cx="70023" cy="14913"/>
            </a:xfrm>
            <a:custGeom>
              <a:avLst/>
              <a:gdLst>
                <a:gd name="T0" fmla="*/ 21 w 22"/>
                <a:gd name="T1" fmla="*/ 1 h 5"/>
                <a:gd name="T2" fmla="*/ 22 w 22"/>
                <a:gd name="T3" fmla="*/ 3 h 5"/>
                <a:gd name="T4" fmla="*/ 20 w 22"/>
                <a:gd name="T5" fmla="*/ 5 h 5"/>
                <a:gd name="T6" fmla="*/ 0 w 22"/>
                <a:gd name="T7" fmla="*/ 3 h 5"/>
                <a:gd name="T8" fmla="*/ 5 w 22"/>
                <a:gd name="T9" fmla="*/ 1 h 5"/>
                <a:gd name="T10" fmla="*/ 21 w 22"/>
                <a:gd name="T11" fmla="*/ 1 h 5"/>
              </a:gdLst>
              <a:ahLst/>
              <a:cxnLst>
                <a:cxn ang="0">
                  <a:pos x="T0" y="T1"/>
                </a:cxn>
                <a:cxn ang="0">
                  <a:pos x="T2" y="T3"/>
                </a:cxn>
                <a:cxn ang="0">
                  <a:pos x="T4" y="T5"/>
                </a:cxn>
                <a:cxn ang="0">
                  <a:pos x="T6" y="T7"/>
                </a:cxn>
                <a:cxn ang="0">
                  <a:pos x="T8" y="T9"/>
                </a:cxn>
                <a:cxn ang="0">
                  <a:pos x="T10" y="T11"/>
                </a:cxn>
              </a:cxnLst>
              <a:rect l="0" t="0" r="r" b="b"/>
              <a:pathLst>
                <a:path w="22" h="5">
                  <a:moveTo>
                    <a:pt x="21" y="1"/>
                  </a:moveTo>
                  <a:cubicBezTo>
                    <a:pt x="21" y="2"/>
                    <a:pt x="22" y="2"/>
                    <a:pt x="22" y="3"/>
                  </a:cubicBezTo>
                  <a:cubicBezTo>
                    <a:pt x="22" y="4"/>
                    <a:pt x="21" y="4"/>
                    <a:pt x="20" y="5"/>
                  </a:cubicBezTo>
                  <a:cubicBezTo>
                    <a:pt x="15" y="2"/>
                    <a:pt x="5" y="4"/>
                    <a:pt x="0" y="3"/>
                  </a:cubicBezTo>
                  <a:cubicBezTo>
                    <a:pt x="0" y="0"/>
                    <a:pt x="4" y="1"/>
                    <a:pt x="5" y="1"/>
                  </a:cubicBezTo>
                  <a:cubicBezTo>
                    <a:pt x="9" y="0"/>
                    <a:pt x="17" y="2"/>
                    <a:pt x="2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28" name="Freeform 103"/>
            <p:cNvSpPr/>
            <p:nvPr/>
          </p:nvSpPr>
          <p:spPr bwMode="auto">
            <a:xfrm>
              <a:off x="8145720" y="3900154"/>
              <a:ext cx="72144" cy="21306"/>
            </a:xfrm>
            <a:custGeom>
              <a:avLst/>
              <a:gdLst>
                <a:gd name="T0" fmla="*/ 22 w 23"/>
                <a:gd name="T1" fmla="*/ 3 h 7"/>
                <a:gd name="T2" fmla="*/ 22 w 23"/>
                <a:gd name="T3" fmla="*/ 7 h 7"/>
                <a:gd name="T4" fmla="*/ 8 w 23"/>
                <a:gd name="T5" fmla="*/ 4 h 7"/>
                <a:gd name="T6" fmla="*/ 0 w 23"/>
                <a:gd name="T7" fmla="*/ 3 h 7"/>
                <a:gd name="T8" fmla="*/ 22 w 23"/>
                <a:gd name="T9" fmla="*/ 3 h 7"/>
              </a:gdLst>
              <a:ahLst/>
              <a:cxnLst>
                <a:cxn ang="0">
                  <a:pos x="T0" y="T1"/>
                </a:cxn>
                <a:cxn ang="0">
                  <a:pos x="T2" y="T3"/>
                </a:cxn>
                <a:cxn ang="0">
                  <a:pos x="T4" y="T5"/>
                </a:cxn>
                <a:cxn ang="0">
                  <a:pos x="T6" y="T7"/>
                </a:cxn>
                <a:cxn ang="0">
                  <a:pos x="T8" y="T9"/>
                </a:cxn>
              </a:cxnLst>
              <a:rect l="0" t="0" r="r" b="b"/>
              <a:pathLst>
                <a:path w="23" h="7">
                  <a:moveTo>
                    <a:pt x="22" y="3"/>
                  </a:moveTo>
                  <a:cubicBezTo>
                    <a:pt x="23" y="4"/>
                    <a:pt x="22" y="6"/>
                    <a:pt x="22" y="7"/>
                  </a:cubicBezTo>
                  <a:cubicBezTo>
                    <a:pt x="18" y="6"/>
                    <a:pt x="13" y="5"/>
                    <a:pt x="8" y="4"/>
                  </a:cubicBezTo>
                  <a:cubicBezTo>
                    <a:pt x="5" y="4"/>
                    <a:pt x="0" y="6"/>
                    <a:pt x="0" y="3"/>
                  </a:cubicBezTo>
                  <a:cubicBezTo>
                    <a:pt x="6" y="0"/>
                    <a:pt x="13" y="4"/>
                    <a:pt x="2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29" name="Freeform 104"/>
            <p:cNvSpPr/>
            <p:nvPr/>
          </p:nvSpPr>
          <p:spPr bwMode="auto">
            <a:xfrm>
              <a:off x="8141476" y="4072733"/>
              <a:ext cx="78510" cy="19175"/>
            </a:xfrm>
            <a:custGeom>
              <a:avLst/>
              <a:gdLst>
                <a:gd name="T0" fmla="*/ 23 w 25"/>
                <a:gd name="T1" fmla="*/ 2 h 6"/>
                <a:gd name="T2" fmla="*/ 22 w 25"/>
                <a:gd name="T3" fmla="*/ 6 h 6"/>
                <a:gd name="T4" fmla="*/ 20 w 25"/>
                <a:gd name="T5" fmla="*/ 5 h 6"/>
                <a:gd name="T6" fmla="*/ 0 w 25"/>
                <a:gd name="T7" fmla="*/ 4 h 6"/>
                <a:gd name="T8" fmla="*/ 13 w 25"/>
                <a:gd name="T9" fmla="*/ 2 h 6"/>
                <a:gd name="T10" fmla="*/ 23 w 25"/>
                <a:gd name="T11" fmla="*/ 2 h 6"/>
              </a:gdLst>
              <a:ahLst/>
              <a:cxnLst>
                <a:cxn ang="0">
                  <a:pos x="T0" y="T1"/>
                </a:cxn>
                <a:cxn ang="0">
                  <a:pos x="T2" y="T3"/>
                </a:cxn>
                <a:cxn ang="0">
                  <a:pos x="T4" y="T5"/>
                </a:cxn>
                <a:cxn ang="0">
                  <a:pos x="T6" y="T7"/>
                </a:cxn>
                <a:cxn ang="0">
                  <a:pos x="T8" y="T9"/>
                </a:cxn>
                <a:cxn ang="0">
                  <a:pos x="T10" y="T11"/>
                </a:cxn>
              </a:cxnLst>
              <a:rect l="0" t="0" r="r" b="b"/>
              <a:pathLst>
                <a:path w="25" h="6">
                  <a:moveTo>
                    <a:pt x="23" y="2"/>
                  </a:moveTo>
                  <a:cubicBezTo>
                    <a:pt x="25" y="3"/>
                    <a:pt x="25" y="6"/>
                    <a:pt x="22" y="6"/>
                  </a:cubicBezTo>
                  <a:cubicBezTo>
                    <a:pt x="22" y="6"/>
                    <a:pt x="21" y="6"/>
                    <a:pt x="20" y="5"/>
                  </a:cubicBezTo>
                  <a:cubicBezTo>
                    <a:pt x="15" y="4"/>
                    <a:pt x="5" y="5"/>
                    <a:pt x="0" y="4"/>
                  </a:cubicBezTo>
                  <a:cubicBezTo>
                    <a:pt x="3" y="0"/>
                    <a:pt x="10" y="2"/>
                    <a:pt x="13" y="2"/>
                  </a:cubicBezTo>
                  <a:cubicBezTo>
                    <a:pt x="18" y="2"/>
                    <a:pt x="19" y="3"/>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30" name="Freeform 105"/>
            <p:cNvSpPr/>
            <p:nvPr/>
          </p:nvSpPr>
          <p:spPr bwMode="auto">
            <a:xfrm>
              <a:off x="8139355" y="4098300"/>
              <a:ext cx="80631" cy="23436"/>
            </a:xfrm>
            <a:custGeom>
              <a:avLst/>
              <a:gdLst>
                <a:gd name="T0" fmla="*/ 25 w 26"/>
                <a:gd name="T1" fmla="*/ 1 h 7"/>
                <a:gd name="T2" fmla="*/ 26 w 26"/>
                <a:gd name="T3" fmla="*/ 4 h 7"/>
                <a:gd name="T4" fmla="*/ 20 w 26"/>
                <a:gd name="T5" fmla="*/ 5 h 7"/>
                <a:gd name="T6" fmla="*/ 5 w 26"/>
                <a:gd name="T7" fmla="*/ 4 h 7"/>
                <a:gd name="T8" fmla="*/ 0 w 26"/>
                <a:gd name="T9" fmla="*/ 3 h 7"/>
                <a:gd name="T10" fmla="*/ 25 w 26"/>
                <a:gd name="T11" fmla="*/ 1 h 7"/>
              </a:gdLst>
              <a:ahLst/>
              <a:cxnLst>
                <a:cxn ang="0">
                  <a:pos x="T0" y="T1"/>
                </a:cxn>
                <a:cxn ang="0">
                  <a:pos x="T2" y="T3"/>
                </a:cxn>
                <a:cxn ang="0">
                  <a:pos x="T4" y="T5"/>
                </a:cxn>
                <a:cxn ang="0">
                  <a:pos x="T6" y="T7"/>
                </a:cxn>
                <a:cxn ang="0">
                  <a:pos x="T8" y="T9"/>
                </a:cxn>
                <a:cxn ang="0">
                  <a:pos x="T10" y="T11"/>
                </a:cxn>
              </a:cxnLst>
              <a:rect l="0" t="0" r="r" b="b"/>
              <a:pathLst>
                <a:path w="26" h="7">
                  <a:moveTo>
                    <a:pt x="25" y="1"/>
                  </a:moveTo>
                  <a:cubicBezTo>
                    <a:pt x="25" y="2"/>
                    <a:pt x="26" y="3"/>
                    <a:pt x="26" y="4"/>
                  </a:cubicBezTo>
                  <a:cubicBezTo>
                    <a:pt x="25" y="7"/>
                    <a:pt x="23" y="6"/>
                    <a:pt x="20" y="5"/>
                  </a:cubicBezTo>
                  <a:cubicBezTo>
                    <a:pt x="16" y="5"/>
                    <a:pt x="10" y="4"/>
                    <a:pt x="5" y="4"/>
                  </a:cubicBezTo>
                  <a:cubicBezTo>
                    <a:pt x="3" y="4"/>
                    <a:pt x="1" y="5"/>
                    <a:pt x="0" y="3"/>
                  </a:cubicBezTo>
                  <a:cubicBezTo>
                    <a:pt x="6" y="0"/>
                    <a:pt x="17" y="5"/>
                    <a:pt x="2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38" name="Freeform 106"/>
            <p:cNvSpPr>
              <a:spLocks noEditPoints="1"/>
            </p:cNvSpPr>
            <p:nvPr/>
          </p:nvSpPr>
          <p:spPr bwMode="auto">
            <a:xfrm>
              <a:off x="7394576" y="3627438"/>
              <a:ext cx="1077913" cy="566738"/>
            </a:xfrm>
            <a:custGeom>
              <a:avLst/>
              <a:gdLst>
                <a:gd name="T0" fmla="*/ 114 w 342"/>
                <a:gd name="T1" fmla="*/ 19 h 179"/>
                <a:gd name="T2" fmla="*/ 194 w 342"/>
                <a:gd name="T3" fmla="*/ 30 h 179"/>
                <a:gd name="T4" fmla="*/ 265 w 342"/>
                <a:gd name="T5" fmla="*/ 19 h 179"/>
                <a:gd name="T6" fmla="*/ 335 w 342"/>
                <a:gd name="T7" fmla="*/ 144 h 179"/>
                <a:gd name="T8" fmla="*/ 288 w 342"/>
                <a:gd name="T9" fmla="*/ 167 h 179"/>
                <a:gd name="T10" fmla="*/ 235 w 342"/>
                <a:gd name="T11" fmla="*/ 178 h 179"/>
                <a:gd name="T12" fmla="*/ 173 w 342"/>
                <a:gd name="T13" fmla="*/ 172 h 179"/>
                <a:gd name="T14" fmla="*/ 112 w 342"/>
                <a:gd name="T15" fmla="*/ 168 h 179"/>
                <a:gd name="T16" fmla="*/ 43 w 342"/>
                <a:gd name="T17" fmla="*/ 169 h 179"/>
                <a:gd name="T18" fmla="*/ 52 w 342"/>
                <a:gd name="T19" fmla="*/ 47 h 179"/>
                <a:gd name="T20" fmla="*/ 264 w 342"/>
                <a:gd name="T21" fmla="*/ 132 h 179"/>
                <a:gd name="T22" fmla="*/ 229 w 342"/>
                <a:gd name="T23" fmla="*/ 10 h 179"/>
                <a:gd name="T24" fmla="*/ 246 w 342"/>
                <a:gd name="T25" fmla="*/ 177 h 179"/>
                <a:gd name="T26" fmla="*/ 224 w 342"/>
                <a:gd name="T27" fmla="*/ 168 h 179"/>
                <a:gd name="T28" fmla="*/ 225 w 342"/>
                <a:gd name="T29" fmla="*/ 11 h 179"/>
                <a:gd name="T30" fmla="*/ 134 w 342"/>
                <a:gd name="T31" fmla="*/ 20 h 179"/>
                <a:gd name="T32" fmla="*/ 98 w 342"/>
                <a:gd name="T33" fmla="*/ 49 h 179"/>
                <a:gd name="T34" fmla="*/ 112 w 342"/>
                <a:gd name="T35" fmla="*/ 165 h 179"/>
                <a:gd name="T36" fmla="*/ 111 w 342"/>
                <a:gd name="T37" fmla="*/ 24 h 179"/>
                <a:gd name="T38" fmla="*/ 195 w 342"/>
                <a:gd name="T39" fmla="*/ 57 h 179"/>
                <a:gd name="T40" fmla="*/ 154 w 342"/>
                <a:gd name="T41" fmla="*/ 34 h 179"/>
                <a:gd name="T42" fmla="*/ 156 w 342"/>
                <a:gd name="T43" fmla="*/ 142 h 179"/>
                <a:gd name="T44" fmla="*/ 114 w 342"/>
                <a:gd name="T45" fmla="*/ 39 h 179"/>
                <a:gd name="T46" fmla="*/ 52 w 342"/>
                <a:gd name="T47" fmla="*/ 50 h 179"/>
                <a:gd name="T48" fmla="*/ 15 w 342"/>
                <a:gd name="T49" fmla="*/ 153 h 179"/>
                <a:gd name="T50" fmla="*/ 75 w 342"/>
                <a:gd name="T51" fmla="*/ 45 h 179"/>
                <a:gd name="T52" fmla="*/ 221 w 342"/>
                <a:gd name="T53" fmla="*/ 51 h 179"/>
                <a:gd name="T54" fmla="*/ 221 w 342"/>
                <a:gd name="T55" fmla="*/ 170 h 179"/>
                <a:gd name="T56" fmla="*/ 69 w 342"/>
                <a:gd name="T57" fmla="*/ 85 h 179"/>
                <a:gd name="T58" fmla="*/ 82 w 342"/>
                <a:gd name="T59" fmla="*/ 58 h 179"/>
                <a:gd name="T60" fmla="*/ 72 w 342"/>
                <a:gd name="T61" fmla="*/ 74 h 179"/>
                <a:gd name="T62" fmla="*/ 63 w 342"/>
                <a:gd name="T63" fmla="*/ 93 h 179"/>
                <a:gd name="T64" fmla="*/ 45 w 342"/>
                <a:gd name="T65" fmla="*/ 133 h 179"/>
                <a:gd name="T66" fmla="*/ 50 w 342"/>
                <a:gd name="T67" fmla="*/ 131 h 179"/>
                <a:gd name="T68" fmla="*/ 114 w 342"/>
                <a:gd name="T69" fmla="*/ 51 h 179"/>
                <a:gd name="T70" fmla="*/ 153 w 342"/>
                <a:gd name="T71" fmla="*/ 110 h 179"/>
                <a:gd name="T72" fmla="*/ 198 w 342"/>
                <a:gd name="T73" fmla="*/ 165 h 179"/>
                <a:gd name="T74" fmla="*/ 279 w 342"/>
                <a:gd name="T75" fmla="*/ 76 h 179"/>
                <a:gd name="T76" fmla="*/ 267 w 342"/>
                <a:gd name="T77" fmla="*/ 63 h 179"/>
                <a:gd name="T78" fmla="*/ 76 w 342"/>
                <a:gd name="T79" fmla="*/ 57 h 179"/>
                <a:gd name="T80" fmla="*/ 85 w 342"/>
                <a:gd name="T81" fmla="*/ 61 h 179"/>
                <a:gd name="T82" fmla="*/ 107 w 342"/>
                <a:gd name="T83" fmla="*/ 167 h 179"/>
                <a:gd name="T84" fmla="*/ 93 w 342"/>
                <a:gd name="T85" fmla="*/ 64 h 179"/>
                <a:gd name="T86" fmla="*/ 265 w 342"/>
                <a:gd name="T87" fmla="*/ 103 h 179"/>
                <a:gd name="T88" fmla="*/ 306 w 342"/>
                <a:gd name="T89" fmla="*/ 169 h 179"/>
                <a:gd name="T90" fmla="*/ 265 w 342"/>
                <a:gd name="T91" fmla="*/ 73 h 179"/>
                <a:gd name="T92" fmla="*/ 300 w 342"/>
                <a:gd name="T93" fmla="*/ 78 h 179"/>
                <a:gd name="T94" fmla="*/ 278 w 342"/>
                <a:gd name="T95" fmla="*/ 96 h 179"/>
                <a:gd name="T96" fmla="*/ 64 w 342"/>
                <a:gd name="T97" fmla="*/ 105 h 179"/>
                <a:gd name="T98" fmla="*/ 71 w 342"/>
                <a:gd name="T99" fmla="*/ 123 h 179"/>
                <a:gd name="T100" fmla="*/ 280 w 342"/>
                <a:gd name="T101" fmla="*/ 100 h 179"/>
                <a:gd name="T102" fmla="*/ 52 w 342"/>
                <a:gd name="T103" fmla="*/ 111 h 179"/>
                <a:gd name="T104" fmla="*/ 66 w 342"/>
                <a:gd name="T105" fmla="*/ 118 h 179"/>
                <a:gd name="T106" fmla="*/ 323 w 342"/>
                <a:gd name="T107" fmla="*/ 125 h 179"/>
                <a:gd name="T108" fmla="*/ 37 w 342"/>
                <a:gd name="T109" fmla="*/ 140 h 179"/>
                <a:gd name="T110" fmla="*/ 332 w 342"/>
                <a:gd name="T111" fmla="*/ 153 h 179"/>
                <a:gd name="T112" fmla="*/ 153 w 342"/>
                <a:gd name="T113" fmla="*/ 156 h 179"/>
                <a:gd name="T114" fmla="*/ 34 w 342"/>
                <a:gd name="T115" fmla="*/ 149 h 179"/>
                <a:gd name="T116" fmla="*/ 339 w 342"/>
                <a:gd name="T117" fmla="*/ 162 h 179"/>
                <a:gd name="T118" fmla="*/ 115 w 342"/>
                <a:gd name="T119" fmla="*/ 16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2" h="179">
                  <a:moveTo>
                    <a:pt x="79" y="39"/>
                  </a:moveTo>
                  <a:cubicBezTo>
                    <a:pt x="80" y="39"/>
                    <a:pt x="82" y="40"/>
                    <a:pt x="83" y="40"/>
                  </a:cubicBezTo>
                  <a:cubicBezTo>
                    <a:pt x="84" y="37"/>
                    <a:pt x="83" y="32"/>
                    <a:pt x="85" y="30"/>
                  </a:cubicBezTo>
                  <a:cubicBezTo>
                    <a:pt x="92" y="28"/>
                    <a:pt x="99" y="28"/>
                    <a:pt x="106" y="24"/>
                  </a:cubicBezTo>
                  <a:cubicBezTo>
                    <a:pt x="108" y="23"/>
                    <a:pt x="110" y="22"/>
                    <a:pt x="111" y="21"/>
                  </a:cubicBezTo>
                  <a:cubicBezTo>
                    <a:pt x="112" y="21"/>
                    <a:pt x="112" y="20"/>
                    <a:pt x="113" y="21"/>
                  </a:cubicBezTo>
                  <a:cubicBezTo>
                    <a:pt x="113" y="20"/>
                    <a:pt x="114" y="20"/>
                    <a:pt x="114" y="19"/>
                  </a:cubicBezTo>
                  <a:cubicBezTo>
                    <a:pt x="120" y="18"/>
                    <a:pt x="126" y="17"/>
                    <a:pt x="131" y="17"/>
                  </a:cubicBezTo>
                  <a:cubicBezTo>
                    <a:pt x="136" y="17"/>
                    <a:pt x="140" y="18"/>
                    <a:pt x="145" y="19"/>
                  </a:cubicBezTo>
                  <a:cubicBezTo>
                    <a:pt x="147" y="20"/>
                    <a:pt x="150" y="20"/>
                    <a:pt x="152" y="23"/>
                  </a:cubicBezTo>
                  <a:cubicBezTo>
                    <a:pt x="153" y="25"/>
                    <a:pt x="153" y="26"/>
                    <a:pt x="153" y="28"/>
                  </a:cubicBezTo>
                  <a:cubicBezTo>
                    <a:pt x="155" y="28"/>
                    <a:pt x="157" y="27"/>
                    <a:pt x="160" y="26"/>
                  </a:cubicBezTo>
                  <a:cubicBezTo>
                    <a:pt x="164" y="26"/>
                    <a:pt x="170" y="28"/>
                    <a:pt x="176" y="28"/>
                  </a:cubicBezTo>
                  <a:cubicBezTo>
                    <a:pt x="182" y="29"/>
                    <a:pt x="190" y="26"/>
                    <a:pt x="194" y="30"/>
                  </a:cubicBezTo>
                  <a:cubicBezTo>
                    <a:pt x="196" y="32"/>
                    <a:pt x="198" y="37"/>
                    <a:pt x="198" y="41"/>
                  </a:cubicBezTo>
                  <a:cubicBezTo>
                    <a:pt x="199" y="43"/>
                    <a:pt x="198" y="45"/>
                    <a:pt x="198" y="47"/>
                  </a:cubicBezTo>
                  <a:cubicBezTo>
                    <a:pt x="201" y="47"/>
                    <a:pt x="203" y="45"/>
                    <a:pt x="205" y="45"/>
                  </a:cubicBezTo>
                  <a:cubicBezTo>
                    <a:pt x="207" y="34"/>
                    <a:pt x="204" y="22"/>
                    <a:pt x="207" y="15"/>
                  </a:cubicBezTo>
                  <a:cubicBezTo>
                    <a:pt x="214" y="14"/>
                    <a:pt x="221" y="10"/>
                    <a:pt x="228" y="7"/>
                  </a:cubicBezTo>
                  <a:cubicBezTo>
                    <a:pt x="237" y="0"/>
                    <a:pt x="250" y="1"/>
                    <a:pt x="260" y="4"/>
                  </a:cubicBezTo>
                  <a:cubicBezTo>
                    <a:pt x="265" y="6"/>
                    <a:pt x="264" y="12"/>
                    <a:pt x="265" y="19"/>
                  </a:cubicBezTo>
                  <a:cubicBezTo>
                    <a:pt x="266" y="31"/>
                    <a:pt x="266" y="47"/>
                    <a:pt x="265" y="59"/>
                  </a:cubicBezTo>
                  <a:cubicBezTo>
                    <a:pt x="271" y="54"/>
                    <a:pt x="281" y="50"/>
                    <a:pt x="291" y="52"/>
                  </a:cubicBezTo>
                  <a:cubicBezTo>
                    <a:pt x="293" y="56"/>
                    <a:pt x="294" y="60"/>
                    <a:pt x="296" y="64"/>
                  </a:cubicBezTo>
                  <a:cubicBezTo>
                    <a:pt x="297" y="66"/>
                    <a:pt x="298" y="68"/>
                    <a:pt x="299" y="70"/>
                  </a:cubicBezTo>
                  <a:cubicBezTo>
                    <a:pt x="302" y="80"/>
                    <a:pt x="309" y="89"/>
                    <a:pt x="313" y="99"/>
                  </a:cubicBezTo>
                  <a:cubicBezTo>
                    <a:pt x="314" y="101"/>
                    <a:pt x="316" y="103"/>
                    <a:pt x="317" y="106"/>
                  </a:cubicBezTo>
                  <a:cubicBezTo>
                    <a:pt x="323" y="118"/>
                    <a:pt x="329" y="132"/>
                    <a:pt x="335" y="144"/>
                  </a:cubicBezTo>
                  <a:cubicBezTo>
                    <a:pt x="336" y="145"/>
                    <a:pt x="336" y="146"/>
                    <a:pt x="337" y="147"/>
                  </a:cubicBezTo>
                  <a:cubicBezTo>
                    <a:pt x="337" y="148"/>
                    <a:pt x="337" y="148"/>
                    <a:pt x="337" y="148"/>
                  </a:cubicBezTo>
                  <a:cubicBezTo>
                    <a:pt x="339" y="151"/>
                    <a:pt x="340" y="155"/>
                    <a:pt x="342" y="158"/>
                  </a:cubicBezTo>
                  <a:cubicBezTo>
                    <a:pt x="342" y="165"/>
                    <a:pt x="335" y="174"/>
                    <a:pt x="327" y="175"/>
                  </a:cubicBezTo>
                  <a:cubicBezTo>
                    <a:pt x="321" y="176"/>
                    <a:pt x="316" y="176"/>
                    <a:pt x="311" y="174"/>
                  </a:cubicBezTo>
                  <a:cubicBezTo>
                    <a:pt x="308" y="173"/>
                    <a:pt x="306" y="172"/>
                    <a:pt x="303" y="172"/>
                  </a:cubicBezTo>
                  <a:cubicBezTo>
                    <a:pt x="299" y="170"/>
                    <a:pt x="293" y="169"/>
                    <a:pt x="288" y="167"/>
                  </a:cubicBezTo>
                  <a:cubicBezTo>
                    <a:pt x="285" y="167"/>
                    <a:pt x="282" y="165"/>
                    <a:pt x="281" y="164"/>
                  </a:cubicBezTo>
                  <a:cubicBezTo>
                    <a:pt x="280" y="163"/>
                    <a:pt x="279" y="158"/>
                    <a:pt x="278" y="156"/>
                  </a:cubicBezTo>
                  <a:cubicBezTo>
                    <a:pt x="277" y="153"/>
                    <a:pt x="275" y="150"/>
                    <a:pt x="274" y="148"/>
                  </a:cubicBezTo>
                  <a:cubicBezTo>
                    <a:pt x="272" y="142"/>
                    <a:pt x="269" y="137"/>
                    <a:pt x="267" y="132"/>
                  </a:cubicBezTo>
                  <a:cubicBezTo>
                    <a:pt x="266" y="141"/>
                    <a:pt x="266" y="156"/>
                    <a:pt x="267" y="168"/>
                  </a:cubicBezTo>
                  <a:cubicBezTo>
                    <a:pt x="267" y="178"/>
                    <a:pt x="255" y="179"/>
                    <a:pt x="247" y="179"/>
                  </a:cubicBezTo>
                  <a:cubicBezTo>
                    <a:pt x="243" y="179"/>
                    <a:pt x="239" y="178"/>
                    <a:pt x="235" y="178"/>
                  </a:cubicBezTo>
                  <a:cubicBezTo>
                    <a:pt x="232" y="176"/>
                    <a:pt x="227" y="171"/>
                    <a:pt x="222" y="172"/>
                  </a:cubicBezTo>
                  <a:cubicBezTo>
                    <a:pt x="220" y="172"/>
                    <a:pt x="219" y="174"/>
                    <a:pt x="217" y="174"/>
                  </a:cubicBezTo>
                  <a:cubicBezTo>
                    <a:pt x="212" y="175"/>
                    <a:pt x="208" y="175"/>
                    <a:pt x="205" y="171"/>
                  </a:cubicBezTo>
                  <a:cubicBezTo>
                    <a:pt x="203" y="171"/>
                    <a:pt x="200" y="170"/>
                    <a:pt x="198" y="168"/>
                  </a:cubicBezTo>
                  <a:cubicBezTo>
                    <a:pt x="195" y="168"/>
                    <a:pt x="194" y="170"/>
                    <a:pt x="193" y="171"/>
                  </a:cubicBezTo>
                  <a:cubicBezTo>
                    <a:pt x="190" y="173"/>
                    <a:pt x="186" y="172"/>
                    <a:pt x="182" y="172"/>
                  </a:cubicBezTo>
                  <a:cubicBezTo>
                    <a:pt x="179" y="172"/>
                    <a:pt x="176" y="172"/>
                    <a:pt x="173" y="172"/>
                  </a:cubicBezTo>
                  <a:cubicBezTo>
                    <a:pt x="169" y="172"/>
                    <a:pt x="165" y="170"/>
                    <a:pt x="161" y="171"/>
                  </a:cubicBezTo>
                  <a:cubicBezTo>
                    <a:pt x="158" y="170"/>
                    <a:pt x="156" y="170"/>
                    <a:pt x="154" y="169"/>
                  </a:cubicBezTo>
                  <a:cubicBezTo>
                    <a:pt x="151" y="172"/>
                    <a:pt x="140" y="173"/>
                    <a:pt x="138" y="172"/>
                  </a:cubicBezTo>
                  <a:cubicBezTo>
                    <a:pt x="137" y="172"/>
                    <a:pt x="138" y="173"/>
                    <a:pt x="137" y="173"/>
                  </a:cubicBezTo>
                  <a:cubicBezTo>
                    <a:pt x="134" y="171"/>
                    <a:pt x="122" y="171"/>
                    <a:pt x="115" y="169"/>
                  </a:cubicBezTo>
                  <a:cubicBezTo>
                    <a:pt x="114" y="169"/>
                    <a:pt x="114" y="172"/>
                    <a:pt x="113" y="171"/>
                  </a:cubicBezTo>
                  <a:cubicBezTo>
                    <a:pt x="112" y="171"/>
                    <a:pt x="112" y="170"/>
                    <a:pt x="112" y="168"/>
                  </a:cubicBezTo>
                  <a:cubicBezTo>
                    <a:pt x="111" y="170"/>
                    <a:pt x="109" y="171"/>
                    <a:pt x="109" y="171"/>
                  </a:cubicBezTo>
                  <a:cubicBezTo>
                    <a:pt x="102" y="171"/>
                    <a:pt x="94" y="173"/>
                    <a:pt x="86" y="170"/>
                  </a:cubicBezTo>
                  <a:cubicBezTo>
                    <a:pt x="81" y="165"/>
                    <a:pt x="75" y="160"/>
                    <a:pt x="68" y="157"/>
                  </a:cubicBezTo>
                  <a:cubicBezTo>
                    <a:pt x="69" y="144"/>
                    <a:pt x="69" y="131"/>
                    <a:pt x="70" y="117"/>
                  </a:cubicBezTo>
                  <a:cubicBezTo>
                    <a:pt x="65" y="128"/>
                    <a:pt x="60" y="139"/>
                    <a:pt x="55" y="150"/>
                  </a:cubicBezTo>
                  <a:cubicBezTo>
                    <a:pt x="53" y="155"/>
                    <a:pt x="51" y="162"/>
                    <a:pt x="48" y="167"/>
                  </a:cubicBezTo>
                  <a:cubicBezTo>
                    <a:pt x="46" y="169"/>
                    <a:pt x="45" y="167"/>
                    <a:pt x="43" y="169"/>
                  </a:cubicBezTo>
                  <a:cubicBezTo>
                    <a:pt x="38" y="167"/>
                    <a:pt x="31" y="166"/>
                    <a:pt x="28" y="161"/>
                  </a:cubicBezTo>
                  <a:cubicBezTo>
                    <a:pt x="19" y="157"/>
                    <a:pt x="9" y="153"/>
                    <a:pt x="0" y="150"/>
                  </a:cubicBezTo>
                  <a:cubicBezTo>
                    <a:pt x="0" y="149"/>
                    <a:pt x="1" y="147"/>
                    <a:pt x="0" y="147"/>
                  </a:cubicBezTo>
                  <a:cubicBezTo>
                    <a:pt x="7" y="132"/>
                    <a:pt x="15" y="118"/>
                    <a:pt x="22" y="104"/>
                  </a:cubicBezTo>
                  <a:cubicBezTo>
                    <a:pt x="22" y="98"/>
                    <a:pt x="26" y="94"/>
                    <a:pt x="28" y="89"/>
                  </a:cubicBezTo>
                  <a:cubicBezTo>
                    <a:pt x="32" y="79"/>
                    <a:pt x="37" y="72"/>
                    <a:pt x="41" y="63"/>
                  </a:cubicBezTo>
                  <a:cubicBezTo>
                    <a:pt x="43" y="59"/>
                    <a:pt x="48" y="49"/>
                    <a:pt x="52" y="47"/>
                  </a:cubicBezTo>
                  <a:cubicBezTo>
                    <a:pt x="54" y="45"/>
                    <a:pt x="59" y="44"/>
                    <a:pt x="62" y="44"/>
                  </a:cubicBezTo>
                  <a:cubicBezTo>
                    <a:pt x="64" y="43"/>
                    <a:pt x="66" y="43"/>
                    <a:pt x="68" y="42"/>
                  </a:cubicBezTo>
                  <a:cubicBezTo>
                    <a:pt x="72" y="41"/>
                    <a:pt x="76" y="42"/>
                    <a:pt x="79" y="39"/>
                  </a:cubicBezTo>
                  <a:close/>
                  <a:moveTo>
                    <a:pt x="246" y="177"/>
                  </a:moveTo>
                  <a:cubicBezTo>
                    <a:pt x="252" y="177"/>
                    <a:pt x="262" y="175"/>
                    <a:pt x="264" y="171"/>
                  </a:cubicBezTo>
                  <a:cubicBezTo>
                    <a:pt x="264" y="169"/>
                    <a:pt x="264" y="164"/>
                    <a:pt x="264" y="161"/>
                  </a:cubicBezTo>
                  <a:cubicBezTo>
                    <a:pt x="264" y="153"/>
                    <a:pt x="264" y="141"/>
                    <a:pt x="264" y="132"/>
                  </a:cubicBezTo>
                  <a:cubicBezTo>
                    <a:pt x="264" y="127"/>
                    <a:pt x="263" y="121"/>
                    <a:pt x="263" y="115"/>
                  </a:cubicBezTo>
                  <a:cubicBezTo>
                    <a:pt x="263" y="103"/>
                    <a:pt x="262" y="92"/>
                    <a:pt x="262" y="80"/>
                  </a:cubicBezTo>
                  <a:cubicBezTo>
                    <a:pt x="263" y="53"/>
                    <a:pt x="264" y="32"/>
                    <a:pt x="262" y="10"/>
                  </a:cubicBezTo>
                  <a:cubicBezTo>
                    <a:pt x="261" y="10"/>
                    <a:pt x="261" y="8"/>
                    <a:pt x="261" y="8"/>
                  </a:cubicBezTo>
                  <a:cubicBezTo>
                    <a:pt x="257" y="5"/>
                    <a:pt x="253" y="5"/>
                    <a:pt x="249" y="5"/>
                  </a:cubicBezTo>
                  <a:cubicBezTo>
                    <a:pt x="246" y="4"/>
                    <a:pt x="243" y="4"/>
                    <a:pt x="241" y="4"/>
                  </a:cubicBezTo>
                  <a:cubicBezTo>
                    <a:pt x="237" y="5"/>
                    <a:pt x="230" y="6"/>
                    <a:pt x="229" y="10"/>
                  </a:cubicBezTo>
                  <a:cubicBezTo>
                    <a:pt x="227" y="15"/>
                    <a:pt x="229" y="27"/>
                    <a:pt x="229" y="32"/>
                  </a:cubicBezTo>
                  <a:cubicBezTo>
                    <a:pt x="229" y="38"/>
                    <a:pt x="229" y="45"/>
                    <a:pt x="230" y="52"/>
                  </a:cubicBezTo>
                  <a:cubicBezTo>
                    <a:pt x="231" y="60"/>
                    <a:pt x="233" y="69"/>
                    <a:pt x="233" y="79"/>
                  </a:cubicBezTo>
                  <a:cubicBezTo>
                    <a:pt x="233" y="94"/>
                    <a:pt x="234" y="112"/>
                    <a:pt x="233" y="128"/>
                  </a:cubicBezTo>
                  <a:cubicBezTo>
                    <a:pt x="232" y="131"/>
                    <a:pt x="233" y="133"/>
                    <a:pt x="233" y="137"/>
                  </a:cubicBezTo>
                  <a:cubicBezTo>
                    <a:pt x="233" y="149"/>
                    <a:pt x="232" y="161"/>
                    <a:pt x="231" y="173"/>
                  </a:cubicBezTo>
                  <a:cubicBezTo>
                    <a:pt x="235" y="175"/>
                    <a:pt x="240" y="177"/>
                    <a:pt x="246" y="177"/>
                  </a:cubicBezTo>
                  <a:close/>
                  <a:moveTo>
                    <a:pt x="208" y="19"/>
                  </a:moveTo>
                  <a:cubicBezTo>
                    <a:pt x="208" y="28"/>
                    <a:pt x="208" y="39"/>
                    <a:pt x="208" y="45"/>
                  </a:cubicBezTo>
                  <a:cubicBezTo>
                    <a:pt x="212" y="46"/>
                    <a:pt x="218" y="47"/>
                    <a:pt x="222" y="48"/>
                  </a:cubicBezTo>
                  <a:cubicBezTo>
                    <a:pt x="222" y="49"/>
                    <a:pt x="223" y="49"/>
                    <a:pt x="224" y="50"/>
                  </a:cubicBezTo>
                  <a:cubicBezTo>
                    <a:pt x="225" y="55"/>
                    <a:pt x="224" y="62"/>
                    <a:pt x="224" y="68"/>
                  </a:cubicBezTo>
                  <a:cubicBezTo>
                    <a:pt x="224" y="85"/>
                    <a:pt x="226" y="104"/>
                    <a:pt x="225" y="123"/>
                  </a:cubicBezTo>
                  <a:cubicBezTo>
                    <a:pt x="225" y="137"/>
                    <a:pt x="225" y="151"/>
                    <a:pt x="224" y="168"/>
                  </a:cubicBezTo>
                  <a:cubicBezTo>
                    <a:pt x="226" y="169"/>
                    <a:pt x="226" y="170"/>
                    <a:pt x="229" y="171"/>
                  </a:cubicBezTo>
                  <a:cubicBezTo>
                    <a:pt x="231" y="152"/>
                    <a:pt x="230" y="134"/>
                    <a:pt x="230" y="111"/>
                  </a:cubicBezTo>
                  <a:cubicBezTo>
                    <a:pt x="230" y="108"/>
                    <a:pt x="231" y="105"/>
                    <a:pt x="231" y="102"/>
                  </a:cubicBezTo>
                  <a:cubicBezTo>
                    <a:pt x="231" y="94"/>
                    <a:pt x="231" y="85"/>
                    <a:pt x="231" y="77"/>
                  </a:cubicBezTo>
                  <a:cubicBezTo>
                    <a:pt x="230" y="68"/>
                    <a:pt x="228" y="58"/>
                    <a:pt x="228" y="48"/>
                  </a:cubicBezTo>
                  <a:cubicBezTo>
                    <a:pt x="227" y="38"/>
                    <a:pt x="227" y="29"/>
                    <a:pt x="226" y="19"/>
                  </a:cubicBezTo>
                  <a:cubicBezTo>
                    <a:pt x="226" y="16"/>
                    <a:pt x="227" y="14"/>
                    <a:pt x="225" y="11"/>
                  </a:cubicBezTo>
                  <a:cubicBezTo>
                    <a:pt x="219" y="14"/>
                    <a:pt x="214" y="16"/>
                    <a:pt x="208" y="19"/>
                  </a:cubicBezTo>
                  <a:close/>
                  <a:moveTo>
                    <a:pt x="123" y="38"/>
                  </a:moveTo>
                  <a:cubicBezTo>
                    <a:pt x="128" y="39"/>
                    <a:pt x="132" y="40"/>
                    <a:pt x="137" y="40"/>
                  </a:cubicBezTo>
                  <a:cubicBezTo>
                    <a:pt x="140" y="40"/>
                    <a:pt x="145" y="39"/>
                    <a:pt x="146" y="39"/>
                  </a:cubicBezTo>
                  <a:cubicBezTo>
                    <a:pt x="147" y="39"/>
                    <a:pt x="149" y="38"/>
                    <a:pt x="150" y="37"/>
                  </a:cubicBezTo>
                  <a:cubicBezTo>
                    <a:pt x="150" y="32"/>
                    <a:pt x="150" y="27"/>
                    <a:pt x="149" y="23"/>
                  </a:cubicBezTo>
                  <a:cubicBezTo>
                    <a:pt x="145" y="22"/>
                    <a:pt x="140" y="20"/>
                    <a:pt x="134" y="20"/>
                  </a:cubicBezTo>
                  <a:cubicBezTo>
                    <a:pt x="128" y="20"/>
                    <a:pt x="117" y="20"/>
                    <a:pt x="115" y="23"/>
                  </a:cubicBezTo>
                  <a:cubicBezTo>
                    <a:pt x="113" y="25"/>
                    <a:pt x="114" y="28"/>
                    <a:pt x="114" y="31"/>
                  </a:cubicBezTo>
                  <a:cubicBezTo>
                    <a:pt x="114" y="34"/>
                    <a:pt x="113" y="36"/>
                    <a:pt x="114" y="38"/>
                  </a:cubicBezTo>
                  <a:cubicBezTo>
                    <a:pt x="116" y="35"/>
                    <a:pt x="120" y="38"/>
                    <a:pt x="123" y="38"/>
                  </a:cubicBezTo>
                  <a:close/>
                  <a:moveTo>
                    <a:pt x="86" y="34"/>
                  </a:moveTo>
                  <a:cubicBezTo>
                    <a:pt x="86" y="36"/>
                    <a:pt x="85" y="39"/>
                    <a:pt x="85" y="41"/>
                  </a:cubicBezTo>
                  <a:cubicBezTo>
                    <a:pt x="90" y="42"/>
                    <a:pt x="94" y="46"/>
                    <a:pt x="98" y="49"/>
                  </a:cubicBezTo>
                  <a:cubicBezTo>
                    <a:pt x="99" y="52"/>
                    <a:pt x="96" y="57"/>
                    <a:pt x="95" y="61"/>
                  </a:cubicBezTo>
                  <a:cubicBezTo>
                    <a:pt x="101" y="60"/>
                    <a:pt x="105" y="61"/>
                    <a:pt x="109" y="63"/>
                  </a:cubicBezTo>
                  <a:cubicBezTo>
                    <a:pt x="109" y="66"/>
                    <a:pt x="108" y="69"/>
                    <a:pt x="110" y="71"/>
                  </a:cubicBezTo>
                  <a:cubicBezTo>
                    <a:pt x="111" y="87"/>
                    <a:pt x="112" y="105"/>
                    <a:pt x="111" y="121"/>
                  </a:cubicBezTo>
                  <a:cubicBezTo>
                    <a:pt x="111" y="124"/>
                    <a:pt x="110" y="126"/>
                    <a:pt x="110" y="129"/>
                  </a:cubicBezTo>
                  <a:cubicBezTo>
                    <a:pt x="110" y="138"/>
                    <a:pt x="111" y="148"/>
                    <a:pt x="111" y="157"/>
                  </a:cubicBezTo>
                  <a:cubicBezTo>
                    <a:pt x="110" y="160"/>
                    <a:pt x="109" y="163"/>
                    <a:pt x="112" y="165"/>
                  </a:cubicBezTo>
                  <a:cubicBezTo>
                    <a:pt x="111" y="163"/>
                    <a:pt x="113" y="157"/>
                    <a:pt x="111" y="154"/>
                  </a:cubicBezTo>
                  <a:cubicBezTo>
                    <a:pt x="111" y="153"/>
                    <a:pt x="112" y="154"/>
                    <a:pt x="112" y="153"/>
                  </a:cubicBezTo>
                  <a:cubicBezTo>
                    <a:pt x="112" y="139"/>
                    <a:pt x="112" y="122"/>
                    <a:pt x="112" y="108"/>
                  </a:cubicBezTo>
                  <a:cubicBezTo>
                    <a:pt x="113" y="97"/>
                    <a:pt x="112" y="85"/>
                    <a:pt x="112" y="75"/>
                  </a:cubicBezTo>
                  <a:cubicBezTo>
                    <a:pt x="112" y="66"/>
                    <a:pt x="112" y="56"/>
                    <a:pt x="112" y="48"/>
                  </a:cubicBezTo>
                  <a:cubicBezTo>
                    <a:pt x="112" y="40"/>
                    <a:pt x="112" y="32"/>
                    <a:pt x="111" y="24"/>
                  </a:cubicBezTo>
                  <a:cubicBezTo>
                    <a:pt x="111" y="24"/>
                    <a:pt x="111" y="24"/>
                    <a:pt x="111" y="24"/>
                  </a:cubicBezTo>
                  <a:cubicBezTo>
                    <a:pt x="105" y="28"/>
                    <a:pt x="93" y="31"/>
                    <a:pt x="86" y="34"/>
                  </a:cubicBezTo>
                  <a:close/>
                  <a:moveTo>
                    <a:pt x="179" y="170"/>
                  </a:moveTo>
                  <a:cubicBezTo>
                    <a:pt x="186" y="171"/>
                    <a:pt x="192" y="169"/>
                    <a:pt x="194" y="165"/>
                  </a:cubicBezTo>
                  <a:cubicBezTo>
                    <a:pt x="195" y="157"/>
                    <a:pt x="194" y="147"/>
                    <a:pt x="194" y="139"/>
                  </a:cubicBezTo>
                  <a:cubicBezTo>
                    <a:pt x="194" y="120"/>
                    <a:pt x="194" y="103"/>
                    <a:pt x="195" y="87"/>
                  </a:cubicBezTo>
                  <a:cubicBezTo>
                    <a:pt x="196" y="79"/>
                    <a:pt x="195" y="70"/>
                    <a:pt x="195" y="61"/>
                  </a:cubicBezTo>
                  <a:cubicBezTo>
                    <a:pt x="195" y="60"/>
                    <a:pt x="195" y="58"/>
                    <a:pt x="195" y="57"/>
                  </a:cubicBezTo>
                  <a:cubicBezTo>
                    <a:pt x="195" y="55"/>
                    <a:pt x="195" y="54"/>
                    <a:pt x="195" y="52"/>
                  </a:cubicBezTo>
                  <a:cubicBezTo>
                    <a:pt x="195" y="48"/>
                    <a:pt x="197" y="39"/>
                    <a:pt x="194" y="35"/>
                  </a:cubicBezTo>
                  <a:cubicBezTo>
                    <a:pt x="193" y="33"/>
                    <a:pt x="188" y="31"/>
                    <a:pt x="185" y="31"/>
                  </a:cubicBezTo>
                  <a:cubicBezTo>
                    <a:pt x="180" y="30"/>
                    <a:pt x="176" y="31"/>
                    <a:pt x="171" y="30"/>
                  </a:cubicBezTo>
                  <a:cubicBezTo>
                    <a:pt x="166" y="29"/>
                    <a:pt x="161" y="28"/>
                    <a:pt x="158" y="29"/>
                  </a:cubicBezTo>
                  <a:cubicBezTo>
                    <a:pt x="157" y="29"/>
                    <a:pt x="154" y="30"/>
                    <a:pt x="154" y="32"/>
                  </a:cubicBezTo>
                  <a:cubicBezTo>
                    <a:pt x="153" y="32"/>
                    <a:pt x="154" y="33"/>
                    <a:pt x="154" y="34"/>
                  </a:cubicBezTo>
                  <a:cubicBezTo>
                    <a:pt x="154" y="36"/>
                    <a:pt x="154" y="40"/>
                    <a:pt x="154" y="43"/>
                  </a:cubicBezTo>
                  <a:cubicBezTo>
                    <a:pt x="154" y="44"/>
                    <a:pt x="153" y="45"/>
                    <a:pt x="153" y="46"/>
                  </a:cubicBezTo>
                  <a:cubicBezTo>
                    <a:pt x="153" y="50"/>
                    <a:pt x="153" y="54"/>
                    <a:pt x="153" y="57"/>
                  </a:cubicBezTo>
                  <a:cubicBezTo>
                    <a:pt x="153" y="66"/>
                    <a:pt x="155" y="77"/>
                    <a:pt x="155" y="88"/>
                  </a:cubicBezTo>
                  <a:cubicBezTo>
                    <a:pt x="155" y="93"/>
                    <a:pt x="155" y="98"/>
                    <a:pt x="155" y="103"/>
                  </a:cubicBezTo>
                  <a:cubicBezTo>
                    <a:pt x="155" y="108"/>
                    <a:pt x="156" y="113"/>
                    <a:pt x="156" y="118"/>
                  </a:cubicBezTo>
                  <a:cubicBezTo>
                    <a:pt x="156" y="126"/>
                    <a:pt x="156" y="134"/>
                    <a:pt x="156" y="142"/>
                  </a:cubicBezTo>
                  <a:cubicBezTo>
                    <a:pt x="155" y="150"/>
                    <a:pt x="154" y="159"/>
                    <a:pt x="156" y="167"/>
                  </a:cubicBezTo>
                  <a:cubicBezTo>
                    <a:pt x="162" y="167"/>
                    <a:pt x="171" y="169"/>
                    <a:pt x="179" y="170"/>
                  </a:cubicBezTo>
                  <a:close/>
                  <a:moveTo>
                    <a:pt x="114" y="47"/>
                  </a:moveTo>
                  <a:cubicBezTo>
                    <a:pt x="118" y="47"/>
                    <a:pt x="122" y="50"/>
                    <a:pt x="127" y="51"/>
                  </a:cubicBezTo>
                  <a:cubicBezTo>
                    <a:pt x="133" y="52"/>
                    <a:pt x="146" y="53"/>
                    <a:pt x="151" y="49"/>
                  </a:cubicBezTo>
                  <a:cubicBezTo>
                    <a:pt x="150" y="45"/>
                    <a:pt x="150" y="44"/>
                    <a:pt x="151" y="40"/>
                  </a:cubicBezTo>
                  <a:cubicBezTo>
                    <a:pt x="140" y="44"/>
                    <a:pt x="126" y="42"/>
                    <a:pt x="114" y="39"/>
                  </a:cubicBezTo>
                  <a:cubicBezTo>
                    <a:pt x="113" y="42"/>
                    <a:pt x="114" y="44"/>
                    <a:pt x="114" y="47"/>
                  </a:cubicBezTo>
                  <a:close/>
                  <a:moveTo>
                    <a:pt x="94" y="49"/>
                  </a:moveTo>
                  <a:cubicBezTo>
                    <a:pt x="90" y="47"/>
                    <a:pt x="86" y="43"/>
                    <a:pt x="80" y="43"/>
                  </a:cubicBezTo>
                  <a:cubicBezTo>
                    <a:pt x="79" y="44"/>
                    <a:pt x="77" y="45"/>
                    <a:pt x="77" y="47"/>
                  </a:cubicBezTo>
                  <a:cubicBezTo>
                    <a:pt x="84" y="47"/>
                    <a:pt x="88" y="52"/>
                    <a:pt x="94" y="55"/>
                  </a:cubicBezTo>
                  <a:cubicBezTo>
                    <a:pt x="95" y="52"/>
                    <a:pt x="96" y="51"/>
                    <a:pt x="94" y="49"/>
                  </a:cubicBezTo>
                  <a:close/>
                  <a:moveTo>
                    <a:pt x="52" y="50"/>
                  </a:moveTo>
                  <a:cubicBezTo>
                    <a:pt x="43" y="64"/>
                    <a:pt x="36" y="80"/>
                    <a:pt x="28" y="95"/>
                  </a:cubicBezTo>
                  <a:cubicBezTo>
                    <a:pt x="28" y="96"/>
                    <a:pt x="27" y="97"/>
                    <a:pt x="26" y="98"/>
                  </a:cubicBezTo>
                  <a:cubicBezTo>
                    <a:pt x="25" y="100"/>
                    <a:pt x="25" y="103"/>
                    <a:pt x="24" y="105"/>
                  </a:cubicBezTo>
                  <a:cubicBezTo>
                    <a:pt x="21" y="113"/>
                    <a:pt x="15" y="121"/>
                    <a:pt x="12" y="130"/>
                  </a:cubicBezTo>
                  <a:cubicBezTo>
                    <a:pt x="8" y="135"/>
                    <a:pt x="6" y="141"/>
                    <a:pt x="4" y="147"/>
                  </a:cubicBezTo>
                  <a:cubicBezTo>
                    <a:pt x="6" y="150"/>
                    <a:pt x="11" y="151"/>
                    <a:pt x="13" y="152"/>
                  </a:cubicBezTo>
                  <a:cubicBezTo>
                    <a:pt x="14" y="153"/>
                    <a:pt x="15" y="153"/>
                    <a:pt x="15" y="153"/>
                  </a:cubicBezTo>
                  <a:cubicBezTo>
                    <a:pt x="20" y="155"/>
                    <a:pt x="24" y="156"/>
                    <a:pt x="27" y="156"/>
                  </a:cubicBezTo>
                  <a:cubicBezTo>
                    <a:pt x="28" y="155"/>
                    <a:pt x="28" y="154"/>
                    <a:pt x="28" y="152"/>
                  </a:cubicBezTo>
                  <a:cubicBezTo>
                    <a:pt x="28" y="151"/>
                    <a:pt x="29" y="152"/>
                    <a:pt x="30" y="151"/>
                  </a:cubicBezTo>
                  <a:cubicBezTo>
                    <a:pt x="37" y="135"/>
                    <a:pt x="45" y="119"/>
                    <a:pt x="51" y="102"/>
                  </a:cubicBezTo>
                  <a:cubicBezTo>
                    <a:pt x="58" y="85"/>
                    <a:pt x="65" y="65"/>
                    <a:pt x="74" y="50"/>
                  </a:cubicBezTo>
                  <a:cubicBezTo>
                    <a:pt x="73" y="49"/>
                    <a:pt x="72" y="49"/>
                    <a:pt x="72" y="48"/>
                  </a:cubicBezTo>
                  <a:cubicBezTo>
                    <a:pt x="74" y="47"/>
                    <a:pt x="75" y="47"/>
                    <a:pt x="75" y="45"/>
                  </a:cubicBezTo>
                  <a:cubicBezTo>
                    <a:pt x="69" y="44"/>
                    <a:pt x="58" y="46"/>
                    <a:pt x="52" y="50"/>
                  </a:cubicBezTo>
                  <a:close/>
                  <a:moveTo>
                    <a:pt x="222" y="152"/>
                  </a:moveTo>
                  <a:cubicBezTo>
                    <a:pt x="223" y="137"/>
                    <a:pt x="223" y="119"/>
                    <a:pt x="223" y="105"/>
                  </a:cubicBezTo>
                  <a:cubicBezTo>
                    <a:pt x="223" y="100"/>
                    <a:pt x="222" y="96"/>
                    <a:pt x="222" y="93"/>
                  </a:cubicBezTo>
                  <a:cubicBezTo>
                    <a:pt x="222" y="91"/>
                    <a:pt x="222" y="90"/>
                    <a:pt x="222" y="88"/>
                  </a:cubicBezTo>
                  <a:cubicBezTo>
                    <a:pt x="222" y="82"/>
                    <a:pt x="222" y="76"/>
                    <a:pt x="222" y="70"/>
                  </a:cubicBezTo>
                  <a:cubicBezTo>
                    <a:pt x="222" y="65"/>
                    <a:pt x="223" y="53"/>
                    <a:pt x="221" y="51"/>
                  </a:cubicBezTo>
                  <a:cubicBezTo>
                    <a:pt x="220" y="50"/>
                    <a:pt x="211" y="48"/>
                    <a:pt x="208" y="48"/>
                  </a:cubicBezTo>
                  <a:cubicBezTo>
                    <a:pt x="208" y="48"/>
                    <a:pt x="206" y="48"/>
                    <a:pt x="205" y="49"/>
                  </a:cubicBezTo>
                  <a:cubicBezTo>
                    <a:pt x="206" y="53"/>
                    <a:pt x="205" y="58"/>
                    <a:pt x="205" y="63"/>
                  </a:cubicBezTo>
                  <a:cubicBezTo>
                    <a:pt x="205" y="68"/>
                    <a:pt x="205" y="73"/>
                    <a:pt x="205" y="77"/>
                  </a:cubicBezTo>
                  <a:cubicBezTo>
                    <a:pt x="205" y="87"/>
                    <a:pt x="206" y="97"/>
                    <a:pt x="206" y="107"/>
                  </a:cubicBezTo>
                  <a:cubicBezTo>
                    <a:pt x="207" y="128"/>
                    <a:pt x="206" y="149"/>
                    <a:pt x="205" y="169"/>
                  </a:cubicBezTo>
                  <a:cubicBezTo>
                    <a:pt x="209" y="174"/>
                    <a:pt x="217" y="172"/>
                    <a:pt x="221" y="170"/>
                  </a:cubicBezTo>
                  <a:cubicBezTo>
                    <a:pt x="223" y="164"/>
                    <a:pt x="222" y="158"/>
                    <a:pt x="222" y="152"/>
                  </a:cubicBezTo>
                  <a:close/>
                  <a:moveTo>
                    <a:pt x="68" y="115"/>
                  </a:moveTo>
                  <a:cubicBezTo>
                    <a:pt x="68" y="114"/>
                    <a:pt x="69" y="113"/>
                    <a:pt x="70" y="111"/>
                  </a:cubicBezTo>
                  <a:cubicBezTo>
                    <a:pt x="69" y="112"/>
                    <a:pt x="68" y="112"/>
                    <a:pt x="67" y="111"/>
                  </a:cubicBezTo>
                  <a:cubicBezTo>
                    <a:pt x="67" y="107"/>
                    <a:pt x="62" y="108"/>
                    <a:pt x="60" y="105"/>
                  </a:cubicBezTo>
                  <a:cubicBezTo>
                    <a:pt x="60" y="105"/>
                    <a:pt x="60" y="103"/>
                    <a:pt x="62" y="103"/>
                  </a:cubicBezTo>
                  <a:cubicBezTo>
                    <a:pt x="63" y="97"/>
                    <a:pt x="68" y="93"/>
                    <a:pt x="69" y="85"/>
                  </a:cubicBezTo>
                  <a:cubicBezTo>
                    <a:pt x="72" y="82"/>
                    <a:pt x="76" y="87"/>
                    <a:pt x="79" y="88"/>
                  </a:cubicBezTo>
                  <a:cubicBezTo>
                    <a:pt x="80" y="87"/>
                    <a:pt x="81" y="86"/>
                    <a:pt x="81" y="85"/>
                  </a:cubicBezTo>
                  <a:cubicBezTo>
                    <a:pt x="78" y="82"/>
                    <a:pt x="75" y="83"/>
                    <a:pt x="72" y="81"/>
                  </a:cubicBezTo>
                  <a:cubicBezTo>
                    <a:pt x="71" y="76"/>
                    <a:pt x="76" y="76"/>
                    <a:pt x="76" y="71"/>
                  </a:cubicBezTo>
                  <a:cubicBezTo>
                    <a:pt x="78" y="69"/>
                    <a:pt x="79" y="66"/>
                    <a:pt x="80" y="63"/>
                  </a:cubicBezTo>
                  <a:cubicBezTo>
                    <a:pt x="81" y="61"/>
                    <a:pt x="81" y="57"/>
                    <a:pt x="82" y="59"/>
                  </a:cubicBezTo>
                  <a:cubicBezTo>
                    <a:pt x="82" y="58"/>
                    <a:pt x="81" y="58"/>
                    <a:pt x="82" y="58"/>
                  </a:cubicBezTo>
                  <a:cubicBezTo>
                    <a:pt x="86" y="56"/>
                    <a:pt x="89" y="59"/>
                    <a:pt x="92" y="61"/>
                  </a:cubicBezTo>
                  <a:cubicBezTo>
                    <a:pt x="92" y="60"/>
                    <a:pt x="93" y="59"/>
                    <a:pt x="93" y="58"/>
                  </a:cubicBezTo>
                  <a:cubicBezTo>
                    <a:pt x="89" y="53"/>
                    <a:pt x="83" y="50"/>
                    <a:pt x="76" y="49"/>
                  </a:cubicBezTo>
                  <a:cubicBezTo>
                    <a:pt x="76" y="51"/>
                    <a:pt x="74" y="52"/>
                    <a:pt x="75" y="53"/>
                  </a:cubicBezTo>
                  <a:cubicBezTo>
                    <a:pt x="77" y="54"/>
                    <a:pt x="82" y="57"/>
                    <a:pt x="78" y="60"/>
                  </a:cubicBezTo>
                  <a:cubicBezTo>
                    <a:pt x="78" y="61"/>
                    <a:pt x="77" y="62"/>
                    <a:pt x="77" y="63"/>
                  </a:cubicBezTo>
                  <a:cubicBezTo>
                    <a:pt x="75" y="67"/>
                    <a:pt x="73" y="71"/>
                    <a:pt x="72" y="74"/>
                  </a:cubicBezTo>
                  <a:cubicBezTo>
                    <a:pt x="71" y="76"/>
                    <a:pt x="71" y="79"/>
                    <a:pt x="69" y="80"/>
                  </a:cubicBezTo>
                  <a:cubicBezTo>
                    <a:pt x="68" y="79"/>
                    <a:pt x="67" y="78"/>
                    <a:pt x="66" y="77"/>
                  </a:cubicBezTo>
                  <a:cubicBezTo>
                    <a:pt x="65" y="78"/>
                    <a:pt x="64" y="78"/>
                    <a:pt x="63" y="78"/>
                  </a:cubicBezTo>
                  <a:cubicBezTo>
                    <a:pt x="62" y="79"/>
                    <a:pt x="62" y="80"/>
                    <a:pt x="62" y="82"/>
                  </a:cubicBezTo>
                  <a:cubicBezTo>
                    <a:pt x="63" y="83"/>
                    <a:pt x="66" y="84"/>
                    <a:pt x="66" y="86"/>
                  </a:cubicBezTo>
                  <a:cubicBezTo>
                    <a:pt x="66" y="87"/>
                    <a:pt x="64" y="88"/>
                    <a:pt x="63" y="90"/>
                  </a:cubicBezTo>
                  <a:cubicBezTo>
                    <a:pt x="63" y="91"/>
                    <a:pt x="63" y="92"/>
                    <a:pt x="63" y="93"/>
                  </a:cubicBezTo>
                  <a:cubicBezTo>
                    <a:pt x="61" y="97"/>
                    <a:pt x="59" y="102"/>
                    <a:pt x="58" y="105"/>
                  </a:cubicBezTo>
                  <a:cubicBezTo>
                    <a:pt x="57" y="105"/>
                    <a:pt x="57" y="105"/>
                    <a:pt x="56" y="105"/>
                  </a:cubicBezTo>
                  <a:cubicBezTo>
                    <a:pt x="55" y="105"/>
                    <a:pt x="55" y="104"/>
                    <a:pt x="53" y="103"/>
                  </a:cubicBezTo>
                  <a:cubicBezTo>
                    <a:pt x="52" y="105"/>
                    <a:pt x="52" y="107"/>
                    <a:pt x="51" y="108"/>
                  </a:cubicBezTo>
                  <a:cubicBezTo>
                    <a:pt x="53" y="109"/>
                    <a:pt x="55" y="110"/>
                    <a:pt x="55" y="112"/>
                  </a:cubicBezTo>
                  <a:cubicBezTo>
                    <a:pt x="51" y="117"/>
                    <a:pt x="48" y="125"/>
                    <a:pt x="48" y="131"/>
                  </a:cubicBezTo>
                  <a:cubicBezTo>
                    <a:pt x="47" y="132"/>
                    <a:pt x="46" y="132"/>
                    <a:pt x="45" y="133"/>
                  </a:cubicBezTo>
                  <a:cubicBezTo>
                    <a:pt x="44" y="132"/>
                    <a:pt x="43" y="130"/>
                    <a:pt x="42" y="130"/>
                  </a:cubicBezTo>
                  <a:cubicBezTo>
                    <a:pt x="41" y="133"/>
                    <a:pt x="39" y="135"/>
                    <a:pt x="39" y="138"/>
                  </a:cubicBezTo>
                  <a:cubicBezTo>
                    <a:pt x="45" y="136"/>
                    <a:pt x="50" y="141"/>
                    <a:pt x="55" y="143"/>
                  </a:cubicBezTo>
                  <a:cubicBezTo>
                    <a:pt x="56" y="142"/>
                    <a:pt x="57" y="141"/>
                    <a:pt x="57" y="140"/>
                  </a:cubicBezTo>
                  <a:cubicBezTo>
                    <a:pt x="55" y="137"/>
                    <a:pt x="52" y="135"/>
                    <a:pt x="49" y="134"/>
                  </a:cubicBezTo>
                  <a:cubicBezTo>
                    <a:pt x="49" y="134"/>
                    <a:pt x="49" y="133"/>
                    <a:pt x="49" y="133"/>
                  </a:cubicBezTo>
                  <a:cubicBezTo>
                    <a:pt x="49" y="132"/>
                    <a:pt x="49" y="131"/>
                    <a:pt x="50" y="131"/>
                  </a:cubicBezTo>
                  <a:cubicBezTo>
                    <a:pt x="50" y="130"/>
                    <a:pt x="50" y="130"/>
                    <a:pt x="50" y="129"/>
                  </a:cubicBezTo>
                  <a:cubicBezTo>
                    <a:pt x="54" y="126"/>
                    <a:pt x="54" y="120"/>
                    <a:pt x="58" y="117"/>
                  </a:cubicBezTo>
                  <a:cubicBezTo>
                    <a:pt x="58" y="114"/>
                    <a:pt x="58" y="112"/>
                    <a:pt x="60" y="111"/>
                  </a:cubicBezTo>
                  <a:cubicBezTo>
                    <a:pt x="63" y="112"/>
                    <a:pt x="65" y="114"/>
                    <a:pt x="68" y="115"/>
                  </a:cubicBezTo>
                  <a:close/>
                  <a:moveTo>
                    <a:pt x="140" y="54"/>
                  </a:moveTo>
                  <a:cubicBezTo>
                    <a:pt x="131" y="55"/>
                    <a:pt x="122" y="52"/>
                    <a:pt x="114" y="50"/>
                  </a:cubicBezTo>
                  <a:cubicBezTo>
                    <a:pt x="114" y="50"/>
                    <a:pt x="114" y="51"/>
                    <a:pt x="114" y="51"/>
                  </a:cubicBezTo>
                  <a:cubicBezTo>
                    <a:pt x="115" y="82"/>
                    <a:pt x="113" y="115"/>
                    <a:pt x="114" y="142"/>
                  </a:cubicBezTo>
                  <a:cubicBezTo>
                    <a:pt x="115" y="141"/>
                    <a:pt x="117" y="142"/>
                    <a:pt x="117" y="142"/>
                  </a:cubicBezTo>
                  <a:cubicBezTo>
                    <a:pt x="119" y="141"/>
                    <a:pt x="119" y="142"/>
                    <a:pt x="121" y="143"/>
                  </a:cubicBezTo>
                  <a:cubicBezTo>
                    <a:pt x="122" y="143"/>
                    <a:pt x="123" y="142"/>
                    <a:pt x="124" y="143"/>
                  </a:cubicBezTo>
                  <a:cubicBezTo>
                    <a:pt x="125" y="143"/>
                    <a:pt x="126" y="143"/>
                    <a:pt x="126" y="143"/>
                  </a:cubicBezTo>
                  <a:cubicBezTo>
                    <a:pt x="135" y="145"/>
                    <a:pt x="145" y="144"/>
                    <a:pt x="153" y="143"/>
                  </a:cubicBezTo>
                  <a:cubicBezTo>
                    <a:pt x="153" y="132"/>
                    <a:pt x="154" y="121"/>
                    <a:pt x="153" y="110"/>
                  </a:cubicBezTo>
                  <a:cubicBezTo>
                    <a:pt x="152" y="101"/>
                    <a:pt x="153" y="91"/>
                    <a:pt x="152" y="82"/>
                  </a:cubicBezTo>
                  <a:cubicBezTo>
                    <a:pt x="152" y="73"/>
                    <a:pt x="150" y="62"/>
                    <a:pt x="151" y="53"/>
                  </a:cubicBezTo>
                  <a:cubicBezTo>
                    <a:pt x="147" y="52"/>
                    <a:pt x="144" y="54"/>
                    <a:pt x="140" y="54"/>
                  </a:cubicBezTo>
                  <a:close/>
                  <a:moveTo>
                    <a:pt x="197" y="51"/>
                  </a:moveTo>
                  <a:cubicBezTo>
                    <a:pt x="197" y="57"/>
                    <a:pt x="198" y="59"/>
                    <a:pt x="197" y="62"/>
                  </a:cubicBezTo>
                  <a:cubicBezTo>
                    <a:pt x="198" y="70"/>
                    <a:pt x="199" y="78"/>
                    <a:pt x="198" y="86"/>
                  </a:cubicBezTo>
                  <a:cubicBezTo>
                    <a:pt x="196" y="112"/>
                    <a:pt x="197" y="141"/>
                    <a:pt x="198" y="165"/>
                  </a:cubicBezTo>
                  <a:cubicBezTo>
                    <a:pt x="199" y="166"/>
                    <a:pt x="201" y="168"/>
                    <a:pt x="202" y="167"/>
                  </a:cubicBezTo>
                  <a:cubicBezTo>
                    <a:pt x="205" y="146"/>
                    <a:pt x="204" y="126"/>
                    <a:pt x="204" y="105"/>
                  </a:cubicBezTo>
                  <a:cubicBezTo>
                    <a:pt x="204" y="98"/>
                    <a:pt x="203" y="92"/>
                    <a:pt x="202" y="85"/>
                  </a:cubicBezTo>
                  <a:cubicBezTo>
                    <a:pt x="202" y="74"/>
                    <a:pt x="203" y="62"/>
                    <a:pt x="203" y="51"/>
                  </a:cubicBezTo>
                  <a:cubicBezTo>
                    <a:pt x="200" y="51"/>
                    <a:pt x="199" y="52"/>
                    <a:pt x="198" y="51"/>
                  </a:cubicBezTo>
                  <a:cubicBezTo>
                    <a:pt x="198" y="51"/>
                    <a:pt x="197" y="51"/>
                    <a:pt x="197" y="51"/>
                  </a:cubicBezTo>
                  <a:close/>
                  <a:moveTo>
                    <a:pt x="279" y="76"/>
                  </a:moveTo>
                  <a:cubicBezTo>
                    <a:pt x="284" y="75"/>
                    <a:pt x="291" y="72"/>
                    <a:pt x="294" y="68"/>
                  </a:cubicBezTo>
                  <a:cubicBezTo>
                    <a:pt x="296" y="65"/>
                    <a:pt x="293" y="62"/>
                    <a:pt x="292" y="60"/>
                  </a:cubicBezTo>
                  <a:cubicBezTo>
                    <a:pt x="291" y="58"/>
                    <a:pt x="290" y="55"/>
                    <a:pt x="288" y="54"/>
                  </a:cubicBezTo>
                  <a:cubicBezTo>
                    <a:pt x="287" y="54"/>
                    <a:pt x="284" y="54"/>
                    <a:pt x="281" y="54"/>
                  </a:cubicBezTo>
                  <a:cubicBezTo>
                    <a:pt x="279" y="55"/>
                    <a:pt x="276" y="55"/>
                    <a:pt x="275" y="55"/>
                  </a:cubicBezTo>
                  <a:cubicBezTo>
                    <a:pt x="272" y="56"/>
                    <a:pt x="269" y="59"/>
                    <a:pt x="267" y="60"/>
                  </a:cubicBezTo>
                  <a:cubicBezTo>
                    <a:pt x="268" y="61"/>
                    <a:pt x="266" y="62"/>
                    <a:pt x="267" y="63"/>
                  </a:cubicBezTo>
                  <a:cubicBezTo>
                    <a:pt x="266" y="63"/>
                    <a:pt x="265" y="63"/>
                    <a:pt x="265" y="64"/>
                  </a:cubicBezTo>
                  <a:cubicBezTo>
                    <a:pt x="265" y="69"/>
                    <a:pt x="268" y="73"/>
                    <a:pt x="270" y="77"/>
                  </a:cubicBezTo>
                  <a:cubicBezTo>
                    <a:pt x="273" y="76"/>
                    <a:pt x="275" y="76"/>
                    <a:pt x="279" y="76"/>
                  </a:cubicBezTo>
                  <a:close/>
                  <a:moveTo>
                    <a:pt x="73" y="56"/>
                  </a:moveTo>
                  <a:cubicBezTo>
                    <a:pt x="70" y="62"/>
                    <a:pt x="67" y="68"/>
                    <a:pt x="64" y="75"/>
                  </a:cubicBezTo>
                  <a:cubicBezTo>
                    <a:pt x="66" y="74"/>
                    <a:pt x="66" y="76"/>
                    <a:pt x="68" y="76"/>
                  </a:cubicBezTo>
                  <a:cubicBezTo>
                    <a:pt x="71" y="70"/>
                    <a:pt x="74" y="63"/>
                    <a:pt x="76" y="57"/>
                  </a:cubicBezTo>
                  <a:cubicBezTo>
                    <a:pt x="76" y="56"/>
                    <a:pt x="75" y="55"/>
                    <a:pt x="73" y="56"/>
                  </a:cubicBezTo>
                  <a:close/>
                  <a:moveTo>
                    <a:pt x="85" y="61"/>
                  </a:moveTo>
                  <a:cubicBezTo>
                    <a:pt x="83" y="63"/>
                    <a:pt x="82" y="66"/>
                    <a:pt x="80" y="70"/>
                  </a:cubicBezTo>
                  <a:cubicBezTo>
                    <a:pt x="79" y="73"/>
                    <a:pt x="76" y="76"/>
                    <a:pt x="76" y="78"/>
                  </a:cubicBezTo>
                  <a:cubicBezTo>
                    <a:pt x="77" y="81"/>
                    <a:pt x="80" y="81"/>
                    <a:pt x="81" y="83"/>
                  </a:cubicBezTo>
                  <a:cubicBezTo>
                    <a:pt x="86" y="77"/>
                    <a:pt x="88" y="70"/>
                    <a:pt x="91" y="64"/>
                  </a:cubicBezTo>
                  <a:cubicBezTo>
                    <a:pt x="89" y="62"/>
                    <a:pt x="87" y="61"/>
                    <a:pt x="85" y="61"/>
                  </a:cubicBezTo>
                  <a:close/>
                  <a:moveTo>
                    <a:pt x="93" y="64"/>
                  </a:moveTo>
                  <a:cubicBezTo>
                    <a:pt x="91" y="70"/>
                    <a:pt x="86" y="77"/>
                    <a:pt x="84" y="83"/>
                  </a:cubicBezTo>
                  <a:cubicBezTo>
                    <a:pt x="83" y="89"/>
                    <a:pt x="84" y="98"/>
                    <a:pt x="85" y="105"/>
                  </a:cubicBezTo>
                  <a:cubicBezTo>
                    <a:pt x="85" y="111"/>
                    <a:pt x="84" y="117"/>
                    <a:pt x="84" y="123"/>
                  </a:cubicBezTo>
                  <a:cubicBezTo>
                    <a:pt x="85" y="135"/>
                    <a:pt x="85" y="150"/>
                    <a:pt x="85" y="163"/>
                  </a:cubicBezTo>
                  <a:cubicBezTo>
                    <a:pt x="85" y="164"/>
                    <a:pt x="87" y="165"/>
                    <a:pt x="86" y="167"/>
                  </a:cubicBezTo>
                  <a:cubicBezTo>
                    <a:pt x="93" y="170"/>
                    <a:pt x="101" y="169"/>
                    <a:pt x="107" y="167"/>
                  </a:cubicBezTo>
                  <a:cubicBezTo>
                    <a:pt x="109" y="159"/>
                    <a:pt x="108" y="152"/>
                    <a:pt x="108" y="144"/>
                  </a:cubicBezTo>
                  <a:cubicBezTo>
                    <a:pt x="108" y="132"/>
                    <a:pt x="109" y="119"/>
                    <a:pt x="109" y="105"/>
                  </a:cubicBezTo>
                  <a:cubicBezTo>
                    <a:pt x="109" y="101"/>
                    <a:pt x="109" y="96"/>
                    <a:pt x="109" y="93"/>
                  </a:cubicBezTo>
                  <a:cubicBezTo>
                    <a:pt x="109" y="92"/>
                    <a:pt x="108" y="91"/>
                    <a:pt x="108" y="90"/>
                  </a:cubicBezTo>
                  <a:cubicBezTo>
                    <a:pt x="108" y="87"/>
                    <a:pt x="109" y="84"/>
                    <a:pt x="108" y="81"/>
                  </a:cubicBezTo>
                  <a:cubicBezTo>
                    <a:pt x="108" y="75"/>
                    <a:pt x="106" y="70"/>
                    <a:pt x="106" y="64"/>
                  </a:cubicBezTo>
                  <a:cubicBezTo>
                    <a:pt x="102" y="62"/>
                    <a:pt x="97" y="62"/>
                    <a:pt x="93" y="64"/>
                  </a:cubicBezTo>
                  <a:close/>
                  <a:moveTo>
                    <a:pt x="271" y="79"/>
                  </a:moveTo>
                  <a:cubicBezTo>
                    <a:pt x="271" y="82"/>
                    <a:pt x="272" y="83"/>
                    <a:pt x="273" y="84"/>
                  </a:cubicBezTo>
                  <a:cubicBezTo>
                    <a:pt x="274" y="84"/>
                    <a:pt x="274" y="83"/>
                    <a:pt x="276" y="83"/>
                  </a:cubicBezTo>
                  <a:cubicBezTo>
                    <a:pt x="285" y="87"/>
                    <a:pt x="306" y="80"/>
                    <a:pt x="296" y="69"/>
                  </a:cubicBezTo>
                  <a:cubicBezTo>
                    <a:pt x="292" y="77"/>
                    <a:pt x="281" y="78"/>
                    <a:pt x="271" y="79"/>
                  </a:cubicBezTo>
                  <a:close/>
                  <a:moveTo>
                    <a:pt x="265" y="96"/>
                  </a:moveTo>
                  <a:cubicBezTo>
                    <a:pt x="265" y="98"/>
                    <a:pt x="265" y="100"/>
                    <a:pt x="265" y="103"/>
                  </a:cubicBezTo>
                  <a:cubicBezTo>
                    <a:pt x="265" y="107"/>
                    <a:pt x="265" y="112"/>
                    <a:pt x="265" y="118"/>
                  </a:cubicBezTo>
                  <a:cubicBezTo>
                    <a:pt x="265" y="121"/>
                    <a:pt x="265" y="125"/>
                    <a:pt x="266" y="127"/>
                  </a:cubicBezTo>
                  <a:cubicBezTo>
                    <a:pt x="266" y="128"/>
                    <a:pt x="268" y="130"/>
                    <a:pt x="269" y="132"/>
                  </a:cubicBezTo>
                  <a:cubicBezTo>
                    <a:pt x="272" y="136"/>
                    <a:pt x="274" y="141"/>
                    <a:pt x="276" y="147"/>
                  </a:cubicBezTo>
                  <a:cubicBezTo>
                    <a:pt x="278" y="151"/>
                    <a:pt x="281" y="160"/>
                    <a:pt x="284" y="163"/>
                  </a:cubicBezTo>
                  <a:cubicBezTo>
                    <a:pt x="285" y="164"/>
                    <a:pt x="289" y="165"/>
                    <a:pt x="291" y="166"/>
                  </a:cubicBezTo>
                  <a:cubicBezTo>
                    <a:pt x="296" y="168"/>
                    <a:pt x="302" y="168"/>
                    <a:pt x="306" y="169"/>
                  </a:cubicBezTo>
                  <a:cubicBezTo>
                    <a:pt x="304" y="166"/>
                    <a:pt x="303" y="162"/>
                    <a:pt x="302" y="159"/>
                  </a:cubicBezTo>
                  <a:cubicBezTo>
                    <a:pt x="301" y="156"/>
                    <a:pt x="299" y="153"/>
                    <a:pt x="298" y="151"/>
                  </a:cubicBezTo>
                  <a:cubicBezTo>
                    <a:pt x="298" y="150"/>
                    <a:pt x="298" y="148"/>
                    <a:pt x="298" y="147"/>
                  </a:cubicBezTo>
                  <a:cubicBezTo>
                    <a:pt x="296" y="141"/>
                    <a:pt x="292" y="135"/>
                    <a:pt x="290" y="128"/>
                  </a:cubicBezTo>
                  <a:cubicBezTo>
                    <a:pt x="287" y="122"/>
                    <a:pt x="285" y="115"/>
                    <a:pt x="282" y="109"/>
                  </a:cubicBezTo>
                  <a:cubicBezTo>
                    <a:pt x="276" y="97"/>
                    <a:pt x="271" y="84"/>
                    <a:pt x="265" y="73"/>
                  </a:cubicBezTo>
                  <a:cubicBezTo>
                    <a:pt x="265" y="72"/>
                    <a:pt x="265" y="72"/>
                    <a:pt x="265" y="73"/>
                  </a:cubicBezTo>
                  <a:cubicBezTo>
                    <a:pt x="264" y="79"/>
                    <a:pt x="265" y="87"/>
                    <a:pt x="265" y="96"/>
                  </a:cubicBezTo>
                  <a:close/>
                  <a:moveTo>
                    <a:pt x="274" y="87"/>
                  </a:moveTo>
                  <a:cubicBezTo>
                    <a:pt x="276" y="89"/>
                    <a:pt x="276" y="92"/>
                    <a:pt x="278" y="94"/>
                  </a:cubicBezTo>
                  <a:cubicBezTo>
                    <a:pt x="278" y="93"/>
                    <a:pt x="278" y="93"/>
                    <a:pt x="278" y="93"/>
                  </a:cubicBezTo>
                  <a:cubicBezTo>
                    <a:pt x="280" y="93"/>
                    <a:pt x="283" y="93"/>
                    <a:pt x="285" y="93"/>
                  </a:cubicBezTo>
                  <a:cubicBezTo>
                    <a:pt x="291" y="93"/>
                    <a:pt x="299" y="87"/>
                    <a:pt x="301" y="83"/>
                  </a:cubicBezTo>
                  <a:cubicBezTo>
                    <a:pt x="302" y="81"/>
                    <a:pt x="302" y="79"/>
                    <a:pt x="300" y="78"/>
                  </a:cubicBezTo>
                  <a:cubicBezTo>
                    <a:pt x="295" y="87"/>
                    <a:pt x="283" y="86"/>
                    <a:pt x="274" y="87"/>
                  </a:cubicBezTo>
                  <a:close/>
                  <a:moveTo>
                    <a:pt x="278" y="96"/>
                  </a:moveTo>
                  <a:cubicBezTo>
                    <a:pt x="279" y="96"/>
                    <a:pt x="279" y="97"/>
                    <a:pt x="279" y="98"/>
                  </a:cubicBezTo>
                  <a:cubicBezTo>
                    <a:pt x="283" y="98"/>
                    <a:pt x="287" y="99"/>
                    <a:pt x="290" y="98"/>
                  </a:cubicBezTo>
                  <a:cubicBezTo>
                    <a:pt x="297" y="98"/>
                    <a:pt x="302" y="92"/>
                    <a:pt x="305" y="87"/>
                  </a:cubicBezTo>
                  <a:cubicBezTo>
                    <a:pt x="304" y="86"/>
                    <a:pt x="304" y="84"/>
                    <a:pt x="303" y="84"/>
                  </a:cubicBezTo>
                  <a:cubicBezTo>
                    <a:pt x="298" y="92"/>
                    <a:pt x="289" y="97"/>
                    <a:pt x="278" y="96"/>
                  </a:cubicBezTo>
                  <a:close/>
                  <a:moveTo>
                    <a:pt x="54" y="102"/>
                  </a:moveTo>
                  <a:cubicBezTo>
                    <a:pt x="55" y="102"/>
                    <a:pt x="56" y="103"/>
                    <a:pt x="57" y="102"/>
                  </a:cubicBezTo>
                  <a:cubicBezTo>
                    <a:pt x="57" y="100"/>
                    <a:pt x="60" y="96"/>
                    <a:pt x="61" y="92"/>
                  </a:cubicBezTo>
                  <a:cubicBezTo>
                    <a:pt x="62" y="90"/>
                    <a:pt x="65" y="84"/>
                    <a:pt x="60" y="84"/>
                  </a:cubicBezTo>
                  <a:cubicBezTo>
                    <a:pt x="59" y="91"/>
                    <a:pt x="56" y="95"/>
                    <a:pt x="54" y="102"/>
                  </a:cubicBezTo>
                  <a:close/>
                  <a:moveTo>
                    <a:pt x="72" y="88"/>
                  </a:moveTo>
                  <a:cubicBezTo>
                    <a:pt x="69" y="92"/>
                    <a:pt x="66" y="99"/>
                    <a:pt x="64" y="105"/>
                  </a:cubicBezTo>
                  <a:cubicBezTo>
                    <a:pt x="66" y="106"/>
                    <a:pt x="68" y="108"/>
                    <a:pt x="70" y="110"/>
                  </a:cubicBezTo>
                  <a:cubicBezTo>
                    <a:pt x="73" y="104"/>
                    <a:pt x="76" y="98"/>
                    <a:pt x="78" y="91"/>
                  </a:cubicBezTo>
                  <a:cubicBezTo>
                    <a:pt x="77" y="89"/>
                    <a:pt x="74" y="88"/>
                    <a:pt x="72" y="88"/>
                  </a:cubicBezTo>
                  <a:close/>
                  <a:moveTo>
                    <a:pt x="79" y="94"/>
                  </a:moveTo>
                  <a:cubicBezTo>
                    <a:pt x="79" y="95"/>
                    <a:pt x="79" y="96"/>
                    <a:pt x="79" y="97"/>
                  </a:cubicBezTo>
                  <a:cubicBezTo>
                    <a:pt x="77" y="101"/>
                    <a:pt x="74" y="105"/>
                    <a:pt x="73" y="109"/>
                  </a:cubicBezTo>
                  <a:cubicBezTo>
                    <a:pt x="72" y="113"/>
                    <a:pt x="72" y="118"/>
                    <a:pt x="71" y="123"/>
                  </a:cubicBezTo>
                  <a:cubicBezTo>
                    <a:pt x="71" y="135"/>
                    <a:pt x="72" y="143"/>
                    <a:pt x="70" y="154"/>
                  </a:cubicBezTo>
                  <a:cubicBezTo>
                    <a:pt x="74" y="157"/>
                    <a:pt x="78" y="160"/>
                    <a:pt x="82" y="163"/>
                  </a:cubicBezTo>
                  <a:cubicBezTo>
                    <a:pt x="83" y="155"/>
                    <a:pt x="83" y="148"/>
                    <a:pt x="83" y="139"/>
                  </a:cubicBezTo>
                  <a:cubicBezTo>
                    <a:pt x="83" y="131"/>
                    <a:pt x="82" y="123"/>
                    <a:pt x="82" y="117"/>
                  </a:cubicBezTo>
                  <a:cubicBezTo>
                    <a:pt x="82" y="109"/>
                    <a:pt x="83" y="97"/>
                    <a:pt x="82" y="89"/>
                  </a:cubicBezTo>
                  <a:cubicBezTo>
                    <a:pt x="81" y="91"/>
                    <a:pt x="80" y="92"/>
                    <a:pt x="79" y="94"/>
                  </a:cubicBezTo>
                  <a:close/>
                  <a:moveTo>
                    <a:pt x="280" y="100"/>
                  </a:moveTo>
                  <a:cubicBezTo>
                    <a:pt x="285" y="111"/>
                    <a:pt x="290" y="124"/>
                    <a:pt x="295" y="136"/>
                  </a:cubicBezTo>
                  <a:cubicBezTo>
                    <a:pt x="305" y="137"/>
                    <a:pt x="318" y="131"/>
                    <a:pt x="322" y="122"/>
                  </a:cubicBezTo>
                  <a:cubicBezTo>
                    <a:pt x="317" y="111"/>
                    <a:pt x="312" y="100"/>
                    <a:pt x="306" y="90"/>
                  </a:cubicBezTo>
                  <a:cubicBezTo>
                    <a:pt x="302" y="97"/>
                    <a:pt x="291" y="104"/>
                    <a:pt x="280" y="100"/>
                  </a:cubicBezTo>
                  <a:close/>
                  <a:moveTo>
                    <a:pt x="43" y="128"/>
                  </a:moveTo>
                  <a:cubicBezTo>
                    <a:pt x="44" y="129"/>
                    <a:pt x="44" y="129"/>
                    <a:pt x="45" y="129"/>
                  </a:cubicBezTo>
                  <a:cubicBezTo>
                    <a:pt x="47" y="123"/>
                    <a:pt x="50" y="117"/>
                    <a:pt x="52" y="111"/>
                  </a:cubicBezTo>
                  <a:cubicBezTo>
                    <a:pt x="51" y="112"/>
                    <a:pt x="51" y="111"/>
                    <a:pt x="50" y="111"/>
                  </a:cubicBezTo>
                  <a:cubicBezTo>
                    <a:pt x="48" y="117"/>
                    <a:pt x="45" y="122"/>
                    <a:pt x="43" y="128"/>
                  </a:cubicBezTo>
                  <a:close/>
                  <a:moveTo>
                    <a:pt x="62" y="115"/>
                  </a:moveTo>
                  <a:cubicBezTo>
                    <a:pt x="59" y="116"/>
                    <a:pt x="58" y="121"/>
                    <a:pt x="57" y="124"/>
                  </a:cubicBezTo>
                  <a:cubicBezTo>
                    <a:pt x="56" y="126"/>
                    <a:pt x="53" y="129"/>
                    <a:pt x="52" y="133"/>
                  </a:cubicBezTo>
                  <a:cubicBezTo>
                    <a:pt x="54" y="134"/>
                    <a:pt x="57" y="136"/>
                    <a:pt x="58" y="138"/>
                  </a:cubicBezTo>
                  <a:cubicBezTo>
                    <a:pt x="61" y="132"/>
                    <a:pt x="64" y="125"/>
                    <a:pt x="66" y="118"/>
                  </a:cubicBezTo>
                  <a:cubicBezTo>
                    <a:pt x="65" y="117"/>
                    <a:pt x="64" y="116"/>
                    <a:pt x="62" y="115"/>
                  </a:cubicBezTo>
                  <a:close/>
                  <a:moveTo>
                    <a:pt x="297" y="139"/>
                  </a:moveTo>
                  <a:cubicBezTo>
                    <a:pt x="297" y="140"/>
                    <a:pt x="297" y="141"/>
                    <a:pt x="298" y="142"/>
                  </a:cubicBezTo>
                  <a:cubicBezTo>
                    <a:pt x="298" y="141"/>
                    <a:pt x="298" y="141"/>
                    <a:pt x="299" y="140"/>
                  </a:cubicBezTo>
                  <a:cubicBezTo>
                    <a:pt x="302" y="141"/>
                    <a:pt x="306" y="140"/>
                    <a:pt x="308" y="140"/>
                  </a:cubicBezTo>
                  <a:cubicBezTo>
                    <a:pt x="314" y="139"/>
                    <a:pt x="320" y="135"/>
                    <a:pt x="323" y="132"/>
                  </a:cubicBezTo>
                  <a:cubicBezTo>
                    <a:pt x="324" y="130"/>
                    <a:pt x="326" y="127"/>
                    <a:pt x="323" y="125"/>
                  </a:cubicBezTo>
                  <a:cubicBezTo>
                    <a:pt x="317" y="134"/>
                    <a:pt x="308" y="138"/>
                    <a:pt x="297" y="139"/>
                  </a:cubicBezTo>
                  <a:close/>
                  <a:moveTo>
                    <a:pt x="326" y="131"/>
                  </a:moveTo>
                  <a:cubicBezTo>
                    <a:pt x="321" y="139"/>
                    <a:pt x="310" y="145"/>
                    <a:pt x="298" y="142"/>
                  </a:cubicBezTo>
                  <a:cubicBezTo>
                    <a:pt x="299" y="146"/>
                    <a:pt x="301" y="150"/>
                    <a:pt x="306" y="148"/>
                  </a:cubicBezTo>
                  <a:cubicBezTo>
                    <a:pt x="316" y="150"/>
                    <a:pt x="327" y="146"/>
                    <a:pt x="330" y="137"/>
                  </a:cubicBezTo>
                  <a:cubicBezTo>
                    <a:pt x="328" y="135"/>
                    <a:pt x="328" y="132"/>
                    <a:pt x="326" y="131"/>
                  </a:cubicBezTo>
                  <a:close/>
                  <a:moveTo>
                    <a:pt x="37" y="140"/>
                  </a:moveTo>
                  <a:cubicBezTo>
                    <a:pt x="36" y="142"/>
                    <a:pt x="35" y="145"/>
                    <a:pt x="34" y="147"/>
                  </a:cubicBezTo>
                  <a:cubicBezTo>
                    <a:pt x="38" y="148"/>
                    <a:pt x="41" y="147"/>
                    <a:pt x="45" y="149"/>
                  </a:cubicBezTo>
                  <a:cubicBezTo>
                    <a:pt x="47" y="150"/>
                    <a:pt x="49" y="153"/>
                    <a:pt x="51" y="154"/>
                  </a:cubicBezTo>
                  <a:cubicBezTo>
                    <a:pt x="52" y="151"/>
                    <a:pt x="53" y="150"/>
                    <a:pt x="54" y="147"/>
                  </a:cubicBezTo>
                  <a:cubicBezTo>
                    <a:pt x="50" y="143"/>
                    <a:pt x="44" y="140"/>
                    <a:pt x="37" y="140"/>
                  </a:cubicBezTo>
                  <a:close/>
                  <a:moveTo>
                    <a:pt x="313" y="160"/>
                  </a:moveTo>
                  <a:cubicBezTo>
                    <a:pt x="320" y="161"/>
                    <a:pt x="328" y="157"/>
                    <a:pt x="332" y="153"/>
                  </a:cubicBezTo>
                  <a:cubicBezTo>
                    <a:pt x="335" y="149"/>
                    <a:pt x="334" y="145"/>
                    <a:pt x="332" y="141"/>
                  </a:cubicBezTo>
                  <a:cubicBezTo>
                    <a:pt x="332" y="141"/>
                    <a:pt x="331" y="141"/>
                    <a:pt x="331" y="141"/>
                  </a:cubicBezTo>
                  <a:cubicBezTo>
                    <a:pt x="326" y="150"/>
                    <a:pt x="312" y="151"/>
                    <a:pt x="302" y="151"/>
                  </a:cubicBezTo>
                  <a:cubicBezTo>
                    <a:pt x="303" y="154"/>
                    <a:pt x="304" y="157"/>
                    <a:pt x="306" y="159"/>
                  </a:cubicBezTo>
                  <a:cubicBezTo>
                    <a:pt x="308" y="159"/>
                    <a:pt x="311" y="160"/>
                    <a:pt x="313" y="160"/>
                  </a:cubicBezTo>
                  <a:close/>
                  <a:moveTo>
                    <a:pt x="114" y="154"/>
                  </a:moveTo>
                  <a:cubicBezTo>
                    <a:pt x="125" y="157"/>
                    <a:pt x="139" y="158"/>
                    <a:pt x="153" y="156"/>
                  </a:cubicBezTo>
                  <a:cubicBezTo>
                    <a:pt x="153" y="152"/>
                    <a:pt x="153" y="149"/>
                    <a:pt x="153" y="145"/>
                  </a:cubicBezTo>
                  <a:cubicBezTo>
                    <a:pt x="139" y="147"/>
                    <a:pt x="124" y="147"/>
                    <a:pt x="115" y="144"/>
                  </a:cubicBezTo>
                  <a:cubicBezTo>
                    <a:pt x="114" y="147"/>
                    <a:pt x="114" y="150"/>
                    <a:pt x="114" y="154"/>
                  </a:cubicBezTo>
                  <a:close/>
                  <a:moveTo>
                    <a:pt x="32" y="153"/>
                  </a:moveTo>
                  <a:cubicBezTo>
                    <a:pt x="40" y="153"/>
                    <a:pt x="44" y="158"/>
                    <a:pt x="49" y="160"/>
                  </a:cubicBezTo>
                  <a:cubicBezTo>
                    <a:pt x="49" y="159"/>
                    <a:pt x="50" y="158"/>
                    <a:pt x="50" y="157"/>
                  </a:cubicBezTo>
                  <a:cubicBezTo>
                    <a:pt x="47" y="152"/>
                    <a:pt x="41" y="150"/>
                    <a:pt x="34" y="149"/>
                  </a:cubicBezTo>
                  <a:cubicBezTo>
                    <a:pt x="34" y="149"/>
                    <a:pt x="33" y="149"/>
                    <a:pt x="33" y="149"/>
                  </a:cubicBezTo>
                  <a:cubicBezTo>
                    <a:pt x="33" y="150"/>
                    <a:pt x="32" y="151"/>
                    <a:pt x="32" y="153"/>
                  </a:cubicBezTo>
                  <a:close/>
                  <a:moveTo>
                    <a:pt x="332" y="156"/>
                  </a:moveTo>
                  <a:cubicBezTo>
                    <a:pt x="326" y="163"/>
                    <a:pt x="317" y="163"/>
                    <a:pt x="307" y="162"/>
                  </a:cubicBezTo>
                  <a:cubicBezTo>
                    <a:pt x="309" y="166"/>
                    <a:pt x="310" y="171"/>
                    <a:pt x="314" y="172"/>
                  </a:cubicBezTo>
                  <a:cubicBezTo>
                    <a:pt x="316" y="173"/>
                    <a:pt x="321" y="173"/>
                    <a:pt x="323" y="173"/>
                  </a:cubicBezTo>
                  <a:cubicBezTo>
                    <a:pt x="331" y="172"/>
                    <a:pt x="337" y="168"/>
                    <a:pt x="339" y="162"/>
                  </a:cubicBezTo>
                  <a:cubicBezTo>
                    <a:pt x="341" y="158"/>
                    <a:pt x="338" y="154"/>
                    <a:pt x="336" y="150"/>
                  </a:cubicBezTo>
                  <a:cubicBezTo>
                    <a:pt x="335" y="152"/>
                    <a:pt x="333" y="155"/>
                    <a:pt x="332" y="156"/>
                  </a:cubicBezTo>
                  <a:close/>
                  <a:moveTo>
                    <a:pt x="30" y="160"/>
                  </a:moveTo>
                  <a:cubicBezTo>
                    <a:pt x="33" y="164"/>
                    <a:pt x="45" y="169"/>
                    <a:pt x="48" y="162"/>
                  </a:cubicBezTo>
                  <a:cubicBezTo>
                    <a:pt x="42" y="159"/>
                    <a:pt x="38" y="155"/>
                    <a:pt x="31" y="154"/>
                  </a:cubicBezTo>
                  <a:cubicBezTo>
                    <a:pt x="30" y="156"/>
                    <a:pt x="30" y="158"/>
                    <a:pt x="30" y="160"/>
                  </a:cubicBezTo>
                  <a:close/>
                  <a:moveTo>
                    <a:pt x="115" y="166"/>
                  </a:moveTo>
                  <a:cubicBezTo>
                    <a:pt x="119" y="167"/>
                    <a:pt x="125" y="169"/>
                    <a:pt x="132" y="169"/>
                  </a:cubicBezTo>
                  <a:cubicBezTo>
                    <a:pt x="138" y="170"/>
                    <a:pt x="149" y="171"/>
                    <a:pt x="152" y="167"/>
                  </a:cubicBezTo>
                  <a:cubicBezTo>
                    <a:pt x="153" y="165"/>
                    <a:pt x="152" y="160"/>
                    <a:pt x="152" y="159"/>
                  </a:cubicBezTo>
                  <a:cubicBezTo>
                    <a:pt x="139" y="159"/>
                    <a:pt x="125" y="160"/>
                    <a:pt x="114" y="156"/>
                  </a:cubicBezTo>
                  <a:cubicBezTo>
                    <a:pt x="114" y="160"/>
                    <a:pt x="113" y="164"/>
                    <a:pt x="115" y="1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39" name="Freeform 107"/>
            <p:cNvSpPr>
              <a:spLocks noEditPoints="1"/>
            </p:cNvSpPr>
            <p:nvPr/>
          </p:nvSpPr>
          <p:spPr bwMode="auto">
            <a:xfrm>
              <a:off x="7893218" y="3755274"/>
              <a:ext cx="97606" cy="368593"/>
            </a:xfrm>
            <a:custGeom>
              <a:avLst/>
              <a:gdLst>
                <a:gd name="T0" fmla="*/ 28 w 31"/>
                <a:gd name="T1" fmla="*/ 114 h 117"/>
                <a:gd name="T2" fmla="*/ 4 w 31"/>
                <a:gd name="T3" fmla="*/ 114 h 117"/>
                <a:gd name="T4" fmla="*/ 2 w 31"/>
                <a:gd name="T5" fmla="*/ 91 h 117"/>
                <a:gd name="T6" fmla="*/ 3 w 31"/>
                <a:gd name="T7" fmla="*/ 67 h 117"/>
                <a:gd name="T8" fmla="*/ 2 w 31"/>
                <a:gd name="T9" fmla="*/ 61 h 117"/>
                <a:gd name="T10" fmla="*/ 2 w 31"/>
                <a:gd name="T11" fmla="*/ 34 h 117"/>
                <a:gd name="T12" fmla="*/ 1 w 31"/>
                <a:gd name="T13" fmla="*/ 18 h 117"/>
                <a:gd name="T14" fmla="*/ 2 w 31"/>
                <a:gd name="T15" fmla="*/ 5 h 117"/>
                <a:gd name="T16" fmla="*/ 7 w 31"/>
                <a:gd name="T17" fmla="*/ 1 h 117"/>
                <a:gd name="T18" fmla="*/ 12 w 31"/>
                <a:gd name="T19" fmla="*/ 1 h 117"/>
                <a:gd name="T20" fmla="*/ 29 w 31"/>
                <a:gd name="T21" fmla="*/ 7 h 117"/>
                <a:gd name="T22" fmla="*/ 29 w 31"/>
                <a:gd name="T23" fmla="*/ 24 h 117"/>
                <a:gd name="T24" fmla="*/ 29 w 31"/>
                <a:gd name="T25" fmla="*/ 82 h 117"/>
                <a:gd name="T26" fmla="*/ 28 w 31"/>
                <a:gd name="T27" fmla="*/ 114 h 117"/>
                <a:gd name="T28" fmla="*/ 9 w 31"/>
                <a:gd name="T29" fmla="*/ 112 h 117"/>
                <a:gd name="T30" fmla="*/ 19 w 31"/>
                <a:gd name="T31" fmla="*/ 112 h 117"/>
                <a:gd name="T32" fmla="*/ 26 w 31"/>
                <a:gd name="T33" fmla="*/ 108 h 117"/>
                <a:gd name="T34" fmla="*/ 26 w 31"/>
                <a:gd name="T35" fmla="*/ 97 h 117"/>
                <a:gd name="T36" fmla="*/ 26 w 31"/>
                <a:gd name="T37" fmla="*/ 76 h 117"/>
                <a:gd name="T38" fmla="*/ 27 w 31"/>
                <a:gd name="T39" fmla="*/ 24 h 117"/>
                <a:gd name="T40" fmla="*/ 27 w 31"/>
                <a:gd name="T41" fmla="*/ 10 h 117"/>
                <a:gd name="T42" fmla="*/ 21 w 31"/>
                <a:gd name="T43" fmla="*/ 5 h 117"/>
                <a:gd name="T44" fmla="*/ 7 w 31"/>
                <a:gd name="T45" fmla="*/ 5 h 117"/>
                <a:gd name="T46" fmla="*/ 4 w 31"/>
                <a:gd name="T47" fmla="*/ 13 h 117"/>
                <a:gd name="T48" fmla="*/ 4 w 31"/>
                <a:gd name="T49" fmla="*/ 15 h 117"/>
                <a:gd name="T50" fmla="*/ 5 w 31"/>
                <a:gd name="T51" fmla="*/ 54 h 117"/>
                <a:gd name="T52" fmla="*/ 4 w 31"/>
                <a:gd name="T53" fmla="*/ 106 h 117"/>
                <a:gd name="T54" fmla="*/ 4 w 31"/>
                <a:gd name="T55" fmla="*/ 109 h 117"/>
                <a:gd name="T56" fmla="*/ 8 w 31"/>
                <a:gd name="T57" fmla="*/ 113 h 117"/>
                <a:gd name="T58" fmla="*/ 9 w 31"/>
                <a:gd name="T59" fmla="*/ 11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117">
                  <a:moveTo>
                    <a:pt x="28" y="114"/>
                  </a:moveTo>
                  <a:cubicBezTo>
                    <a:pt x="22" y="117"/>
                    <a:pt x="12" y="117"/>
                    <a:pt x="4" y="114"/>
                  </a:cubicBezTo>
                  <a:cubicBezTo>
                    <a:pt x="0" y="108"/>
                    <a:pt x="2" y="100"/>
                    <a:pt x="2" y="91"/>
                  </a:cubicBezTo>
                  <a:cubicBezTo>
                    <a:pt x="2" y="83"/>
                    <a:pt x="3" y="75"/>
                    <a:pt x="3" y="67"/>
                  </a:cubicBezTo>
                  <a:cubicBezTo>
                    <a:pt x="3" y="65"/>
                    <a:pt x="2" y="63"/>
                    <a:pt x="2" y="61"/>
                  </a:cubicBezTo>
                  <a:cubicBezTo>
                    <a:pt x="3" y="51"/>
                    <a:pt x="2" y="42"/>
                    <a:pt x="2" y="34"/>
                  </a:cubicBezTo>
                  <a:cubicBezTo>
                    <a:pt x="1" y="28"/>
                    <a:pt x="1" y="23"/>
                    <a:pt x="1" y="18"/>
                  </a:cubicBezTo>
                  <a:cubicBezTo>
                    <a:pt x="2" y="14"/>
                    <a:pt x="0" y="9"/>
                    <a:pt x="2" y="5"/>
                  </a:cubicBezTo>
                  <a:cubicBezTo>
                    <a:pt x="3" y="3"/>
                    <a:pt x="6" y="1"/>
                    <a:pt x="7" y="1"/>
                  </a:cubicBezTo>
                  <a:cubicBezTo>
                    <a:pt x="8" y="1"/>
                    <a:pt x="10" y="1"/>
                    <a:pt x="12" y="1"/>
                  </a:cubicBezTo>
                  <a:cubicBezTo>
                    <a:pt x="19" y="1"/>
                    <a:pt x="26" y="0"/>
                    <a:pt x="29" y="7"/>
                  </a:cubicBezTo>
                  <a:cubicBezTo>
                    <a:pt x="31" y="13"/>
                    <a:pt x="29" y="19"/>
                    <a:pt x="29" y="24"/>
                  </a:cubicBezTo>
                  <a:cubicBezTo>
                    <a:pt x="28" y="41"/>
                    <a:pt x="29" y="64"/>
                    <a:pt x="29" y="82"/>
                  </a:cubicBezTo>
                  <a:cubicBezTo>
                    <a:pt x="29" y="94"/>
                    <a:pt x="30" y="104"/>
                    <a:pt x="28" y="114"/>
                  </a:cubicBezTo>
                  <a:close/>
                  <a:moveTo>
                    <a:pt x="9" y="112"/>
                  </a:moveTo>
                  <a:cubicBezTo>
                    <a:pt x="10" y="113"/>
                    <a:pt x="16" y="114"/>
                    <a:pt x="19" y="112"/>
                  </a:cubicBezTo>
                  <a:cubicBezTo>
                    <a:pt x="23" y="114"/>
                    <a:pt x="26" y="112"/>
                    <a:pt x="26" y="108"/>
                  </a:cubicBezTo>
                  <a:cubicBezTo>
                    <a:pt x="27" y="105"/>
                    <a:pt x="26" y="101"/>
                    <a:pt x="26" y="97"/>
                  </a:cubicBezTo>
                  <a:cubicBezTo>
                    <a:pt x="27" y="90"/>
                    <a:pt x="26" y="83"/>
                    <a:pt x="26" y="76"/>
                  </a:cubicBezTo>
                  <a:cubicBezTo>
                    <a:pt x="27" y="56"/>
                    <a:pt x="26" y="43"/>
                    <a:pt x="27" y="24"/>
                  </a:cubicBezTo>
                  <a:cubicBezTo>
                    <a:pt x="27" y="19"/>
                    <a:pt x="28" y="13"/>
                    <a:pt x="27" y="10"/>
                  </a:cubicBezTo>
                  <a:cubicBezTo>
                    <a:pt x="26" y="8"/>
                    <a:pt x="24" y="6"/>
                    <a:pt x="21" y="5"/>
                  </a:cubicBezTo>
                  <a:cubicBezTo>
                    <a:pt x="17" y="2"/>
                    <a:pt x="10" y="5"/>
                    <a:pt x="7" y="5"/>
                  </a:cubicBezTo>
                  <a:cubicBezTo>
                    <a:pt x="4" y="6"/>
                    <a:pt x="4" y="10"/>
                    <a:pt x="4" y="13"/>
                  </a:cubicBezTo>
                  <a:cubicBezTo>
                    <a:pt x="4" y="13"/>
                    <a:pt x="4" y="14"/>
                    <a:pt x="4" y="15"/>
                  </a:cubicBezTo>
                  <a:cubicBezTo>
                    <a:pt x="3" y="27"/>
                    <a:pt x="4" y="41"/>
                    <a:pt x="5" y="54"/>
                  </a:cubicBezTo>
                  <a:cubicBezTo>
                    <a:pt x="6" y="71"/>
                    <a:pt x="4" y="91"/>
                    <a:pt x="4" y="106"/>
                  </a:cubicBezTo>
                  <a:cubicBezTo>
                    <a:pt x="4" y="107"/>
                    <a:pt x="5" y="108"/>
                    <a:pt x="4" y="109"/>
                  </a:cubicBezTo>
                  <a:cubicBezTo>
                    <a:pt x="6" y="110"/>
                    <a:pt x="7" y="112"/>
                    <a:pt x="8" y="113"/>
                  </a:cubicBezTo>
                  <a:cubicBezTo>
                    <a:pt x="8" y="112"/>
                    <a:pt x="8" y="111"/>
                    <a:pt x="9" y="1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7" presetClass="entr" presetSubtype="4"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p:cTn id="13" dur="500" fill="hold"/>
                                        <p:tgtEl>
                                          <p:spTgt spid="31"/>
                                        </p:tgtEl>
                                        <p:attrNameLst>
                                          <p:attrName>ppt_x</p:attrName>
                                        </p:attrNameLst>
                                      </p:cBhvr>
                                      <p:tavLst>
                                        <p:tav tm="0">
                                          <p:val>
                                            <p:strVal val="#ppt_x"/>
                                          </p:val>
                                        </p:tav>
                                        <p:tav tm="100000">
                                          <p:val>
                                            <p:strVal val="#ppt_x"/>
                                          </p:val>
                                        </p:tav>
                                      </p:tavLst>
                                    </p:anim>
                                    <p:anim calcmode="lin" valueType="num">
                                      <p:cBhvr>
                                        <p:cTn id="14" dur="500" fill="hold"/>
                                        <p:tgtEl>
                                          <p:spTgt spid="31"/>
                                        </p:tgtEl>
                                        <p:attrNameLst>
                                          <p:attrName>ppt_y</p:attrName>
                                        </p:attrNameLst>
                                      </p:cBhvr>
                                      <p:tavLst>
                                        <p:tav tm="0">
                                          <p:val>
                                            <p:strVal val="#ppt_y+#ppt_h/2"/>
                                          </p:val>
                                        </p:tav>
                                        <p:tav tm="100000">
                                          <p:val>
                                            <p:strVal val="#ppt_y"/>
                                          </p:val>
                                        </p:tav>
                                      </p:tavLst>
                                    </p:anim>
                                    <p:anim calcmode="lin" valueType="num">
                                      <p:cBhvr>
                                        <p:cTn id="15" dur="500" fill="hold"/>
                                        <p:tgtEl>
                                          <p:spTgt spid="31"/>
                                        </p:tgtEl>
                                        <p:attrNameLst>
                                          <p:attrName>ppt_w</p:attrName>
                                        </p:attrNameLst>
                                      </p:cBhvr>
                                      <p:tavLst>
                                        <p:tav tm="0">
                                          <p:val>
                                            <p:strVal val="#ppt_w"/>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left)">
                                      <p:cBhvr>
                                        <p:cTn id="20" dur="500"/>
                                        <p:tgtEl>
                                          <p:spTgt spid="35"/>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32" presetClass="emph" presetSubtype="0" fill="hold" nodeType="withEffect">
                                  <p:stCondLst>
                                    <p:cond delay="300"/>
                                  </p:stCondLst>
                                  <p:childTnLst>
                                    <p:animRot by="120000">
                                      <p:cBhvr>
                                        <p:cTn id="26" dur="100" fill="hold">
                                          <p:stCondLst>
                                            <p:cond delay="0"/>
                                          </p:stCondLst>
                                        </p:cTn>
                                        <p:tgtEl>
                                          <p:spTgt spid="2"/>
                                        </p:tgtEl>
                                        <p:attrNameLst>
                                          <p:attrName>r</p:attrName>
                                        </p:attrNameLst>
                                      </p:cBhvr>
                                    </p:animRot>
                                    <p:animRot by="-240000">
                                      <p:cBhvr>
                                        <p:cTn id="27" dur="200" fill="hold">
                                          <p:stCondLst>
                                            <p:cond delay="200"/>
                                          </p:stCondLst>
                                        </p:cTn>
                                        <p:tgtEl>
                                          <p:spTgt spid="2"/>
                                        </p:tgtEl>
                                        <p:attrNameLst>
                                          <p:attrName>r</p:attrName>
                                        </p:attrNameLst>
                                      </p:cBhvr>
                                    </p:animRot>
                                    <p:animRot by="240000">
                                      <p:cBhvr>
                                        <p:cTn id="28" dur="200" fill="hold">
                                          <p:stCondLst>
                                            <p:cond delay="400"/>
                                          </p:stCondLst>
                                        </p:cTn>
                                        <p:tgtEl>
                                          <p:spTgt spid="2"/>
                                        </p:tgtEl>
                                        <p:attrNameLst>
                                          <p:attrName>r</p:attrName>
                                        </p:attrNameLst>
                                      </p:cBhvr>
                                    </p:animRot>
                                    <p:animRot by="-240000">
                                      <p:cBhvr>
                                        <p:cTn id="29" dur="200" fill="hold">
                                          <p:stCondLst>
                                            <p:cond delay="600"/>
                                          </p:stCondLst>
                                        </p:cTn>
                                        <p:tgtEl>
                                          <p:spTgt spid="2"/>
                                        </p:tgtEl>
                                        <p:attrNameLst>
                                          <p:attrName>r</p:attrName>
                                        </p:attrNameLst>
                                      </p:cBhvr>
                                    </p:animRot>
                                    <p:animRot by="120000">
                                      <p:cBhvr>
                                        <p:cTn id="30" dur="200" fill="hold">
                                          <p:stCondLst>
                                            <p:cond delay="800"/>
                                          </p:stCondLst>
                                        </p:cTn>
                                        <p:tgtEl>
                                          <p:spTgt spid="2"/>
                                        </p:tgtEl>
                                        <p:attrNameLst>
                                          <p:attrName>r</p:attrName>
                                        </p:attrNameLst>
                                      </p:cBhvr>
                                    </p:animRot>
                                  </p:childTnLst>
                                </p:cTn>
                              </p:par>
                            </p:childTnLst>
                          </p:cTn>
                        </p:par>
                        <p:par>
                          <p:cTn id="31" fill="hold">
                            <p:stCondLst>
                              <p:cond delay="2000"/>
                            </p:stCondLst>
                            <p:childTnLst>
                              <p:par>
                                <p:cTn id="32" presetID="22" presetClass="entr" presetSubtype="8" fill="hold" nodeType="after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par>
                                <p:cTn id="35" presetID="22" presetClass="entr" presetSubtype="8" fill="hold" grpId="0" nodeType="withEffect">
                                  <p:stCondLst>
                                    <p:cond delay="50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19"/>
          <p:cNvGrpSpPr/>
          <p:nvPr/>
        </p:nvGrpSpPr>
        <p:grpSpPr>
          <a:xfrm>
            <a:off x="563528" y="3291767"/>
            <a:ext cx="2171962" cy="1237783"/>
            <a:chOff x="422646" y="2667382"/>
            <a:chExt cx="1628971" cy="928337"/>
          </a:xfrm>
        </p:grpSpPr>
        <p:sp>
          <p:nvSpPr>
            <p:cNvPr id="38" name="Rectangle 26"/>
            <p:cNvSpPr/>
            <p:nvPr/>
          </p:nvSpPr>
          <p:spPr bwMode="auto">
            <a:xfrm>
              <a:off x="422646" y="2850300"/>
              <a:ext cx="1628971" cy="74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a:lnSpc>
                  <a:spcPct val="150000"/>
                </a:lnSpc>
                <a:spcBef>
                  <a:spcPct val="0"/>
                </a:spcBef>
                <a:buNone/>
              </a:pPr>
              <a:endParaRPr lang="zh-CN" altLang="en-US" sz="1100" dirty="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9" name="Rectangle 27"/>
            <p:cNvSpPr/>
            <p:nvPr/>
          </p:nvSpPr>
          <p:spPr bwMode="auto">
            <a:xfrm>
              <a:off x="620524" y="2667382"/>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a:lnSpc>
                  <a:spcPct val="80000"/>
                </a:lnSpc>
              </a:pPr>
              <a:endParaRPr lang="en-US" sz="2135" b="1" dirty="0">
                <a:solidFill>
                  <a:schemeClr val="tx1">
                    <a:lumMod val="85000"/>
                    <a:lumOff val="15000"/>
                  </a:schemeClr>
                </a:solidFill>
                <a:latin typeface="Arial" panose="020B0604020202020204"/>
                <a:ea typeface="微软雅黑" panose="020B0503020204020204" charset="-122"/>
                <a:cs typeface="+mn-ea"/>
                <a:sym typeface="Arial" panose="020B0604020202020204"/>
              </a:endParaRPr>
            </a:p>
          </p:txBody>
        </p:sp>
      </p:grpSp>
      <p:grpSp>
        <p:nvGrpSpPr>
          <p:cNvPr id="41" name="Group 129"/>
          <p:cNvGrpSpPr/>
          <p:nvPr/>
        </p:nvGrpSpPr>
        <p:grpSpPr>
          <a:xfrm>
            <a:off x="2848189" y="2363319"/>
            <a:ext cx="1901428" cy="1042343"/>
            <a:chOff x="633598" y="2667382"/>
            <a:chExt cx="1426071" cy="781757"/>
          </a:xfrm>
        </p:grpSpPr>
        <p:sp>
          <p:nvSpPr>
            <p:cNvPr id="42" name="Rectangle 26"/>
            <p:cNvSpPr/>
            <p:nvPr/>
          </p:nvSpPr>
          <p:spPr bwMode="auto">
            <a:xfrm>
              <a:off x="633598" y="2850301"/>
              <a:ext cx="1418019" cy="59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a:lnSpc>
                  <a:spcPct val="150000"/>
                </a:lnSpc>
                <a:spcBef>
                  <a:spcPct val="0"/>
                </a:spcBef>
                <a:buNone/>
              </a:pPr>
              <a:endParaRPr lang="zh-CN" altLang="en-US" sz="1100" dirty="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44" name="Rectangle 27"/>
            <p:cNvSpPr/>
            <p:nvPr/>
          </p:nvSpPr>
          <p:spPr bwMode="auto">
            <a:xfrm>
              <a:off x="696724" y="2667382"/>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a:lnSpc>
                  <a:spcPct val="80000"/>
                </a:lnSpc>
              </a:pPr>
              <a:endParaRPr lang="en-US" sz="2135" b="1" dirty="0">
                <a:solidFill>
                  <a:schemeClr val="tx1">
                    <a:lumMod val="85000"/>
                    <a:lumOff val="15000"/>
                  </a:schemeClr>
                </a:solidFill>
                <a:latin typeface="Arial" panose="020B0604020202020204"/>
                <a:ea typeface="微软雅黑" panose="020B0503020204020204" charset="-122"/>
                <a:cs typeface="+mn-ea"/>
                <a:sym typeface="Arial" panose="020B0604020202020204"/>
              </a:endParaRPr>
            </a:p>
          </p:txBody>
        </p:sp>
      </p:grpSp>
      <p:sp>
        <p:nvSpPr>
          <p:cNvPr id="46" name="Rectangle 26"/>
          <p:cNvSpPr/>
          <p:nvPr/>
        </p:nvSpPr>
        <p:spPr bwMode="auto">
          <a:xfrm>
            <a:off x="6361221" y="1596526"/>
            <a:ext cx="1995277" cy="798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a:lnSpc>
                <a:spcPct val="150000"/>
              </a:lnSpc>
              <a:spcBef>
                <a:spcPct val="0"/>
              </a:spcBef>
              <a:buNone/>
            </a:pPr>
            <a:endParaRPr lang="zh-CN" altLang="en-US" sz="1100" dirty="0">
              <a:solidFill>
                <a:schemeClr val="tx1">
                  <a:lumMod val="75000"/>
                  <a:lumOff val="25000"/>
                </a:schemeClr>
              </a:solidFill>
              <a:latin typeface="Arial" panose="020B0604020202020204"/>
              <a:ea typeface="微软雅黑" panose="020B0503020204020204" charset="-122"/>
              <a:sym typeface="Arial" panose="020B0604020202020204"/>
            </a:endParaRPr>
          </a:p>
        </p:txBody>
      </p:sp>
      <p:grpSp>
        <p:nvGrpSpPr>
          <p:cNvPr id="48" name="Group 135"/>
          <p:cNvGrpSpPr/>
          <p:nvPr/>
        </p:nvGrpSpPr>
        <p:grpSpPr>
          <a:xfrm>
            <a:off x="5811316" y="5059566"/>
            <a:ext cx="1998987" cy="1031241"/>
            <a:chOff x="552376" y="2667382"/>
            <a:chExt cx="1499240" cy="773431"/>
          </a:xfrm>
        </p:grpSpPr>
        <p:sp>
          <p:nvSpPr>
            <p:cNvPr id="49" name="Rectangle 26"/>
            <p:cNvSpPr/>
            <p:nvPr/>
          </p:nvSpPr>
          <p:spPr bwMode="auto">
            <a:xfrm>
              <a:off x="552376" y="2850300"/>
              <a:ext cx="1499240" cy="5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a:lnSpc>
                  <a:spcPct val="150000"/>
                </a:lnSpc>
                <a:spcBef>
                  <a:spcPct val="0"/>
                </a:spcBef>
                <a:buNone/>
              </a:pPr>
              <a:endParaRPr lang="zh-CN" altLang="en-US" sz="1100" dirty="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50" name="Rectangle 27"/>
            <p:cNvSpPr/>
            <p:nvPr/>
          </p:nvSpPr>
          <p:spPr bwMode="auto">
            <a:xfrm>
              <a:off x="620524" y="2667382"/>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a:lnSpc>
                  <a:spcPct val="80000"/>
                </a:lnSpc>
              </a:pPr>
              <a:endParaRPr lang="en-US" sz="2135" b="1" dirty="0">
                <a:solidFill>
                  <a:schemeClr val="tx1">
                    <a:lumMod val="85000"/>
                    <a:lumOff val="15000"/>
                  </a:schemeClr>
                </a:solidFill>
                <a:latin typeface="Arial" panose="020B0604020202020204"/>
                <a:ea typeface="微软雅黑" panose="020B0503020204020204" charset="-122"/>
                <a:cs typeface="+mn-ea"/>
                <a:sym typeface="Arial" panose="020B0604020202020204"/>
              </a:endParaRPr>
            </a:p>
          </p:txBody>
        </p:sp>
      </p:grpSp>
      <p:grpSp>
        <p:nvGrpSpPr>
          <p:cNvPr id="51" name="Group 138"/>
          <p:cNvGrpSpPr/>
          <p:nvPr/>
        </p:nvGrpSpPr>
        <p:grpSpPr>
          <a:xfrm>
            <a:off x="8186581" y="4415655"/>
            <a:ext cx="2076800" cy="1063578"/>
            <a:chOff x="552376" y="2643129"/>
            <a:chExt cx="1557600" cy="797684"/>
          </a:xfrm>
        </p:grpSpPr>
        <p:sp>
          <p:nvSpPr>
            <p:cNvPr id="52" name="Rectangle 26"/>
            <p:cNvSpPr/>
            <p:nvPr/>
          </p:nvSpPr>
          <p:spPr bwMode="auto">
            <a:xfrm>
              <a:off x="552376" y="2850300"/>
              <a:ext cx="1499240" cy="5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a:lnSpc>
                  <a:spcPct val="150000"/>
                </a:lnSpc>
                <a:spcBef>
                  <a:spcPct val="0"/>
                </a:spcBef>
                <a:buNone/>
              </a:pPr>
              <a:endParaRPr lang="zh-CN" altLang="en-US" sz="1100" dirty="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53" name="Rectangle 27"/>
            <p:cNvSpPr/>
            <p:nvPr/>
          </p:nvSpPr>
          <p:spPr bwMode="auto">
            <a:xfrm>
              <a:off x="747031" y="2643129"/>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a:lnSpc>
                  <a:spcPct val="80000"/>
                </a:lnSpc>
              </a:pPr>
              <a:endParaRPr lang="en-US" sz="2135" b="1" dirty="0">
                <a:solidFill>
                  <a:schemeClr val="tx1">
                    <a:lumMod val="85000"/>
                    <a:lumOff val="15000"/>
                  </a:schemeClr>
                </a:solidFill>
                <a:latin typeface="Arial" panose="020B0604020202020204"/>
                <a:ea typeface="微软雅黑" panose="020B0503020204020204" charset="-122"/>
                <a:cs typeface="+mn-ea"/>
                <a:sym typeface="Arial" panose="020B0604020202020204"/>
              </a:endParaRPr>
            </a:p>
          </p:txBody>
        </p:sp>
      </p:grpSp>
      <p:grpSp>
        <p:nvGrpSpPr>
          <p:cNvPr id="54" name="Group 141"/>
          <p:cNvGrpSpPr/>
          <p:nvPr/>
        </p:nvGrpSpPr>
        <p:grpSpPr>
          <a:xfrm>
            <a:off x="9679329" y="2610630"/>
            <a:ext cx="1998987" cy="1031241"/>
            <a:chOff x="552376" y="2667382"/>
            <a:chExt cx="1499240" cy="773431"/>
          </a:xfrm>
        </p:grpSpPr>
        <p:sp>
          <p:nvSpPr>
            <p:cNvPr id="55" name="Rectangle 26"/>
            <p:cNvSpPr/>
            <p:nvPr/>
          </p:nvSpPr>
          <p:spPr bwMode="auto">
            <a:xfrm>
              <a:off x="552376" y="2850300"/>
              <a:ext cx="1499240" cy="5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a:lnSpc>
                  <a:spcPct val="150000"/>
                </a:lnSpc>
                <a:spcBef>
                  <a:spcPct val="0"/>
                </a:spcBef>
                <a:buNone/>
              </a:pPr>
              <a:endParaRPr lang="zh-CN" altLang="en-US" sz="1100" dirty="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56" name="Rectangle 27"/>
            <p:cNvSpPr/>
            <p:nvPr/>
          </p:nvSpPr>
          <p:spPr bwMode="auto">
            <a:xfrm>
              <a:off x="620524" y="2667382"/>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a:lnSpc>
                  <a:spcPct val="80000"/>
                </a:lnSpc>
              </a:pPr>
              <a:endParaRPr lang="en-US" sz="2135" b="1" dirty="0">
                <a:solidFill>
                  <a:schemeClr val="tx1">
                    <a:lumMod val="85000"/>
                    <a:lumOff val="15000"/>
                  </a:schemeClr>
                </a:solidFill>
                <a:latin typeface="Arial" panose="020B0604020202020204"/>
                <a:ea typeface="微软雅黑" panose="020B0503020204020204" charset="-122"/>
                <a:cs typeface="+mn-ea"/>
                <a:sym typeface="Arial" panose="020B0604020202020204"/>
              </a:endParaRPr>
            </a:p>
          </p:txBody>
        </p:sp>
      </p:grpSp>
      <p:grpSp>
        <p:nvGrpSpPr>
          <p:cNvPr id="77" name="组合 76"/>
          <p:cNvGrpSpPr/>
          <p:nvPr/>
        </p:nvGrpSpPr>
        <p:grpSpPr>
          <a:xfrm>
            <a:off x="3543759" y="266849"/>
            <a:ext cx="636853" cy="393183"/>
            <a:chOff x="3610120" y="261689"/>
            <a:chExt cx="636853" cy="393183"/>
          </a:xfrm>
        </p:grpSpPr>
        <p:pic>
          <p:nvPicPr>
            <p:cNvPr id="78" name="图片 77"/>
            <p:cNvPicPr>
              <a:picLocks noChangeAspect="1"/>
            </p:cNvPicPr>
            <p:nvPr userDrawn="1"/>
          </p:nvPicPr>
          <p:blipFill>
            <a:blip r:embed="rId1" cstate="print">
              <a:extLs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79"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p:spPr>
          <p:txBody>
            <a:bodyPr vert="horz" wrap="square" lIns="91440" tIns="45720" rIns="91440" bIns="45720" numCol="1" anchor="t" anchorCtr="0" compatLnSpc="1"/>
            <a:lstStyle/>
            <a:p>
              <a:endParaRPr lang="en-US" sz="2400">
                <a:solidFill>
                  <a:schemeClr val="tx1">
                    <a:lumMod val="85000"/>
                    <a:lumOff val="15000"/>
                  </a:schemeClr>
                </a:solidFill>
                <a:latin typeface="Arial" panose="020B0604020202020204"/>
                <a:ea typeface="微软雅黑" panose="020B0503020204020204" charset="-122"/>
                <a:sym typeface="Arial" panose="020B0604020202020204"/>
              </a:endParaRPr>
            </a:p>
          </p:txBody>
        </p:sp>
      </p:grpSp>
      <p:sp>
        <p:nvSpPr>
          <p:cNvPr id="2" name="矩形 1"/>
          <p:cNvSpPr/>
          <p:nvPr/>
        </p:nvSpPr>
        <p:spPr>
          <a:xfrm>
            <a:off x="5323643" y="638733"/>
            <a:ext cx="1544713" cy="566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start</a:t>
            </a:r>
            <a:endParaRPr lang="zh-CN" altLang="en-US" dirty="0"/>
          </a:p>
        </p:txBody>
      </p:sp>
      <p:cxnSp>
        <p:nvCxnSpPr>
          <p:cNvPr id="4" name="直接连接符 3"/>
          <p:cNvCxnSpPr>
            <a:stCxn id="2" idx="2"/>
          </p:cNvCxnSpPr>
          <p:nvPr/>
        </p:nvCxnSpPr>
        <p:spPr>
          <a:xfrm>
            <a:off x="6096000" y="1205188"/>
            <a:ext cx="0" cy="499325"/>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5323649" y="1347690"/>
            <a:ext cx="1544702" cy="499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按键一</a:t>
            </a:r>
            <a:endParaRPr lang="zh-CN" altLang="en-US" dirty="0"/>
          </a:p>
        </p:txBody>
      </p:sp>
      <p:cxnSp>
        <p:nvCxnSpPr>
          <p:cNvPr id="7" name="直接连接符 6"/>
          <p:cNvCxnSpPr>
            <a:stCxn id="5" idx="2"/>
          </p:cNvCxnSpPr>
          <p:nvPr/>
        </p:nvCxnSpPr>
        <p:spPr>
          <a:xfrm>
            <a:off x="6096000" y="1847015"/>
            <a:ext cx="0" cy="626527"/>
          </a:xfrm>
          <a:prstGeom prst="line">
            <a:avLst/>
          </a:prstGeom>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323642" y="1953349"/>
            <a:ext cx="1590213" cy="528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按键二</a:t>
            </a:r>
            <a:endParaRPr lang="zh-CN" altLang="en-US" dirty="0"/>
          </a:p>
        </p:txBody>
      </p:sp>
      <p:cxnSp>
        <p:nvCxnSpPr>
          <p:cNvPr id="11" name="直接连接符 10"/>
          <p:cNvCxnSpPr>
            <a:stCxn id="9" idx="2"/>
          </p:cNvCxnSpPr>
          <p:nvPr/>
        </p:nvCxnSpPr>
        <p:spPr>
          <a:xfrm>
            <a:off x="6118749" y="2481594"/>
            <a:ext cx="20480" cy="683580"/>
          </a:xfrm>
          <a:prstGeom prst="line">
            <a:avLst/>
          </a:prstGeom>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5357069" y="2679885"/>
            <a:ext cx="1609817" cy="486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按键三</a:t>
            </a:r>
            <a:endParaRPr lang="zh-CN" altLang="en-US" dirty="0"/>
          </a:p>
        </p:txBody>
      </p:sp>
      <p:cxnSp>
        <p:nvCxnSpPr>
          <p:cNvPr id="16" name="直接箭头连接符 15"/>
          <p:cNvCxnSpPr>
            <a:stCxn id="5" idx="3"/>
          </p:cNvCxnSpPr>
          <p:nvPr/>
        </p:nvCxnSpPr>
        <p:spPr>
          <a:xfrm flipV="1">
            <a:off x="6868351" y="1596526"/>
            <a:ext cx="1318230" cy="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8186581" y="1378768"/>
            <a:ext cx="1330281" cy="468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心率检测</a:t>
            </a:r>
            <a:endParaRPr lang="zh-CN" altLang="en-US" dirty="0"/>
          </a:p>
        </p:txBody>
      </p:sp>
      <p:cxnSp>
        <p:nvCxnSpPr>
          <p:cNvPr id="19" name="直接箭头连接符 18"/>
          <p:cNvCxnSpPr/>
          <p:nvPr/>
        </p:nvCxnSpPr>
        <p:spPr>
          <a:xfrm flipH="1">
            <a:off x="4193757" y="2238353"/>
            <a:ext cx="11102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3" idx="1"/>
          </p:cNvCxnSpPr>
          <p:nvPr/>
        </p:nvCxnSpPr>
        <p:spPr>
          <a:xfrm flipH="1">
            <a:off x="4193757" y="2923222"/>
            <a:ext cx="1163312" cy="12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089429" y="1995751"/>
            <a:ext cx="1104328" cy="416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水位减少</a:t>
            </a:r>
            <a:endParaRPr lang="zh-CN" altLang="en-US" dirty="0"/>
          </a:p>
        </p:txBody>
      </p:sp>
      <p:sp>
        <p:nvSpPr>
          <p:cNvPr id="26" name="矩形 25"/>
          <p:cNvSpPr/>
          <p:nvPr/>
        </p:nvSpPr>
        <p:spPr>
          <a:xfrm>
            <a:off x="3089429" y="2779771"/>
            <a:ext cx="1104328" cy="386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水位增加</a:t>
            </a:r>
            <a:endParaRPr lang="zh-CN" altLang="en-US" dirty="0"/>
          </a:p>
        </p:txBody>
      </p:sp>
      <p:cxnSp>
        <p:nvCxnSpPr>
          <p:cNvPr id="28" name="连接符: 肘形 27"/>
          <p:cNvCxnSpPr/>
          <p:nvPr/>
        </p:nvCxnSpPr>
        <p:spPr>
          <a:xfrm rot="10800000" flipV="1">
            <a:off x="1829626" y="2220081"/>
            <a:ext cx="976545" cy="23255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6" idx="1"/>
          </p:cNvCxnSpPr>
          <p:nvPr/>
        </p:nvCxnSpPr>
        <p:spPr>
          <a:xfrm flipH="1">
            <a:off x="2112884" y="2973165"/>
            <a:ext cx="976545" cy="21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6145972" y="2878535"/>
            <a:ext cx="0" cy="488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5357069" y="3368395"/>
            <a:ext cx="1609817" cy="486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数据读取</a:t>
            </a:r>
            <a:endParaRPr lang="zh-CN" altLang="en-US" dirty="0"/>
          </a:p>
        </p:txBody>
      </p:sp>
      <p:cxnSp>
        <p:nvCxnSpPr>
          <p:cNvPr id="43" name="直接箭头连接符 42"/>
          <p:cNvCxnSpPr>
            <a:stCxn id="37" idx="2"/>
          </p:cNvCxnSpPr>
          <p:nvPr/>
        </p:nvCxnSpPr>
        <p:spPr>
          <a:xfrm flipH="1">
            <a:off x="6161977" y="3855069"/>
            <a:ext cx="1" cy="237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a:off x="6156062" y="4620997"/>
            <a:ext cx="0" cy="250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5435038" y="4879871"/>
            <a:ext cx="1524874" cy="454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case0</a:t>
            </a:r>
            <a:endParaRPr lang="zh-CN" altLang="en-US" dirty="0"/>
          </a:p>
        </p:txBody>
      </p:sp>
      <p:sp>
        <p:nvSpPr>
          <p:cNvPr id="65" name="菱形 64"/>
          <p:cNvSpPr/>
          <p:nvPr/>
        </p:nvSpPr>
        <p:spPr>
          <a:xfrm>
            <a:off x="5242607" y="4099983"/>
            <a:ext cx="1797078" cy="53313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swtich</a:t>
            </a:r>
            <a:endParaRPr lang="zh-CN" altLang="en-US" dirty="0"/>
          </a:p>
        </p:txBody>
      </p:sp>
      <p:cxnSp>
        <p:nvCxnSpPr>
          <p:cNvPr id="67" name="直接箭头连接符 66"/>
          <p:cNvCxnSpPr>
            <a:stCxn id="65" idx="3"/>
          </p:cNvCxnSpPr>
          <p:nvPr/>
        </p:nvCxnSpPr>
        <p:spPr>
          <a:xfrm>
            <a:off x="7039685" y="4366549"/>
            <a:ext cx="13168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8356498" y="4208016"/>
            <a:ext cx="1524349" cy="412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case1</a:t>
            </a:r>
            <a:endParaRPr lang="zh-CN" altLang="en-US" dirty="0"/>
          </a:p>
        </p:txBody>
      </p:sp>
      <p:cxnSp>
        <p:nvCxnSpPr>
          <p:cNvPr id="70" name="直接箭头连接符 69"/>
          <p:cNvCxnSpPr>
            <a:stCxn id="64" idx="2"/>
          </p:cNvCxnSpPr>
          <p:nvPr/>
        </p:nvCxnSpPr>
        <p:spPr>
          <a:xfrm>
            <a:off x="6197475" y="5333961"/>
            <a:ext cx="0" cy="312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5435038" y="5625614"/>
            <a:ext cx="1524872" cy="4812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心率读取显示</a:t>
            </a:r>
            <a:endParaRPr lang="zh-CN" altLang="en-US" dirty="0"/>
          </a:p>
        </p:txBody>
      </p:sp>
      <p:cxnSp>
        <p:nvCxnSpPr>
          <p:cNvPr id="82" name="直接箭头连接符 81"/>
          <p:cNvCxnSpPr>
            <a:stCxn id="72" idx="2"/>
          </p:cNvCxnSpPr>
          <p:nvPr/>
        </p:nvCxnSpPr>
        <p:spPr>
          <a:xfrm>
            <a:off x="6197474" y="6106911"/>
            <a:ext cx="1" cy="285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5435038" y="6376199"/>
            <a:ext cx="1615736" cy="419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end</a:t>
            </a:r>
            <a:endParaRPr lang="zh-CN" altLang="en-US" dirty="0"/>
          </a:p>
        </p:txBody>
      </p:sp>
      <p:cxnSp>
        <p:nvCxnSpPr>
          <p:cNvPr id="86" name="直接箭头连接符 85"/>
          <p:cNvCxnSpPr>
            <a:stCxn id="68" idx="2"/>
          </p:cNvCxnSpPr>
          <p:nvPr/>
        </p:nvCxnSpPr>
        <p:spPr>
          <a:xfrm>
            <a:off x="9118673" y="4620997"/>
            <a:ext cx="16449" cy="438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8406567" y="5059566"/>
            <a:ext cx="1559013" cy="468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读取物件电量</a:t>
            </a:r>
            <a:endParaRPr lang="zh-CN" altLang="en-US" dirty="0"/>
          </a:p>
        </p:txBody>
      </p:sp>
      <p:cxnSp>
        <p:nvCxnSpPr>
          <p:cNvPr id="91" name="直接连接符 90"/>
          <p:cNvCxnSpPr>
            <a:stCxn id="83" idx="3"/>
          </p:cNvCxnSpPr>
          <p:nvPr/>
        </p:nvCxnSpPr>
        <p:spPr>
          <a:xfrm flipV="1">
            <a:off x="7050774" y="6586137"/>
            <a:ext cx="397529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H="1" flipV="1">
            <a:off x="10975487" y="950725"/>
            <a:ext cx="93454" cy="5635412"/>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endCxn id="2" idx="3"/>
          </p:cNvCxnSpPr>
          <p:nvPr/>
        </p:nvCxnSpPr>
        <p:spPr>
          <a:xfrm flipH="1" flipV="1">
            <a:off x="6868356" y="921961"/>
            <a:ext cx="4077811" cy="28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文本框 101"/>
          <p:cNvSpPr txBox="1"/>
          <p:nvPr/>
        </p:nvSpPr>
        <p:spPr>
          <a:xfrm>
            <a:off x="10263381" y="3405660"/>
            <a:ext cx="1101254" cy="646331"/>
          </a:xfrm>
          <a:prstGeom prst="rect">
            <a:avLst/>
          </a:prstGeom>
          <a:noFill/>
        </p:spPr>
        <p:txBody>
          <a:bodyPr wrap="square" rtlCol="0">
            <a:spAutoFit/>
          </a:bodyPr>
          <a:lstStyle/>
          <a:p>
            <a:r>
              <a:rPr lang="en-US" altLang="zh-CN" dirty="0"/>
              <a:t>While</a:t>
            </a:r>
            <a:r>
              <a:rPr lang="zh-CN" altLang="en-US" dirty="0"/>
              <a:t>（</a:t>
            </a:r>
            <a:r>
              <a:rPr lang="en-US" altLang="zh-CN" dirty="0"/>
              <a:t>1</a:t>
            </a:r>
            <a:r>
              <a:rPr lang="zh-CN" altLang="en-US" dirty="0"/>
              <a:t>）</a:t>
            </a:r>
            <a:endParaRPr lang="zh-CN" altLang="en-US" dirty="0"/>
          </a:p>
        </p:txBody>
      </p:sp>
      <p:cxnSp>
        <p:nvCxnSpPr>
          <p:cNvPr id="104" name="直接箭头连接符 103"/>
          <p:cNvCxnSpPr/>
          <p:nvPr/>
        </p:nvCxnSpPr>
        <p:spPr>
          <a:xfrm flipH="1">
            <a:off x="2547891" y="5166804"/>
            <a:ext cx="2775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矩形 105"/>
          <p:cNvSpPr/>
          <p:nvPr/>
        </p:nvSpPr>
        <p:spPr>
          <a:xfrm>
            <a:off x="1231078" y="4545654"/>
            <a:ext cx="1288081" cy="788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水位预警度</a:t>
            </a:r>
            <a:endParaRPr lang="zh-CN" altLang="en-US" dirty="0"/>
          </a:p>
        </p:txBody>
      </p:sp>
      <p:cxnSp>
        <p:nvCxnSpPr>
          <p:cNvPr id="108" name="直接连接符 107"/>
          <p:cNvCxnSpPr>
            <a:stCxn id="106" idx="2"/>
          </p:cNvCxnSpPr>
          <p:nvPr/>
        </p:nvCxnSpPr>
        <p:spPr>
          <a:xfrm>
            <a:off x="1875119" y="5333935"/>
            <a:ext cx="6947" cy="12522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endCxn id="83" idx="1"/>
          </p:cNvCxnSpPr>
          <p:nvPr/>
        </p:nvCxnSpPr>
        <p:spPr>
          <a:xfrm>
            <a:off x="1882065" y="6586137"/>
            <a:ext cx="35529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stCxn id="87" idx="2"/>
          </p:cNvCxnSpPr>
          <p:nvPr/>
        </p:nvCxnSpPr>
        <p:spPr>
          <a:xfrm>
            <a:off x="9186074" y="5527674"/>
            <a:ext cx="4627" cy="11572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flipH="1">
            <a:off x="7080094" y="6684884"/>
            <a:ext cx="21615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17" idx="3"/>
          </p:cNvCxnSpPr>
          <p:nvPr/>
        </p:nvCxnSpPr>
        <p:spPr>
          <a:xfrm flipV="1">
            <a:off x="9516862" y="1596526"/>
            <a:ext cx="668706" cy="16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10196863" y="1584129"/>
            <a:ext cx="0" cy="5100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9241653" y="6684884"/>
            <a:ext cx="10217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24" idx="1"/>
          </p:cNvCxnSpPr>
          <p:nvPr/>
        </p:nvCxnSpPr>
        <p:spPr>
          <a:xfrm flipH="1">
            <a:off x="2781672" y="2203978"/>
            <a:ext cx="307757" cy="1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1829625" y="2994340"/>
            <a:ext cx="283259" cy="1209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par>
                                <p:cTn id="8" presetID="22" presetClass="entr" presetSubtype="1"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wipe(up)">
                                      <p:cBhvr>
                                        <p:cTn id="10" dur="500"/>
                                        <p:tgtEl>
                                          <p:spTgt spid="41"/>
                                        </p:tgtEl>
                                      </p:cBhvr>
                                    </p:animEffect>
                                  </p:childTnLst>
                                </p:cTn>
                              </p:par>
                              <p:par>
                                <p:cTn id="11" presetID="22" presetClass="entr" presetSubtype="1"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wipe(up)">
                                      <p:cBhvr>
                                        <p:cTn id="13" dur="500"/>
                                        <p:tgtEl>
                                          <p:spTgt spid="48"/>
                                        </p:tgtEl>
                                      </p:cBhvr>
                                    </p:animEffect>
                                  </p:childTnLst>
                                </p:cTn>
                              </p:par>
                              <p:par>
                                <p:cTn id="14" presetID="22" presetClass="entr" presetSubtype="1"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wipe(up)">
                                      <p:cBhvr>
                                        <p:cTn id="16" dur="500"/>
                                        <p:tgtEl>
                                          <p:spTgt spid="51"/>
                                        </p:tgtEl>
                                      </p:cBhvr>
                                    </p:animEffect>
                                  </p:childTnLst>
                                </p:cTn>
                              </p:par>
                              <p:par>
                                <p:cTn id="17" presetID="22" presetClass="entr" presetSubtype="1"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wipe(up)">
                                      <p:cBhvr>
                                        <p:cTn id="1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PA_任意多边形 5"/>
          <p:cNvSpPr>
            <a:spLocks noEditPoints="1" noChangeArrowheads="1"/>
          </p:cNvSpPr>
          <p:nvPr>
            <p:custDataLst>
              <p:tags r:id="rId1"/>
            </p:custDataLst>
          </p:nvPr>
        </p:nvSpPr>
        <p:spPr bwMode="auto">
          <a:xfrm>
            <a:off x="3734536" y="1677440"/>
            <a:ext cx="4337233" cy="2102713"/>
          </a:xfrm>
          <a:custGeom>
            <a:avLst/>
            <a:gdLst>
              <a:gd name="T0" fmla="*/ 342 w 2787"/>
              <a:gd name="T1" fmla="*/ 280 h 1349"/>
              <a:gd name="T2" fmla="*/ 170 w 2787"/>
              <a:gd name="T3" fmla="*/ 344 h 1349"/>
              <a:gd name="T4" fmla="*/ 143 w 2787"/>
              <a:gd name="T5" fmla="*/ 698 h 1349"/>
              <a:gd name="T6" fmla="*/ 214 w 2787"/>
              <a:gd name="T7" fmla="*/ 912 h 1349"/>
              <a:gd name="T8" fmla="*/ 230 w 2787"/>
              <a:gd name="T9" fmla="*/ 1199 h 1349"/>
              <a:gd name="T10" fmla="*/ 506 w 2787"/>
              <a:gd name="T11" fmla="*/ 1115 h 1349"/>
              <a:gd name="T12" fmla="*/ 727 w 2787"/>
              <a:gd name="T13" fmla="*/ 1124 h 1349"/>
              <a:gd name="T14" fmla="*/ 944 w 2787"/>
              <a:gd name="T15" fmla="*/ 1141 h 1349"/>
              <a:gd name="T16" fmla="*/ 1129 w 2787"/>
              <a:gd name="T17" fmla="*/ 1226 h 1349"/>
              <a:gd name="T18" fmla="*/ 1335 w 2787"/>
              <a:gd name="T19" fmla="*/ 1185 h 1349"/>
              <a:gd name="T20" fmla="*/ 1521 w 2787"/>
              <a:gd name="T21" fmla="*/ 1247 h 1349"/>
              <a:gd name="T22" fmla="*/ 1690 w 2787"/>
              <a:gd name="T23" fmla="*/ 1203 h 1349"/>
              <a:gd name="T24" fmla="*/ 1912 w 2787"/>
              <a:gd name="T25" fmla="*/ 1176 h 1349"/>
              <a:gd name="T26" fmla="*/ 2077 w 2787"/>
              <a:gd name="T27" fmla="*/ 1212 h 1349"/>
              <a:gd name="T28" fmla="*/ 2177 w 2787"/>
              <a:gd name="T29" fmla="*/ 1253 h 1349"/>
              <a:gd name="T30" fmla="*/ 2397 w 2787"/>
              <a:gd name="T31" fmla="*/ 1269 h 1349"/>
              <a:gd name="T32" fmla="*/ 2570 w 2787"/>
              <a:gd name="T33" fmla="*/ 1313 h 1349"/>
              <a:gd name="T34" fmla="*/ 2721 w 2787"/>
              <a:gd name="T35" fmla="*/ 1127 h 1349"/>
              <a:gd name="T36" fmla="*/ 2731 w 2787"/>
              <a:gd name="T37" fmla="*/ 940 h 1349"/>
              <a:gd name="T38" fmla="*/ 2713 w 2787"/>
              <a:gd name="T39" fmla="*/ 775 h 1349"/>
              <a:gd name="T40" fmla="*/ 2754 w 2787"/>
              <a:gd name="T41" fmla="*/ 619 h 1349"/>
              <a:gd name="T42" fmla="*/ 2679 w 2787"/>
              <a:gd name="T43" fmla="*/ 606 h 1349"/>
              <a:gd name="T44" fmla="*/ 2628 w 2787"/>
              <a:gd name="T45" fmla="*/ 456 h 1349"/>
              <a:gd name="T46" fmla="*/ 2656 w 2787"/>
              <a:gd name="T47" fmla="*/ 409 h 1349"/>
              <a:gd name="T48" fmla="*/ 2663 w 2787"/>
              <a:gd name="T49" fmla="*/ 320 h 1349"/>
              <a:gd name="T50" fmla="*/ 2553 w 2787"/>
              <a:gd name="T51" fmla="*/ 287 h 1349"/>
              <a:gd name="T52" fmla="*/ 2432 w 2787"/>
              <a:gd name="T53" fmla="*/ 203 h 1349"/>
              <a:gd name="T54" fmla="*/ 2270 w 2787"/>
              <a:gd name="T55" fmla="*/ 177 h 1349"/>
              <a:gd name="T56" fmla="*/ 2019 w 2787"/>
              <a:gd name="T57" fmla="*/ 176 h 1349"/>
              <a:gd name="T58" fmla="*/ 1872 w 2787"/>
              <a:gd name="T59" fmla="*/ 84 h 1349"/>
              <a:gd name="T60" fmla="*/ 1773 w 2787"/>
              <a:gd name="T61" fmla="*/ 58 h 1349"/>
              <a:gd name="T62" fmla="*/ 1403 w 2787"/>
              <a:gd name="T63" fmla="*/ 190 h 1349"/>
              <a:gd name="T64" fmla="*/ 1482 w 2787"/>
              <a:gd name="T65" fmla="*/ 56 h 1349"/>
              <a:gd name="T66" fmla="*/ 922 w 2787"/>
              <a:gd name="T67" fmla="*/ 148 h 1349"/>
              <a:gd name="T68" fmla="*/ 311 w 2787"/>
              <a:gd name="T69" fmla="*/ 791 h 1349"/>
              <a:gd name="T70" fmla="*/ 784 w 2787"/>
              <a:gd name="T71" fmla="*/ 160 h 1349"/>
              <a:gd name="T72" fmla="*/ 404 w 2787"/>
              <a:gd name="T73" fmla="*/ 437 h 1349"/>
              <a:gd name="T74" fmla="*/ 758 w 2787"/>
              <a:gd name="T75" fmla="*/ 62 h 1349"/>
              <a:gd name="T76" fmla="*/ 1093 w 2787"/>
              <a:gd name="T77" fmla="*/ 148 h 1349"/>
              <a:gd name="T78" fmla="*/ 1230 w 2787"/>
              <a:gd name="T79" fmla="*/ 120 h 1349"/>
              <a:gd name="T80" fmla="*/ 494 w 2787"/>
              <a:gd name="T81" fmla="*/ 771 h 1349"/>
              <a:gd name="T82" fmla="*/ 665 w 2787"/>
              <a:gd name="T83" fmla="*/ 689 h 1349"/>
              <a:gd name="T84" fmla="*/ 633 w 2787"/>
              <a:gd name="T85" fmla="*/ 1098 h 1349"/>
              <a:gd name="T86" fmla="*/ 1051 w 2787"/>
              <a:gd name="T87" fmla="*/ 834 h 1349"/>
              <a:gd name="T88" fmla="*/ 1129 w 2787"/>
              <a:gd name="T89" fmla="*/ 605 h 1349"/>
              <a:gd name="T90" fmla="*/ 1207 w 2787"/>
              <a:gd name="T91" fmla="*/ 805 h 1349"/>
              <a:gd name="T92" fmla="*/ 1880 w 2787"/>
              <a:gd name="T93" fmla="*/ 220 h 1349"/>
              <a:gd name="T94" fmla="*/ 1469 w 2787"/>
              <a:gd name="T95" fmla="*/ 729 h 1349"/>
              <a:gd name="T96" fmla="*/ 1829 w 2787"/>
              <a:gd name="T97" fmla="*/ 257 h 1349"/>
              <a:gd name="T98" fmla="*/ 1600 w 2787"/>
              <a:gd name="T99" fmla="*/ 706 h 1349"/>
              <a:gd name="T100" fmla="*/ 2342 w 2787"/>
              <a:gd name="T101" fmla="*/ 327 h 1349"/>
              <a:gd name="T102" fmla="*/ 2264 w 2787"/>
              <a:gd name="T103" fmla="*/ 375 h 1349"/>
              <a:gd name="T104" fmla="*/ 1893 w 2787"/>
              <a:gd name="T105" fmla="*/ 989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87" h="1349">
                <a:moveTo>
                  <a:pt x="573" y="70"/>
                </a:moveTo>
                <a:cubicBezTo>
                  <a:pt x="569" y="74"/>
                  <a:pt x="565" y="78"/>
                  <a:pt x="561" y="82"/>
                </a:cubicBezTo>
                <a:cubicBezTo>
                  <a:pt x="556" y="85"/>
                  <a:pt x="552" y="88"/>
                  <a:pt x="548" y="92"/>
                </a:cubicBezTo>
                <a:cubicBezTo>
                  <a:pt x="537" y="102"/>
                  <a:pt x="527" y="112"/>
                  <a:pt x="517" y="123"/>
                </a:cubicBezTo>
                <a:cubicBezTo>
                  <a:pt x="494" y="144"/>
                  <a:pt x="472" y="163"/>
                  <a:pt x="450" y="183"/>
                </a:cubicBezTo>
                <a:cubicBezTo>
                  <a:pt x="415" y="213"/>
                  <a:pt x="379" y="245"/>
                  <a:pt x="342" y="280"/>
                </a:cubicBezTo>
                <a:cubicBezTo>
                  <a:pt x="387" y="230"/>
                  <a:pt x="436" y="183"/>
                  <a:pt x="486" y="135"/>
                </a:cubicBezTo>
                <a:cubicBezTo>
                  <a:pt x="495" y="127"/>
                  <a:pt x="500" y="115"/>
                  <a:pt x="500" y="103"/>
                </a:cubicBezTo>
                <a:cubicBezTo>
                  <a:pt x="500" y="92"/>
                  <a:pt x="496" y="81"/>
                  <a:pt x="488" y="72"/>
                </a:cubicBezTo>
                <a:cubicBezTo>
                  <a:pt x="471" y="54"/>
                  <a:pt x="442" y="53"/>
                  <a:pt x="424" y="70"/>
                </a:cubicBezTo>
                <a:cubicBezTo>
                  <a:pt x="345" y="144"/>
                  <a:pt x="270" y="218"/>
                  <a:pt x="206" y="304"/>
                </a:cubicBezTo>
                <a:cubicBezTo>
                  <a:pt x="200" y="312"/>
                  <a:pt x="185" y="328"/>
                  <a:pt x="170" y="344"/>
                </a:cubicBezTo>
                <a:cubicBezTo>
                  <a:pt x="98" y="420"/>
                  <a:pt x="0" y="524"/>
                  <a:pt x="52" y="605"/>
                </a:cubicBezTo>
                <a:cubicBezTo>
                  <a:pt x="60" y="617"/>
                  <a:pt x="74" y="625"/>
                  <a:pt x="89" y="626"/>
                </a:cubicBezTo>
                <a:cubicBezTo>
                  <a:pt x="136" y="627"/>
                  <a:pt x="166" y="586"/>
                  <a:pt x="186" y="558"/>
                </a:cubicBezTo>
                <a:cubicBezTo>
                  <a:pt x="190" y="552"/>
                  <a:pt x="194" y="547"/>
                  <a:pt x="197" y="544"/>
                </a:cubicBezTo>
                <a:cubicBezTo>
                  <a:pt x="216" y="522"/>
                  <a:pt x="237" y="501"/>
                  <a:pt x="259" y="479"/>
                </a:cubicBezTo>
                <a:cubicBezTo>
                  <a:pt x="211" y="547"/>
                  <a:pt x="167" y="621"/>
                  <a:pt x="143" y="698"/>
                </a:cubicBezTo>
                <a:cubicBezTo>
                  <a:pt x="142" y="703"/>
                  <a:pt x="138" y="712"/>
                  <a:pt x="134" y="720"/>
                </a:cubicBezTo>
                <a:cubicBezTo>
                  <a:pt x="122" y="746"/>
                  <a:pt x="105" y="785"/>
                  <a:pt x="105" y="822"/>
                </a:cubicBezTo>
                <a:cubicBezTo>
                  <a:pt x="105" y="847"/>
                  <a:pt x="113" y="872"/>
                  <a:pt x="136" y="890"/>
                </a:cubicBezTo>
                <a:cubicBezTo>
                  <a:pt x="151" y="901"/>
                  <a:pt x="168" y="905"/>
                  <a:pt x="187" y="901"/>
                </a:cubicBezTo>
                <a:cubicBezTo>
                  <a:pt x="191" y="900"/>
                  <a:pt x="196" y="899"/>
                  <a:pt x="200" y="897"/>
                </a:cubicBezTo>
                <a:cubicBezTo>
                  <a:pt x="204" y="903"/>
                  <a:pt x="208" y="908"/>
                  <a:pt x="214" y="912"/>
                </a:cubicBezTo>
                <a:cubicBezTo>
                  <a:pt x="229" y="924"/>
                  <a:pt x="247" y="929"/>
                  <a:pt x="267" y="926"/>
                </a:cubicBezTo>
                <a:cubicBezTo>
                  <a:pt x="273" y="925"/>
                  <a:pt x="280" y="924"/>
                  <a:pt x="287" y="921"/>
                </a:cubicBezTo>
                <a:cubicBezTo>
                  <a:pt x="274" y="955"/>
                  <a:pt x="262" y="989"/>
                  <a:pt x="251" y="1024"/>
                </a:cubicBezTo>
                <a:cubicBezTo>
                  <a:pt x="251" y="1024"/>
                  <a:pt x="244" y="1044"/>
                  <a:pt x="244" y="1044"/>
                </a:cubicBezTo>
                <a:cubicBezTo>
                  <a:pt x="233" y="1075"/>
                  <a:pt x="219" y="1115"/>
                  <a:pt x="219" y="1151"/>
                </a:cubicBezTo>
                <a:cubicBezTo>
                  <a:pt x="219" y="1168"/>
                  <a:pt x="222" y="1184"/>
                  <a:pt x="230" y="1199"/>
                </a:cubicBezTo>
                <a:cubicBezTo>
                  <a:pt x="236" y="1209"/>
                  <a:pt x="246" y="1216"/>
                  <a:pt x="258" y="1219"/>
                </a:cubicBezTo>
                <a:cubicBezTo>
                  <a:pt x="270" y="1222"/>
                  <a:pt x="282" y="1220"/>
                  <a:pt x="293" y="1214"/>
                </a:cubicBezTo>
                <a:cubicBezTo>
                  <a:pt x="310" y="1203"/>
                  <a:pt x="326" y="1188"/>
                  <a:pt x="340" y="1172"/>
                </a:cubicBezTo>
                <a:cubicBezTo>
                  <a:pt x="340" y="1180"/>
                  <a:pt x="342" y="1188"/>
                  <a:pt x="345" y="1196"/>
                </a:cubicBezTo>
                <a:cubicBezTo>
                  <a:pt x="353" y="1216"/>
                  <a:pt x="374" y="1228"/>
                  <a:pt x="396" y="1223"/>
                </a:cubicBezTo>
                <a:cubicBezTo>
                  <a:pt x="447" y="1213"/>
                  <a:pt x="481" y="1156"/>
                  <a:pt x="506" y="1115"/>
                </a:cubicBezTo>
                <a:cubicBezTo>
                  <a:pt x="506" y="1115"/>
                  <a:pt x="508" y="1112"/>
                  <a:pt x="508" y="1111"/>
                </a:cubicBezTo>
                <a:cubicBezTo>
                  <a:pt x="514" y="1118"/>
                  <a:pt x="521" y="1124"/>
                  <a:pt x="529" y="1127"/>
                </a:cubicBezTo>
                <a:cubicBezTo>
                  <a:pt x="526" y="1142"/>
                  <a:pt x="524" y="1156"/>
                  <a:pt x="524" y="1169"/>
                </a:cubicBezTo>
                <a:cubicBezTo>
                  <a:pt x="524" y="1195"/>
                  <a:pt x="531" y="1216"/>
                  <a:pt x="549" y="1231"/>
                </a:cubicBezTo>
                <a:cubicBezTo>
                  <a:pt x="560" y="1241"/>
                  <a:pt x="575" y="1244"/>
                  <a:pt x="590" y="1241"/>
                </a:cubicBezTo>
                <a:cubicBezTo>
                  <a:pt x="649" y="1225"/>
                  <a:pt x="694" y="1167"/>
                  <a:pt x="727" y="1124"/>
                </a:cubicBezTo>
                <a:cubicBezTo>
                  <a:pt x="740" y="1107"/>
                  <a:pt x="740" y="1107"/>
                  <a:pt x="740" y="1107"/>
                </a:cubicBezTo>
                <a:cubicBezTo>
                  <a:pt x="763" y="1079"/>
                  <a:pt x="784" y="1050"/>
                  <a:pt x="806" y="1021"/>
                </a:cubicBezTo>
                <a:cubicBezTo>
                  <a:pt x="790" y="1064"/>
                  <a:pt x="778" y="1106"/>
                  <a:pt x="778" y="1142"/>
                </a:cubicBezTo>
                <a:cubicBezTo>
                  <a:pt x="778" y="1166"/>
                  <a:pt x="783" y="1187"/>
                  <a:pt x="796" y="1204"/>
                </a:cubicBezTo>
                <a:cubicBezTo>
                  <a:pt x="807" y="1217"/>
                  <a:pt x="824" y="1223"/>
                  <a:pt x="840" y="1220"/>
                </a:cubicBezTo>
                <a:cubicBezTo>
                  <a:pt x="883" y="1212"/>
                  <a:pt x="917" y="1176"/>
                  <a:pt x="944" y="1141"/>
                </a:cubicBezTo>
                <a:cubicBezTo>
                  <a:pt x="944" y="1156"/>
                  <a:pt x="947" y="1169"/>
                  <a:pt x="952" y="1181"/>
                </a:cubicBezTo>
                <a:cubicBezTo>
                  <a:pt x="959" y="1199"/>
                  <a:pt x="977" y="1210"/>
                  <a:pt x="997" y="1208"/>
                </a:cubicBezTo>
                <a:cubicBezTo>
                  <a:pt x="1015" y="1207"/>
                  <a:pt x="1032" y="1200"/>
                  <a:pt x="1046" y="1190"/>
                </a:cubicBezTo>
                <a:cubicBezTo>
                  <a:pt x="1051" y="1191"/>
                  <a:pt x="1056" y="1191"/>
                  <a:pt x="1062" y="1191"/>
                </a:cubicBezTo>
                <a:cubicBezTo>
                  <a:pt x="1075" y="1190"/>
                  <a:pt x="1088" y="1186"/>
                  <a:pt x="1100" y="1180"/>
                </a:cubicBezTo>
                <a:cubicBezTo>
                  <a:pt x="1103" y="1199"/>
                  <a:pt x="1112" y="1215"/>
                  <a:pt x="1129" y="1226"/>
                </a:cubicBezTo>
                <a:cubicBezTo>
                  <a:pt x="1146" y="1237"/>
                  <a:pt x="1163" y="1238"/>
                  <a:pt x="1180" y="1233"/>
                </a:cubicBezTo>
                <a:cubicBezTo>
                  <a:pt x="1182" y="1239"/>
                  <a:pt x="1185" y="1244"/>
                  <a:pt x="1190" y="1248"/>
                </a:cubicBezTo>
                <a:cubicBezTo>
                  <a:pt x="1200" y="1258"/>
                  <a:pt x="1214" y="1262"/>
                  <a:pt x="1228" y="1260"/>
                </a:cubicBezTo>
                <a:cubicBezTo>
                  <a:pt x="1275" y="1253"/>
                  <a:pt x="1308" y="1210"/>
                  <a:pt x="1331" y="1179"/>
                </a:cubicBezTo>
                <a:cubicBezTo>
                  <a:pt x="1331" y="1179"/>
                  <a:pt x="1332" y="1179"/>
                  <a:pt x="1332" y="1179"/>
                </a:cubicBezTo>
                <a:cubicBezTo>
                  <a:pt x="1333" y="1181"/>
                  <a:pt x="1334" y="1183"/>
                  <a:pt x="1335" y="1185"/>
                </a:cubicBezTo>
                <a:cubicBezTo>
                  <a:pt x="1339" y="1190"/>
                  <a:pt x="1343" y="1194"/>
                  <a:pt x="1349" y="1198"/>
                </a:cubicBezTo>
                <a:cubicBezTo>
                  <a:pt x="1343" y="1218"/>
                  <a:pt x="1339" y="1238"/>
                  <a:pt x="1339" y="1258"/>
                </a:cubicBezTo>
                <a:cubicBezTo>
                  <a:pt x="1339" y="1259"/>
                  <a:pt x="1339" y="1260"/>
                  <a:pt x="1339" y="1262"/>
                </a:cubicBezTo>
                <a:cubicBezTo>
                  <a:pt x="1340" y="1284"/>
                  <a:pt x="1357" y="1303"/>
                  <a:pt x="1379" y="1305"/>
                </a:cubicBezTo>
                <a:cubicBezTo>
                  <a:pt x="1426" y="1311"/>
                  <a:pt x="1465" y="1273"/>
                  <a:pt x="1506" y="1222"/>
                </a:cubicBezTo>
                <a:cubicBezTo>
                  <a:pt x="1508" y="1232"/>
                  <a:pt x="1513" y="1240"/>
                  <a:pt x="1521" y="1247"/>
                </a:cubicBezTo>
                <a:cubicBezTo>
                  <a:pt x="1532" y="1256"/>
                  <a:pt x="1547" y="1259"/>
                  <a:pt x="1561" y="1256"/>
                </a:cubicBezTo>
                <a:cubicBezTo>
                  <a:pt x="1597" y="1246"/>
                  <a:pt x="1622" y="1213"/>
                  <a:pt x="1639" y="1189"/>
                </a:cubicBezTo>
                <a:cubicBezTo>
                  <a:pt x="1648" y="1177"/>
                  <a:pt x="1648" y="1177"/>
                  <a:pt x="1648" y="1177"/>
                </a:cubicBezTo>
                <a:cubicBezTo>
                  <a:pt x="1673" y="1147"/>
                  <a:pt x="1698" y="1117"/>
                  <a:pt x="1722" y="1088"/>
                </a:cubicBezTo>
                <a:cubicBezTo>
                  <a:pt x="1722" y="1089"/>
                  <a:pt x="1721" y="1091"/>
                  <a:pt x="1721" y="1092"/>
                </a:cubicBezTo>
                <a:cubicBezTo>
                  <a:pt x="1707" y="1126"/>
                  <a:pt x="1690" y="1166"/>
                  <a:pt x="1690" y="1203"/>
                </a:cubicBezTo>
                <a:cubicBezTo>
                  <a:pt x="1690" y="1217"/>
                  <a:pt x="1692" y="1230"/>
                  <a:pt x="1698" y="1243"/>
                </a:cubicBezTo>
                <a:cubicBezTo>
                  <a:pt x="1703" y="1255"/>
                  <a:pt x="1713" y="1264"/>
                  <a:pt x="1726" y="1268"/>
                </a:cubicBezTo>
                <a:cubicBezTo>
                  <a:pt x="1738" y="1272"/>
                  <a:pt x="1752" y="1270"/>
                  <a:pt x="1763" y="1263"/>
                </a:cubicBezTo>
                <a:cubicBezTo>
                  <a:pt x="1784" y="1249"/>
                  <a:pt x="1803" y="1231"/>
                  <a:pt x="1821" y="1211"/>
                </a:cubicBezTo>
                <a:cubicBezTo>
                  <a:pt x="1823" y="1212"/>
                  <a:pt x="1826" y="1212"/>
                  <a:pt x="1829" y="1213"/>
                </a:cubicBezTo>
                <a:cubicBezTo>
                  <a:pt x="1862" y="1216"/>
                  <a:pt x="1889" y="1196"/>
                  <a:pt x="1912" y="1176"/>
                </a:cubicBezTo>
                <a:cubicBezTo>
                  <a:pt x="1913" y="1183"/>
                  <a:pt x="1916" y="1190"/>
                  <a:pt x="1921" y="1196"/>
                </a:cubicBezTo>
                <a:cubicBezTo>
                  <a:pt x="1933" y="1210"/>
                  <a:pt x="1952" y="1216"/>
                  <a:pt x="1969" y="1210"/>
                </a:cubicBezTo>
                <a:cubicBezTo>
                  <a:pt x="1992" y="1203"/>
                  <a:pt x="2012" y="1188"/>
                  <a:pt x="2029" y="1172"/>
                </a:cubicBezTo>
                <a:cubicBezTo>
                  <a:pt x="2038" y="1184"/>
                  <a:pt x="2052" y="1191"/>
                  <a:pt x="2067" y="1190"/>
                </a:cubicBezTo>
                <a:cubicBezTo>
                  <a:pt x="2072" y="1190"/>
                  <a:pt x="2078" y="1189"/>
                  <a:pt x="2083" y="1188"/>
                </a:cubicBezTo>
                <a:cubicBezTo>
                  <a:pt x="2080" y="1196"/>
                  <a:pt x="2078" y="1204"/>
                  <a:pt x="2077" y="1212"/>
                </a:cubicBezTo>
                <a:cubicBezTo>
                  <a:pt x="2077" y="1214"/>
                  <a:pt x="2077" y="1215"/>
                  <a:pt x="2077" y="1216"/>
                </a:cubicBezTo>
                <a:cubicBezTo>
                  <a:pt x="2077" y="1231"/>
                  <a:pt x="2084" y="1245"/>
                  <a:pt x="2096" y="1253"/>
                </a:cubicBezTo>
                <a:cubicBezTo>
                  <a:pt x="2110" y="1263"/>
                  <a:pt x="2127" y="1264"/>
                  <a:pt x="2142" y="1257"/>
                </a:cubicBezTo>
                <a:cubicBezTo>
                  <a:pt x="2157" y="1249"/>
                  <a:pt x="2171" y="1240"/>
                  <a:pt x="2183" y="1229"/>
                </a:cubicBezTo>
                <a:cubicBezTo>
                  <a:pt x="2181" y="1233"/>
                  <a:pt x="2180" y="1237"/>
                  <a:pt x="2179" y="1241"/>
                </a:cubicBezTo>
                <a:cubicBezTo>
                  <a:pt x="2178" y="1245"/>
                  <a:pt x="2177" y="1249"/>
                  <a:pt x="2177" y="1253"/>
                </a:cubicBezTo>
                <a:cubicBezTo>
                  <a:pt x="2177" y="1264"/>
                  <a:pt x="2182" y="1276"/>
                  <a:pt x="2190" y="1284"/>
                </a:cubicBezTo>
                <a:cubicBezTo>
                  <a:pt x="2201" y="1296"/>
                  <a:pt x="2218" y="1300"/>
                  <a:pt x="2233" y="1296"/>
                </a:cubicBezTo>
                <a:cubicBezTo>
                  <a:pt x="2235" y="1296"/>
                  <a:pt x="2237" y="1295"/>
                  <a:pt x="2239" y="1295"/>
                </a:cubicBezTo>
                <a:cubicBezTo>
                  <a:pt x="2239" y="1297"/>
                  <a:pt x="2240" y="1300"/>
                  <a:pt x="2242" y="1303"/>
                </a:cubicBezTo>
                <a:cubicBezTo>
                  <a:pt x="2250" y="1317"/>
                  <a:pt x="2264" y="1325"/>
                  <a:pt x="2280" y="1326"/>
                </a:cubicBezTo>
                <a:cubicBezTo>
                  <a:pt x="2319" y="1326"/>
                  <a:pt x="2357" y="1304"/>
                  <a:pt x="2397" y="1269"/>
                </a:cubicBezTo>
                <a:cubicBezTo>
                  <a:pt x="2397" y="1281"/>
                  <a:pt x="2402" y="1292"/>
                  <a:pt x="2411" y="1301"/>
                </a:cubicBezTo>
                <a:cubicBezTo>
                  <a:pt x="2428" y="1316"/>
                  <a:pt x="2454" y="1316"/>
                  <a:pt x="2471" y="1301"/>
                </a:cubicBezTo>
                <a:cubicBezTo>
                  <a:pt x="2472" y="1301"/>
                  <a:pt x="2473" y="1300"/>
                  <a:pt x="2473" y="1300"/>
                </a:cubicBezTo>
                <a:cubicBezTo>
                  <a:pt x="2473" y="1311"/>
                  <a:pt x="2477" y="1322"/>
                  <a:pt x="2485" y="1330"/>
                </a:cubicBezTo>
                <a:cubicBezTo>
                  <a:pt x="2502" y="1348"/>
                  <a:pt x="2530" y="1349"/>
                  <a:pt x="2548" y="1333"/>
                </a:cubicBezTo>
                <a:cubicBezTo>
                  <a:pt x="2570" y="1313"/>
                  <a:pt x="2570" y="1313"/>
                  <a:pt x="2570" y="1313"/>
                </a:cubicBezTo>
                <a:cubicBezTo>
                  <a:pt x="2595" y="1290"/>
                  <a:pt x="2628" y="1260"/>
                  <a:pt x="2660" y="1239"/>
                </a:cubicBezTo>
                <a:cubicBezTo>
                  <a:pt x="2675" y="1254"/>
                  <a:pt x="2698" y="1258"/>
                  <a:pt x="2716" y="1247"/>
                </a:cubicBezTo>
                <a:cubicBezTo>
                  <a:pt x="2744" y="1230"/>
                  <a:pt x="2762" y="1203"/>
                  <a:pt x="2763" y="1174"/>
                </a:cubicBezTo>
                <a:cubicBezTo>
                  <a:pt x="2763" y="1174"/>
                  <a:pt x="2763" y="1173"/>
                  <a:pt x="2763" y="1172"/>
                </a:cubicBezTo>
                <a:cubicBezTo>
                  <a:pt x="2763" y="1160"/>
                  <a:pt x="2759" y="1149"/>
                  <a:pt x="2751" y="1140"/>
                </a:cubicBezTo>
                <a:cubicBezTo>
                  <a:pt x="2743" y="1132"/>
                  <a:pt x="2732" y="1127"/>
                  <a:pt x="2721" y="1127"/>
                </a:cubicBezTo>
                <a:cubicBezTo>
                  <a:pt x="2741" y="1097"/>
                  <a:pt x="2759" y="1065"/>
                  <a:pt x="2766" y="1032"/>
                </a:cubicBezTo>
                <a:cubicBezTo>
                  <a:pt x="2766" y="1029"/>
                  <a:pt x="2767" y="1025"/>
                  <a:pt x="2767" y="1022"/>
                </a:cubicBezTo>
                <a:cubicBezTo>
                  <a:pt x="2767" y="1011"/>
                  <a:pt x="2763" y="1001"/>
                  <a:pt x="2755" y="992"/>
                </a:cubicBezTo>
                <a:cubicBezTo>
                  <a:pt x="2747" y="984"/>
                  <a:pt x="2737" y="979"/>
                  <a:pt x="2725" y="978"/>
                </a:cubicBezTo>
                <a:cubicBezTo>
                  <a:pt x="2729" y="967"/>
                  <a:pt x="2731" y="956"/>
                  <a:pt x="2731" y="945"/>
                </a:cubicBezTo>
                <a:cubicBezTo>
                  <a:pt x="2731" y="944"/>
                  <a:pt x="2731" y="942"/>
                  <a:pt x="2731" y="940"/>
                </a:cubicBezTo>
                <a:cubicBezTo>
                  <a:pt x="2731" y="928"/>
                  <a:pt x="2725" y="917"/>
                  <a:pt x="2716" y="909"/>
                </a:cubicBezTo>
                <a:cubicBezTo>
                  <a:pt x="2716" y="909"/>
                  <a:pt x="2716" y="909"/>
                  <a:pt x="2715" y="909"/>
                </a:cubicBezTo>
                <a:cubicBezTo>
                  <a:pt x="2737" y="885"/>
                  <a:pt x="2758" y="862"/>
                  <a:pt x="2777" y="837"/>
                </a:cubicBezTo>
                <a:cubicBezTo>
                  <a:pt x="2784" y="829"/>
                  <a:pt x="2787" y="819"/>
                  <a:pt x="2787" y="809"/>
                </a:cubicBezTo>
                <a:cubicBezTo>
                  <a:pt x="2787" y="797"/>
                  <a:pt x="2783" y="785"/>
                  <a:pt x="2774" y="777"/>
                </a:cubicBezTo>
                <a:cubicBezTo>
                  <a:pt x="2757" y="760"/>
                  <a:pt x="2731" y="760"/>
                  <a:pt x="2713" y="775"/>
                </a:cubicBezTo>
                <a:cubicBezTo>
                  <a:pt x="2663" y="818"/>
                  <a:pt x="2609" y="858"/>
                  <a:pt x="2556" y="896"/>
                </a:cubicBezTo>
                <a:cubicBezTo>
                  <a:pt x="2552" y="899"/>
                  <a:pt x="2548" y="902"/>
                  <a:pt x="2544" y="905"/>
                </a:cubicBezTo>
                <a:cubicBezTo>
                  <a:pt x="2595" y="839"/>
                  <a:pt x="2648" y="771"/>
                  <a:pt x="2709" y="715"/>
                </a:cubicBezTo>
                <a:cubicBezTo>
                  <a:pt x="2722" y="704"/>
                  <a:pt x="2735" y="693"/>
                  <a:pt x="2748" y="682"/>
                </a:cubicBezTo>
                <a:cubicBezTo>
                  <a:pt x="2759" y="673"/>
                  <a:pt x="2764" y="660"/>
                  <a:pt x="2764" y="647"/>
                </a:cubicBezTo>
                <a:cubicBezTo>
                  <a:pt x="2764" y="637"/>
                  <a:pt x="2761" y="627"/>
                  <a:pt x="2754" y="619"/>
                </a:cubicBezTo>
                <a:cubicBezTo>
                  <a:pt x="2738" y="600"/>
                  <a:pt x="2711" y="597"/>
                  <a:pt x="2691" y="612"/>
                </a:cubicBezTo>
                <a:cubicBezTo>
                  <a:pt x="2691" y="612"/>
                  <a:pt x="2690" y="613"/>
                  <a:pt x="2690" y="613"/>
                </a:cubicBezTo>
                <a:cubicBezTo>
                  <a:pt x="2690" y="613"/>
                  <a:pt x="2690" y="613"/>
                  <a:pt x="2690" y="613"/>
                </a:cubicBezTo>
                <a:cubicBezTo>
                  <a:pt x="2690" y="614"/>
                  <a:pt x="2689" y="614"/>
                  <a:pt x="2689" y="614"/>
                </a:cubicBezTo>
                <a:cubicBezTo>
                  <a:pt x="2684" y="618"/>
                  <a:pt x="2678" y="623"/>
                  <a:pt x="2673" y="627"/>
                </a:cubicBezTo>
                <a:cubicBezTo>
                  <a:pt x="2677" y="621"/>
                  <a:pt x="2679" y="614"/>
                  <a:pt x="2679" y="606"/>
                </a:cubicBezTo>
                <a:cubicBezTo>
                  <a:pt x="2679" y="598"/>
                  <a:pt x="2676" y="589"/>
                  <a:pt x="2671" y="582"/>
                </a:cubicBezTo>
                <a:cubicBezTo>
                  <a:pt x="2662" y="568"/>
                  <a:pt x="2647" y="561"/>
                  <a:pt x="2631" y="562"/>
                </a:cubicBezTo>
                <a:cubicBezTo>
                  <a:pt x="2645" y="551"/>
                  <a:pt x="2660" y="542"/>
                  <a:pt x="2674" y="533"/>
                </a:cubicBezTo>
                <a:cubicBezTo>
                  <a:pt x="2688" y="524"/>
                  <a:pt x="2696" y="509"/>
                  <a:pt x="2696" y="494"/>
                </a:cubicBezTo>
                <a:cubicBezTo>
                  <a:pt x="2696" y="486"/>
                  <a:pt x="2694" y="478"/>
                  <a:pt x="2689" y="471"/>
                </a:cubicBezTo>
                <a:cubicBezTo>
                  <a:pt x="2676" y="450"/>
                  <a:pt x="2649" y="443"/>
                  <a:pt x="2628" y="456"/>
                </a:cubicBezTo>
                <a:cubicBezTo>
                  <a:pt x="2628" y="456"/>
                  <a:pt x="2627" y="456"/>
                  <a:pt x="2627" y="456"/>
                </a:cubicBezTo>
                <a:cubicBezTo>
                  <a:pt x="2627" y="456"/>
                  <a:pt x="2627" y="456"/>
                  <a:pt x="2627" y="456"/>
                </a:cubicBezTo>
                <a:cubicBezTo>
                  <a:pt x="2627" y="456"/>
                  <a:pt x="2627" y="456"/>
                  <a:pt x="2627" y="456"/>
                </a:cubicBezTo>
                <a:cubicBezTo>
                  <a:pt x="2624" y="458"/>
                  <a:pt x="2620" y="460"/>
                  <a:pt x="2617" y="462"/>
                </a:cubicBezTo>
                <a:cubicBezTo>
                  <a:pt x="2625" y="456"/>
                  <a:pt x="2632" y="450"/>
                  <a:pt x="2640" y="443"/>
                </a:cubicBezTo>
                <a:cubicBezTo>
                  <a:pt x="2650" y="435"/>
                  <a:pt x="2656" y="422"/>
                  <a:pt x="2656" y="409"/>
                </a:cubicBezTo>
                <a:cubicBezTo>
                  <a:pt x="2656" y="400"/>
                  <a:pt x="2654" y="392"/>
                  <a:pt x="2649" y="384"/>
                </a:cubicBezTo>
                <a:cubicBezTo>
                  <a:pt x="2644" y="376"/>
                  <a:pt x="2636" y="371"/>
                  <a:pt x="2628" y="367"/>
                </a:cubicBezTo>
                <a:cubicBezTo>
                  <a:pt x="2633" y="364"/>
                  <a:pt x="2638" y="360"/>
                  <a:pt x="2643" y="357"/>
                </a:cubicBezTo>
                <a:cubicBezTo>
                  <a:pt x="2643" y="357"/>
                  <a:pt x="2642" y="357"/>
                  <a:pt x="2642" y="358"/>
                </a:cubicBezTo>
                <a:cubicBezTo>
                  <a:pt x="2643" y="357"/>
                  <a:pt x="2644" y="357"/>
                  <a:pt x="2644" y="356"/>
                </a:cubicBezTo>
                <a:cubicBezTo>
                  <a:pt x="2657" y="348"/>
                  <a:pt x="2663" y="334"/>
                  <a:pt x="2663" y="320"/>
                </a:cubicBezTo>
                <a:cubicBezTo>
                  <a:pt x="2663" y="311"/>
                  <a:pt x="2661" y="302"/>
                  <a:pt x="2656" y="294"/>
                </a:cubicBezTo>
                <a:cubicBezTo>
                  <a:pt x="2642" y="274"/>
                  <a:pt x="2614" y="269"/>
                  <a:pt x="2594" y="282"/>
                </a:cubicBezTo>
                <a:cubicBezTo>
                  <a:pt x="2593" y="282"/>
                  <a:pt x="2593" y="283"/>
                  <a:pt x="2592" y="283"/>
                </a:cubicBezTo>
                <a:cubicBezTo>
                  <a:pt x="2572" y="298"/>
                  <a:pt x="2547" y="309"/>
                  <a:pt x="2521" y="321"/>
                </a:cubicBezTo>
                <a:cubicBezTo>
                  <a:pt x="2516" y="323"/>
                  <a:pt x="2512" y="325"/>
                  <a:pt x="2508" y="327"/>
                </a:cubicBezTo>
                <a:cubicBezTo>
                  <a:pt x="2524" y="315"/>
                  <a:pt x="2540" y="302"/>
                  <a:pt x="2553" y="287"/>
                </a:cubicBezTo>
                <a:cubicBezTo>
                  <a:pt x="2561" y="278"/>
                  <a:pt x="2566" y="267"/>
                  <a:pt x="2566" y="256"/>
                </a:cubicBezTo>
                <a:cubicBezTo>
                  <a:pt x="2566" y="249"/>
                  <a:pt x="2564" y="241"/>
                  <a:pt x="2560" y="234"/>
                </a:cubicBezTo>
                <a:cubicBezTo>
                  <a:pt x="2550" y="217"/>
                  <a:pt x="2531" y="208"/>
                  <a:pt x="2512" y="212"/>
                </a:cubicBezTo>
                <a:cubicBezTo>
                  <a:pt x="2484" y="218"/>
                  <a:pt x="2457" y="232"/>
                  <a:pt x="2431" y="249"/>
                </a:cubicBezTo>
                <a:cubicBezTo>
                  <a:pt x="2436" y="242"/>
                  <a:pt x="2438" y="234"/>
                  <a:pt x="2438" y="226"/>
                </a:cubicBezTo>
                <a:cubicBezTo>
                  <a:pt x="2438" y="218"/>
                  <a:pt x="2436" y="210"/>
                  <a:pt x="2432" y="203"/>
                </a:cubicBezTo>
                <a:cubicBezTo>
                  <a:pt x="2421" y="184"/>
                  <a:pt x="2399" y="176"/>
                  <a:pt x="2378" y="183"/>
                </a:cubicBezTo>
                <a:cubicBezTo>
                  <a:pt x="2301" y="211"/>
                  <a:pt x="2231" y="266"/>
                  <a:pt x="2175" y="310"/>
                </a:cubicBezTo>
                <a:cubicBezTo>
                  <a:pt x="2086" y="380"/>
                  <a:pt x="2003" y="462"/>
                  <a:pt x="1913" y="568"/>
                </a:cubicBezTo>
                <a:cubicBezTo>
                  <a:pt x="1982" y="478"/>
                  <a:pt x="2056" y="390"/>
                  <a:pt x="2141" y="311"/>
                </a:cubicBezTo>
                <a:cubicBezTo>
                  <a:pt x="2148" y="305"/>
                  <a:pt x="2159" y="296"/>
                  <a:pt x="2172" y="286"/>
                </a:cubicBezTo>
                <a:cubicBezTo>
                  <a:pt x="2213" y="255"/>
                  <a:pt x="2259" y="219"/>
                  <a:pt x="2270" y="177"/>
                </a:cubicBezTo>
                <a:cubicBezTo>
                  <a:pt x="2271" y="174"/>
                  <a:pt x="2271" y="170"/>
                  <a:pt x="2271" y="166"/>
                </a:cubicBezTo>
                <a:cubicBezTo>
                  <a:pt x="2271" y="154"/>
                  <a:pt x="2266" y="142"/>
                  <a:pt x="2257" y="133"/>
                </a:cubicBezTo>
                <a:cubicBezTo>
                  <a:pt x="2246" y="122"/>
                  <a:pt x="2228" y="118"/>
                  <a:pt x="2213" y="123"/>
                </a:cubicBezTo>
                <a:cubicBezTo>
                  <a:pt x="2201" y="127"/>
                  <a:pt x="2189" y="132"/>
                  <a:pt x="2177" y="138"/>
                </a:cubicBezTo>
                <a:cubicBezTo>
                  <a:pt x="2175" y="136"/>
                  <a:pt x="2173" y="135"/>
                  <a:pt x="2170" y="135"/>
                </a:cubicBezTo>
                <a:cubicBezTo>
                  <a:pt x="2126" y="119"/>
                  <a:pt x="2074" y="143"/>
                  <a:pt x="2019" y="176"/>
                </a:cubicBezTo>
                <a:cubicBezTo>
                  <a:pt x="2025" y="160"/>
                  <a:pt x="2029" y="145"/>
                  <a:pt x="2029" y="130"/>
                </a:cubicBezTo>
                <a:cubicBezTo>
                  <a:pt x="2029" y="126"/>
                  <a:pt x="2028" y="122"/>
                  <a:pt x="2028" y="119"/>
                </a:cubicBezTo>
                <a:cubicBezTo>
                  <a:pt x="2025" y="98"/>
                  <a:pt x="2009" y="82"/>
                  <a:pt x="1988" y="80"/>
                </a:cubicBezTo>
                <a:cubicBezTo>
                  <a:pt x="1970" y="78"/>
                  <a:pt x="1952" y="81"/>
                  <a:pt x="1934" y="86"/>
                </a:cubicBezTo>
                <a:cubicBezTo>
                  <a:pt x="1934" y="86"/>
                  <a:pt x="1934" y="86"/>
                  <a:pt x="1934" y="86"/>
                </a:cubicBezTo>
                <a:cubicBezTo>
                  <a:pt x="1918" y="69"/>
                  <a:pt x="1890" y="68"/>
                  <a:pt x="1872" y="84"/>
                </a:cubicBezTo>
                <a:cubicBezTo>
                  <a:pt x="1866" y="88"/>
                  <a:pt x="1861" y="94"/>
                  <a:pt x="1856" y="99"/>
                </a:cubicBezTo>
                <a:cubicBezTo>
                  <a:pt x="1845" y="108"/>
                  <a:pt x="1833" y="117"/>
                  <a:pt x="1821" y="126"/>
                </a:cubicBezTo>
                <a:cubicBezTo>
                  <a:pt x="1823" y="121"/>
                  <a:pt x="1824" y="115"/>
                  <a:pt x="1825" y="109"/>
                </a:cubicBezTo>
                <a:cubicBezTo>
                  <a:pt x="1825" y="107"/>
                  <a:pt x="1825" y="105"/>
                  <a:pt x="1825" y="102"/>
                </a:cubicBezTo>
                <a:cubicBezTo>
                  <a:pt x="1825" y="90"/>
                  <a:pt x="1821" y="79"/>
                  <a:pt x="1812" y="70"/>
                </a:cubicBezTo>
                <a:cubicBezTo>
                  <a:pt x="1802" y="60"/>
                  <a:pt x="1787" y="56"/>
                  <a:pt x="1773" y="58"/>
                </a:cubicBezTo>
                <a:cubicBezTo>
                  <a:pt x="1714" y="68"/>
                  <a:pt x="1657" y="106"/>
                  <a:pt x="1611" y="136"/>
                </a:cubicBezTo>
                <a:cubicBezTo>
                  <a:pt x="1611" y="136"/>
                  <a:pt x="1610" y="137"/>
                  <a:pt x="1610" y="137"/>
                </a:cubicBezTo>
                <a:cubicBezTo>
                  <a:pt x="1610" y="135"/>
                  <a:pt x="1610" y="134"/>
                  <a:pt x="1610" y="132"/>
                </a:cubicBezTo>
                <a:cubicBezTo>
                  <a:pt x="1610" y="124"/>
                  <a:pt x="1608" y="116"/>
                  <a:pt x="1603" y="109"/>
                </a:cubicBezTo>
                <a:cubicBezTo>
                  <a:pt x="1593" y="91"/>
                  <a:pt x="1571" y="83"/>
                  <a:pt x="1551" y="89"/>
                </a:cubicBezTo>
                <a:cubicBezTo>
                  <a:pt x="1495" y="108"/>
                  <a:pt x="1446" y="151"/>
                  <a:pt x="1403" y="190"/>
                </a:cubicBezTo>
                <a:cubicBezTo>
                  <a:pt x="1405" y="183"/>
                  <a:pt x="1407" y="176"/>
                  <a:pt x="1408" y="169"/>
                </a:cubicBezTo>
                <a:cubicBezTo>
                  <a:pt x="1408" y="167"/>
                  <a:pt x="1408" y="165"/>
                  <a:pt x="1408" y="163"/>
                </a:cubicBezTo>
                <a:cubicBezTo>
                  <a:pt x="1408" y="162"/>
                  <a:pt x="1408" y="160"/>
                  <a:pt x="1408" y="159"/>
                </a:cubicBezTo>
                <a:cubicBezTo>
                  <a:pt x="1429" y="143"/>
                  <a:pt x="1450" y="127"/>
                  <a:pt x="1470" y="110"/>
                </a:cubicBezTo>
                <a:cubicBezTo>
                  <a:pt x="1481" y="101"/>
                  <a:pt x="1486" y="88"/>
                  <a:pt x="1486" y="76"/>
                </a:cubicBezTo>
                <a:cubicBezTo>
                  <a:pt x="1486" y="69"/>
                  <a:pt x="1485" y="62"/>
                  <a:pt x="1482" y="56"/>
                </a:cubicBezTo>
                <a:cubicBezTo>
                  <a:pt x="1472" y="37"/>
                  <a:pt x="1452" y="27"/>
                  <a:pt x="1431" y="32"/>
                </a:cubicBezTo>
                <a:cubicBezTo>
                  <a:pt x="1397" y="39"/>
                  <a:pt x="1365" y="56"/>
                  <a:pt x="1334" y="77"/>
                </a:cubicBezTo>
                <a:cubicBezTo>
                  <a:pt x="1321" y="43"/>
                  <a:pt x="1293" y="22"/>
                  <a:pt x="1254" y="17"/>
                </a:cubicBezTo>
                <a:cubicBezTo>
                  <a:pt x="1228" y="13"/>
                  <a:pt x="1202" y="17"/>
                  <a:pt x="1180" y="21"/>
                </a:cubicBezTo>
                <a:cubicBezTo>
                  <a:pt x="1084" y="39"/>
                  <a:pt x="1001" y="92"/>
                  <a:pt x="927" y="156"/>
                </a:cubicBezTo>
                <a:cubicBezTo>
                  <a:pt x="926" y="153"/>
                  <a:pt x="924" y="151"/>
                  <a:pt x="922" y="148"/>
                </a:cubicBezTo>
                <a:cubicBezTo>
                  <a:pt x="911" y="134"/>
                  <a:pt x="892" y="128"/>
                  <a:pt x="874" y="133"/>
                </a:cubicBezTo>
                <a:cubicBezTo>
                  <a:pt x="800" y="155"/>
                  <a:pt x="699" y="288"/>
                  <a:pt x="540" y="502"/>
                </a:cubicBezTo>
                <a:cubicBezTo>
                  <a:pt x="538" y="506"/>
                  <a:pt x="535" y="509"/>
                  <a:pt x="533" y="512"/>
                </a:cubicBezTo>
                <a:cubicBezTo>
                  <a:pt x="510" y="542"/>
                  <a:pt x="487" y="573"/>
                  <a:pt x="466" y="603"/>
                </a:cubicBezTo>
                <a:cubicBezTo>
                  <a:pt x="430" y="651"/>
                  <a:pt x="394" y="696"/>
                  <a:pt x="363" y="734"/>
                </a:cubicBezTo>
                <a:cubicBezTo>
                  <a:pt x="342" y="758"/>
                  <a:pt x="325" y="777"/>
                  <a:pt x="311" y="791"/>
                </a:cubicBezTo>
                <a:cubicBezTo>
                  <a:pt x="353" y="736"/>
                  <a:pt x="406" y="656"/>
                  <a:pt x="474" y="545"/>
                </a:cubicBezTo>
                <a:cubicBezTo>
                  <a:pt x="490" y="519"/>
                  <a:pt x="505" y="495"/>
                  <a:pt x="509" y="489"/>
                </a:cubicBezTo>
                <a:cubicBezTo>
                  <a:pt x="576" y="398"/>
                  <a:pt x="634" y="324"/>
                  <a:pt x="705" y="260"/>
                </a:cubicBezTo>
                <a:cubicBezTo>
                  <a:pt x="717" y="249"/>
                  <a:pt x="717" y="249"/>
                  <a:pt x="717" y="249"/>
                </a:cubicBezTo>
                <a:cubicBezTo>
                  <a:pt x="739" y="231"/>
                  <a:pt x="763" y="210"/>
                  <a:pt x="778" y="182"/>
                </a:cubicBezTo>
                <a:cubicBezTo>
                  <a:pt x="782" y="175"/>
                  <a:pt x="784" y="167"/>
                  <a:pt x="784" y="160"/>
                </a:cubicBezTo>
                <a:cubicBezTo>
                  <a:pt x="784" y="148"/>
                  <a:pt x="779" y="136"/>
                  <a:pt x="770" y="127"/>
                </a:cubicBezTo>
                <a:cubicBezTo>
                  <a:pt x="755" y="113"/>
                  <a:pt x="732" y="111"/>
                  <a:pt x="715" y="122"/>
                </a:cubicBezTo>
                <a:cubicBezTo>
                  <a:pt x="605" y="192"/>
                  <a:pt x="514" y="303"/>
                  <a:pt x="433" y="402"/>
                </a:cubicBezTo>
                <a:cubicBezTo>
                  <a:pt x="420" y="418"/>
                  <a:pt x="420" y="418"/>
                  <a:pt x="420" y="418"/>
                </a:cubicBezTo>
                <a:cubicBezTo>
                  <a:pt x="376" y="472"/>
                  <a:pt x="332" y="529"/>
                  <a:pt x="293" y="590"/>
                </a:cubicBezTo>
                <a:cubicBezTo>
                  <a:pt x="327" y="536"/>
                  <a:pt x="367" y="484"/>
                  <a:pt x="404" y="437"/>
                </a:cubicBezTo>
                <a:cubicBezTo>
                  <a:pt x="433" y="400"/>
                  <a:pt x="459" y="360"/>
                  <a:pt x="484" y="321"/>
                </a:cubicBezTo>
                <a:cubicBezTo>
                  <a:pt x="515" y="272"/>
                  <a:pt x="545" y="226"/>
                  <a:pt x="580" y="187"/>
                </a:cubicBezTo>
                <a:cubicBezTo>
                  <a:pt x="592" y="177"/>
                  <a:pt x="603" y="166"/>
                  <a:pt x="615" y="155"/>
                </a:cubicBezTo>
                <a:cubicBezTo>
                  <a:pt x="625" y="150"/>
                  <a:pt x="640" y="146"/>
                  <a:pt x="651" y="143"/>
                </a:cubicBezTo>
                <a:cubicBezTo>
                  <a:pt x="687" y="134"/>
                  <a:pt x="732" y="122"/>
                  <a:pt x="753" y="82"/>
                </a:cubicBezTo>
                <a:cubicBezTo>
                  <a:pt x="756" y="76"/>
                  <a:pt x="758" y="69"/>
                  <a:pt x="758" y="62"/>
                </a:cubicBezTo>
                <a:cubicBezTo>
                  <a:pt x="758" y="56"/>
                  <a:pt x="757" y="50"/>
                  <a:pt x="754" y="44"/>
                </a:cubicBezTo>
                <a:cubicBezTo>
                  <a:pt x="749" y="32"/>
                  <a:pt x="739" y="23"/>
                  <a:pt x="726" y="19"/>
                </a:cubicBezTo>
                <a:cubicBezTo>
                  <a:pt x="669" y="0"/>
                  <a:pt x="594" y="50"/>
                  <a:pt x="573" y="70"/>
                </a:cubicBezTo>
                <a:close/>
                <a:moveTo>
                  <a:pt x="1117" y="136"/>
                </a:moveTo>
                <a:cubicBezTo>
                  <a:pt x="1109" y="140"/>
                  <a:pt x="1102" y="144"/>
                  <a:pt x="1095" y="149"/>
                </a:cubicBezTo>
                <a:cubicBezTo>
                  <a:pt x="1094" y="149"/>
                  <a:pt x="1094" y="148"/>
                  <a:pt x="1093" y="148"/>
                </a:cubicBezTo>
                <a:cubicBezTo>
                  <a:pt x="1101" y="143"/>
                  <a:pt x="1109" y="139"/>
                  <a:pt x="1117" y="136"/>
                </a:cubicBezTo>
                <a:close/>
                <a:moveTo>
                  <a:pt x="1249" y="107"/>
                </a:moveTo>
                <a:cubicBezTo>
                  <a:pt x="1250" y="108"/>
                  <a:pt x="1250" y="108"/>
                  <a:pt x="1250" y="108"/>
                </a:cubicBezTo>
                <a:cubicBezTo>
                  <a:pt x="1250" y="108"/>
                  <a:pt x="1250" y="109"/>
                  <a:pt x="1250" y="110"/>
                </a:cubicBezTo>
                <a:cubicBezTo>
                  <a:pt x="1250" y="115"/>
                  <a:pt x="1249" y="125"/>
                  <a:pt x="1240" y="146"/>
                </a:cubicBezTo>
                <a:cubicBezTo>
                  <a:pt x="1239" y="137"/>
                  <a:pt x="1236" y="128"/>
                  <a:pt x="1230" y="120"/>
                </a:cubicBezTo>
                <a:cubicBezTo>
                  <a:pt x="1225" y="114"/>
                  <a:pt x="1218" y="110"/>
                  <a:pt x="1211" y="107"/>
                </a:cubicBezTo>
                <a:cubicBezTo>
                  <a:pt x="1237" y="104"/>
                  <a:pt x="1246" y="105"/>
                  <a:pt x="1249" y="107"/>
                </a:cubicBezTo>
                <a:close/>
                <a:moveTo>
                  <a:pt x="590" y="586"/>
                </a:moveTo>
                <a:cubicBezTo>
                  <a:pt x="580" y="605"/>
                  <a:pt x="569" y="624"/>
                  <a:pt x="559" y="643"/>
                </a:cubicBezTo>
                <a:cubicBezTo>
                  <a:pt x="543" y="673"/>
                  <a:pt x="543" y="673"/>
                  <a:pt x="543" y="673"/>
                </a:cubicBezTo>
                <a:cubicBezTo>
                  <a:pt x="527" y="702"/>
                  <a:pt x="509" y="735"/>
                  <a:pt x="494" y="771"/>
                </a:cubicBezTo>
                <a:cubicBezTo>
                  <a:pt x="473" y="803"/>
                  <a:pt x="452" y="836"/>
                  <a:pt x="432" y="869"/>
                </a:cubicBezTo>
                <a:cubicBezTo>
                  <a:pt x="409" y="905"/>
                  <a:pt x="385" y="942"/>
                  <a:pt x="361" y="979"/>
                </a:cubicBezTo>
                <a:cubicBezTo>
                  <a:pt x="395" y="888"/>
                  <a:pt x="440" y="801"/>
                  <a:pt x="496" y="717"/>
                </a:cubicBezTo>
                <a:cubicBezTo>
                  <a:pt x="510" y="695"/>
                  <a:pt x="526" y="674"/>
                  <a:pt x="541" y="652"/>
                </a:cubicBezTo>
                <a:cubicBezTo>
                  <a:pt x="557" y="631"/>
                  <a:pt x="573" y="609"/>
                  <a:pt x="590" y="586"/>
                </a:cubicBezTo>
                <a:close/>
                <a:moveTo>
                  <a:pt x="665" y="689"/>
                </a:moveTo>
                <a:cubicBezTo>
                  <a:pt x="675" y="674"/>
                  <a:pt x="684" y="659"/>
                  <a:pt x="694" y="645"/>
                </a:cubicBezTo>
                <a:cubicBezTo>
                  <a:pt x="667" y="690"/>
                  <a:pt x="642" y="734"/>
                  <a:pt x="620" y="775"/>
                </a:cubicBezTo>
                <a:cubicBezTo>
                  <a:pt x="615" y="779"/>
                  <a:pt x="611" y="783"/>
                  <a:pt x="606" y="787"/>
                </a:cubicBezTo>
                <a:cubicBezTo>
                  <a:pt x="625" y="755"/>
                  <a:pt x="645" y="722"/>
                  <a:pt x="665" y="689"/>
                </a:cubicBezTo>
                <a:close/>
                <a:moveTo>
                  <a:pt x="636" y="1095"/>
                </a:moveTo>
                <a:cubicBezTo>
                  <a:pt x="635" y="1096"/>
                  <a:pt x="634" y="1097"/>
                  <a:pt x="633" y="1098"/>
                </a:cubicBezTo>
                <a:cubicBezTo>
                  <a:pt x="633" y="1098"/>
                  <a:pt x="633" y="1097"/>
                  <a:pt x="633" y="1097"/>
                </a:cubicBezTo>
                <a:cubicBezTo>
                  <a:pt x="634" y="1096"/>
                  <a:pt x="635" y="1095"/>
                  <a:pt x="636" y="1095"/>
                </a:cubicBezTo>
                <a:close/>
                <a:moveTo>
                  <a:pt x="1275" y="453"/>
                </a:moveTo>
                <a:cubicBezTo>
                  <a:pt x="1244" y="495"/>
                  <a:pt x="1217" y="535"/>
                  <a:pt x="1196" y="569"/>
                </a:cubicBezTo>
                <a:cubicBezTo>
                  <a:pt x="1154" y="636"/>
                  <a:pt x="1115" y="711"/>
                  <a:pt x="1074" y="800"/>
                </a:cubicBezTo>
                <a:cubicBezTo>
                  <a:pt x="1066" y="811"/>
                  <a:pt x="1059" y="823"/>
                  <a:pt x="1051" y="834"/>
                </a:cubicBezTo>
                <a:cubicBezTo>
                  <a:pt x="1004" y="903"/>
                  <a:pt x="956" y="975"/>
                  <a:pt x="905" y="1042"/>
                </a:cubicBezTo>
                <a:cubicBezTo>
                  <a:pt x="891" y="1061"/>
                  <a:pt x="891" y="1061"/>
                  <a:pt x="891" y="1061"/>
                </a:cubicBezTo>
                <a:cubicBezTo>
                  <a:pt x="889" y="1064"/>
                  <a:pt x="886" y="1068"/>
                  <a:pt x="882" y="1073"/>
                </a:cubicBezTo>
                <a:cubicBezTo>
                  <a:pt x="893" y="1042"/>
                  <a:pt x="906" y="1011"/>
                  <a:pt x="916" y="988"/>
                </a:cubicBezTo>
                <a:cubicBezTo>
                  <a:pt x="926" y="964"/>
                  <a:pt x="926" y="964"/>
                  <a:pt x="926" y="964"/>
                </a:cubicBezTo>
                <a:cubicBezTo>
                  <a:pt x="974" y="842"/>
                  <a:pt x="1042" y="721"/>
                  <a:pt x="1129" y="605"/>
                </a:cubicBezTo>
                <a:cubicBezTo>
                  <a:pt x="1145" y="584"/>
                  <a:pt x="1162" y="563"/>
                  <a:pt x="1179" y="542"/>
                </a:cubicBezTo>
                <a:cubicBezTo>
                  <a:pt x="1210" y="511"/>
                  <a:pt x="1242" y="482"/>
                  <a:pt x="1275" y="453"/>
                </a:cubicBezTo>
                <a:close/>
                <a:moveTo>
                  <a:pt x="1253" y="701"/>
                </a:moveTo>
                <a:cubicBezTo>
                  <a:pt x="1290" y="652"/>
                  <a:pt x="1332" y="597"/>
                  <a:pt x="1378" y="541"/>
                </a:cubicBezTo>
                <a:cubicBezTo>
                  <a:pt x="1360" y="567"/>
                  <a:pt x="1341" y="594"/>
                  <a:pt x="1322" y="623"/>
                </a:cubicBezTo>
                <a:cubicBezTo>
                  <a:pt x="1282" y="683"/>
                  <a:pt x="1244" y="745"/>
                  <a:pt x="1207" y="805"/>
                </a:cubicBezTo>
                <a:cubicBezTo>
                  <a:pt x="1198" y="820"/>
                  <a:pt x="1188" y="836"/>
                  <a:pt x="1179" y="851"/>
                </a:cubicBezTo>
                <a:cubicBezTo>
                  <a:pt x="1190" y="819"/>
                  <a:pt x="1202" y="787"/>
                  <a:pt x="1214" y="755"/>
                </a:cubicBezTo>
                <a:cubicBezTo>
                  <a:pt x="1227" y="737"/>
                  <a:pt x="1240" y="719"/>
                  <a:pt x="1253" y="701"/>
                </a:cubicBezTo>
                <a:close/>
                <a:moveTo>
                  <a:pt x="1852" y="240"/>
                </a:moveTo>
                <a:cubicBezTo>
                  <a:pt x="1872" y="226"/>
                  <a:pt x="1872" y="226"/>
                  <a:pt x="1872" y="226"/>
                </a:cubicBezTo>
                <a:cubicBezTo>
                  <a:pt x="1874" y="224"/>
                  <a:pt x="1877" y="222"/>
                  <a:pt x="1880" y="220"/>
                </a:cubicBezTo>
                <a:cubicBezTo>
                  <a:pt x="1866" y="236"/>
                  <a:pt x="1852" y="251"/>
                  <a:pt x="1839" y="264"/>
                </a:cubicBezTo>
                <a:cubicBezTo>
                  <a:pt x="1825" y="279"/>
                  <a:pt x="1813" y="292"/>
                  <a:pt x="1805" y="302"/>
                </a:cubicBezTo>
                <a:cubicBezTo>
                  <a:pt x="1788" y="323"/>
                  <a:pt x="1771" y="345"/>
                  <a:pt x="1753" y="367"/>
                </a:cubicBezTo>
                <a:cubicBezTo>
                  <a:pt x="1683" y="431"/>
                  <a:pt x="1622" y="502"/>
                  <a:pt x="1572" y="578"/>
                </a:cubicBezTo>
                <a:cubicBezTo>
                  <a:pt x="1555" y="603"/>
                  <a:pt x="1539" y="629"/>
                  <a:pt x="1525" y="656"/>
                </a:cubicBezTo>
                <a:cubicBezTo>
                  <a:pt x="1506" y="680"/>
                  <a:pt x="1487" y="704"/>
                  <a:pt x="1469" y="729"/>
                </a:cubicBezTo>
                <a:cubicBezTo>
                  <a:pt x="1449" y="756"/>
                  <a:pt x="1429" y="783"/>
                  <a:pt x="1410" y="811"/>
                </a:cubicBezTo>
                <a:cubicBezTo>
                  <a:pt x="1419" y="788"/>
                  <a:pt x="1428" y="766"/>
                  <a:pt x="1438" y="743"/>
                </a:cubicBezTo>
                <a:cubicBezTo>
                  <a:pt x="1444" y="735"/>
                  <a:pt x="1450" y="727"/>
                  <a:pt x="1455" y="719"/>
                </a:cubicBezTo>
                <a:cubicBezTo>
                  <a:pt x="1549" y="587"/>
                  <a:pt x="1647" y="462"/>
                  <a:pt x="1749" y="349"/>
                </a:cubicBezTo>
                <a:cubicBezTo>
                  <a:pt x="1749" y="349"/>
                  <a:pt x="1797" y="294"/>
                  <a:pt x="1797" y="294"/>
                </a:cubicBezTo>
                <a:cubicBezTo>
                  <a:pt x="1807" y="281"/>
                  <a:pt x="1818" y="269"/>
                  <a:pt x="1829" y="257"/>
                </a:cubicBezTo>
                <a:cubicBezTo>
                  <a:pt x="1837" y="251"/>
                  <a:pt x="1844" y="245"/>
                  <a:pt x="1852" y="240"/>
                </a:cubicBezTo>
                <a:close/>
                <a:moveTo>
                  <a:pt x="1894" y="365"/>
                </a:moveTo>
                <a:cubicBezTo>
                  <a:pt x="1808" y="450"/>
                  <a:pt x="1732" y="541"/>
                  <a:pt x="1666" y="637"/>
                </a:cubicBezTo>
                <a:cubicBezTo>
                  <a:pt x="1654" y="654"/>
                  <a:pt x="1643" y="672"/>
                  <a:pt x="1632" y="689"/>
                </a:cubicBezTo>
                <a:cubicBezTo>
                  <a:pt x="1613" y="709"/>
                  <a:pt x="1595" y="729"/>
                  <a:pt x="1577" y="748"/>
                </a:cubicBezTo>
                <a:cubicBezTo>
                  <a:pt x="1584" y="734"/>
                  <a:pt x="1592" y="720"/>
                  <a:pt x="1600" y="706"/>
                </a:cubicBezTo>
                <a:cubicBezTo>
                  <a:pt x="1674" y="609"/>
                  <a:pt x="1749" y="515"/>
                  <a:pt x="1818" y="429"/>
                </a:cubicBezTo>
                <a:cubicBezTo>
                  <a:pt x="1842" y="407"/>
                  <a:pt x="1868" y="386"/>
                  <a:pt x="1894" y="365"/>
                </a:cubicBezTo>
                <a:close/>
                <a:moveTo>
                  <a:pt x="2264" y="375"/>
                </a:moveTo>
                <a:cubicBezTo>
                  <a:pt x="2282" y="361"/>
                  <a:pt x="2301" y="348"/>
                  <a:pt x="2321" y="335"/>
                </a:cubicBezTo>
                <a:cubicBezTo>
                  <a:pt x="2335" y="325"/>
                  <a:pt x="2350" y="315"/>
                  <a:pt x="2364" y="305"/>
                </a:cubicBezTo>
                <a:cubicBezTo>
                  <a:pt x="2357" y="312"/>
                  <a:pt x="2349" y="320"/>
                  <a:pt x="2342" y="327"/>
                </a:cubicBezTo>
                <a:cubicBezTo>
                  <a:pt x="2336" y="331"/>
                  <a:pt x="2329" y="335"/>
                  <a:pt x="2323" y="340"/>
                </a:cubicBezTo>
                <a:cubicBezTo>
                  <a:pt x="2134" y="479"/>
                  <a:pt x="1989" y="622"/>
                  <a:pt x="1879" y="775"/>
                </a:cubicBezTo>
                <a:cubicBezTo>
                  <a:pt x="1873" y="785"/>
                  <a:pt x="1866" y="795"/>
                  <a:pt x="1859" y="805"/>
                </a:cubicBezTo>
                <a:cubicBezTo>
                  <a:pt x="1837" y="827"/>
                  <a:pt x="1816" y="850"/>
                  <a:pt x="1794" y="873"/>
                </a:cubicBezTo>
                <a:cubicBezTo>
                  <a:pt x="1822" y="832"/>
                  <a:pt x="1852" y="791"/>
                  <a:pt x="1883" y="751"/>
                </a:cubicBezTo>
                <a:cubicBezTo>
                  <a:pt x="1979" y="634"/>
                  <a:pt x="2107" y="491"/>
                  <a:pt x="2264" y="375"/>
                </a:cubicBezTo>
                <a:close/>
                <a:moveTo>
                  <a:pt x="1932" y="859"/>
                </a:moveTo>
                <a:cubicBezTo>
                  <a:pt x="2029" y="762"/>
                  <a:pt x="2029" y="762"/>
                  <a:pt x="2029" y="762"/>
                </a:cubicBezTo>
                <a:cubicBezTo>
                  <a:pt x="2033" y="757"/>
                  <a:pt x="2038" y="752"/>
                  <a:pt x="2043" y="748"/>
                </a:cubicBezTo>
                <a:cubicBezTo>
                  <a:pt x="2009" y="799"/>
                  <a:pt x="1977" y="852"/>
                  <a:pt x="1946" y="903"/>
                </a:cubicBezTo>
                <a:cubicBezTo>
                  <a:pt x="1923" y="943"/>
                  <a:pt x="1923" y="943"/>
                  <a:pt x="1923" y="943"/>
                </a:cubicBezTo>
                <a:cubicBezTo>
                  <a:pt x="1914" y="958"/>
                  <a:pt x="1903" y="973"/>
                  <a:pt x="1893" y="989"/>
                </a:cubicBezTo>
                <a:cubicBezTo>
                  <a:pt x="1871" y="1013"/>
                  <a:pt x="1849" y="1037"/>
                  <a:pt x="1829" y="1060"/>
                </a:cubicBezTo>
                <a:cubicBezTo>
                  <a:pt x="1856" y="989"/>
                  <a:pt x="1889" y="923"/>
                  <a:pt x="1929" y="862"/>
                </a:cubicBezTo>
                <a:cubicBezTo>
                  <a:pt x="1930" y="861"/>
                  <a:pt x="1931" y="860"/>
                  <a:pt x="1932" y="859"/>
                </a:cubicBezTo>
                <a:close/>
              </a:path>
            </a:pathLst>
          </a:custGeom>
          <a:solidFill>
            <a:schemeClr val="bg1">
              <a:lumMod val="50000"/>
            </a:schemeClr>
          </a:solidFill>
          <a:ln>
            <a:noFill/>
          </a:ln>
        </p:spPr>
        <p:txBody>
          <a:bodyPr/>
          <a:lstStyle/>
          <a:p>
            <a:endParaRPr lang="zh-CN" altLang="en-US">
              <a:latin typeface="Arial" panose="020B0604020202020204"/>
              <a:ea typeface="微软雅黑" panose="020B0503020204020204" charset="-122"/>
              <a:sym typeface="Arial" panose="020B0604020202020204"/>
            </a:endParaRPr>
          </a:p>
        </p:txBody>
      </p:sp>
      <p:sp>
        <p:nvSpPr>
          <p:cNvPr id="6" name="文本框 5"/>
          <p:cNvSpPr txBox="1"/>
          <p:nvPr/>
        </p:nvSpPr>
        <p:spPr>
          <a:xfrm>
            <a:off x="5349156" y="3977490"/>
            <a:ext cx="2031325" cy="646331"/>
          </a:xfrm>
          <a:prstGeom prst="rect">
            <a:avLst/>
          </a:prstGeom>
          <a:noFill/>
        </p:spPr>
        <p:txBody>
          <a:bodyPr wrap="none" rtlCol="0">
            <a:spAutoFit/>
          </a:bodyPr>
          <a:lstStyle/>
          <a:p>
            <a:pPr algn="r"/>
            <a:r>
              <a:rPr kumimoji="1" lang="zh-CN" altLang="en-US" sz="3600" dirty="0">
                <a:solidFill>
                  <a:schemeClr val="tx2">
                    <a:lumMod val="75000"/>
                  </a:schemeClr>
                </a:solidFill>
                <a:latin typeface="Arial" panose="020B0604020202020204"/>
                <a:ea typeface="微软雅黑" panose="020B0503020204020204" charset="-122"/>
                <a:cs typeface="DFPShaoNvW5-GB" charset="-122"/>
                <a:sym typeface="Arial" panose="020B0604020202020204"/>
              </a:rPr>
              <a:t>代码展示</a:t>
            </a:r>
            <a:endParaRPr kumimoji="1" lang="zh-CN" altLang="en-US" sz="3600" dirty="0">
              <a:solidFill>
                <a:schemeClr val="tx2">
                  <a:lumMod val="75000"/>
                </a:schemeClr>
              </a:solidFill>
              <a:latin typeface="Arial" panose="020B0604020202020204"/>
              <a:ea typeface="微软雅黑" panose="020B0503020204020204" charset="-122"/>
              <a:cs typeface="DFPShaoNvW5-GB" charset="-122"/>
              <a:sym typeface="Arial" panose="020B0604020202020204"/>
            </a:endParaRPr>
          </a:p>
        </p:txBody>
      </p:sp>
      <p:grpSp>
        <p:nvGrpSpPr>
          <p:cNvPr id="31" name="Group 70"/>
          <p:cNvGrpSpPr/>
          <p:nvPr/>
        </p:nvGrpSpPr>
        <p:grpSpPr>
          <a:xfrm>
            <a:off x="2769610" y="795534"/>
            <a:ext cx="6600172" cy="5135635"/>
            <a:chOff x="-1" y="0"/>
            <a:chExt cx="2335461" cy="1802808"/>
          </a:xfrm>
        </p:grpSpPr>
        <p:sp>
          <p:nvSpPr>
            <p:cNvPr id="32" name="chenying0907 66"/>
            <p:cNvSpPr/>
            <p:nvPr/>
          </p:nvSpPr>
          <p:spPr>
            <a:xfrm>
              <a:off x="88900" y="177800"/>
              <a:ext cx="2125877" cy="1425521"/>
            </a:xfrm>
            <a:custGeom>
              <a:avLst/>
              <a:gdLst/>
              <a:ahLst/>
              <a:cxnLst>
                <a:cxn ang="0">
                  <a:pos x="wd2" y="hd2"/>
                </a:cxn>
                <a:cxn ang="5400000">
                  <a:pos x="wd2" y="hd2"/>
                </a:cxn>
                <a:cxn ang="10800000">
                  <a:pos x="wd2" y="hd2"/>
                </a:cxn>
                <a:cxn ang="16200000">
                  <a:pos x="wd2" y="hd2"/>
                </a:cxn>
              </a:cxnLst>
              <a:rect l="0" t="0" r="r" b="b"/>
              <a:pathLst>
                <a:path w="21339" h="21550" extrusionOk="0">
                  <a:moveTo>
                    <a:pt x="21281" y="131"/>
                  </a:moveTo>
                  <a:cubicBezTo>
                    <a:pt x="20628" y="31"/>
                    <a:pt x="2649" y="215"/>
                    <a:pt x="166" y="0"/>
                  </a:cubicBezTo>
                  <a:cubicBezTo>
                    <a:pt x="70" y="3334"/>
                    <a:pt x="43" y="6398"/>
                    <a:pt x="99" y="9794"/>
                  </a:cubicBezTo>
                  <a:cubicBezTo>
                    <a:pt x="201" y="15985"/>
                    <a:pt x="-129" y="17592"/>
                    <a:pt x="60" y="21542"/>
                  </a:cubicBezTo>
                  <a:cubicBezTo>
                    <a:pt x="1560" y="21600"/>
                    <a:pt x="19091" y="21287"/>
                    <a:pt x="21090" y="21542"/>
                  </a:cubicBezTo>
                  <a:cubicBezTo>
                    <a:pt x="21175" y="18119"/>
                    <a:pt x="21202" y="17551"/>
                    <a:pt x="21175" y="14349"/>
                  </a:cubicBezTo>
                  <a:cubicBezTo>
                    <a:pt x="21134" y="9458"/>
                    <a:pt x="21471" y="5014"/>
                    <a:pt x="21281" y="131"/>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panose="020B0604020202020204"/>
                <a:ea typeface="微软雅黑" panose="020B0503020204020204" charset="-122"/>
                <a:sym typeface="Arial" panose="020B0604020202020204"/>
              </a:endParaRPr>
            </a:p>
          </p:txBody>
        </p:sp>
        <p:sp>
          <p:nvSpPr>
            <p:cNvPr id="33" name="chenying0907 67"/>
            <p:cNvSpPr/>
            <p:nvPr/>
          </p:nvSpPr>
          <p:spPr>
            <a:xfrm>
              <a:off x="-1" y="0"/>
              <a:ext cx="2335461" cy="184474"/>
            </a:xfrm>
            <a:custGeom>
              <a:avLst/>
              <a:gdLst/>
              <a:ahLst/>
              <a:cxnLst>
                <a:cxn ang="0">
                  <a:pos x="wd2" y="hd2"/>
                </a:cxn>
                <a:cxn ang="5400000">
                  <a:pos x="wd2" y="hd2"/>
                </a:cxn>
                <a:cxn ang="10800000">
                  <a:pos x="wd2" y="hd2"/>
                </a:cxn>
                <a:cxn ang="16200000">
                  <a:pos x="wd2" y="hd2"/>
                </a:cxn>
              </a:cxnLst>
              <a:rect l="0" t="0" r="r" b="b"/>
              <a:pathLst>
                <a:path w="21311" h="19061" extrusionOk="0">
                  <a:moveTo>
                    <a:pt x="902" y="18172"/>
                  </a:moveTo>
                  <a:cubicBezTo>
                    <a:pt x="357" y="17727"/>
                    <a:pt x="-200" y="12317"/>
                    <a:pt x="71" y="5707"/>
                  </a:cubicBezTo>
                  <a:cubicBezTo>
                    <a:pt x="379" y="-1823"/>
                    <a:pt x="1461" y="270"/>
                    <a:pt x="2010" y="259"/>
                  </a:cubicBezTo>
                  <a:cubicBezTo>
                    <a:pt x="7486" y="145"/>
                    <a:pt x="12959" y="733"/>
                    <a:pt x="18433" y="1907"/>
                  </a:cubicBezTo>
                  <a:cubicBezTo>
                    <a:pt x="19405" y="2115"/>
                    <a:pt x="21400" y="-2382"/>
                    <a:pt x="21308" y="14217"/>
                  </a:cubicBezTo>
                  <a:cubicBezTo>
                    <a:pt x="21311" y="19032"/>
                    <a:pt x="20486" y="19218"/>
                    <a:pt x="19999" y="19008"/>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panose="020B0604020202020204"/>
                <a:ea typeface="微软雅黑" panose="020B0503020204020204" charset="-122"/>
                <a:sym typeface="Arial" panose="020B0604020202020204"/>
              </a:endParaRPr>
            </a:p>
          </p:txBody>
        </p:sp>
        <p:sp>
          <p:nvSpPr>
            <p:cNvPr id="34" name="chenying0907 68"/>
            <p:cNvSpPr/>
            <p:nvPr/>
          </p:nvSpPr>
          <p:spPr>
            <a:xfrm>
              <a:off x="1130300" y="1600199"/>
              <a:ext cx="20498" cy="202609"/>
            </a:xfrm>
            <a:custGeom>
              <a:avLst/>
              <a:gdLst/>
              <a:ahLst/>
              <a:cxnLst>
                <a:cxn ang="0">
                  <a:pos x="wd2" y="hd2"/>
                </a:cxn>
                <a:cxn ang="5400000">
                  <a:pos x="wd2" y="hd2"/>
                </a:cxn>
                <a:cxn ang="10800000">
                  <a:pos x="wd2" y="hd2"/>
                </a:cxn>
                <a:cxn ang="16200000">
                  <a:pos x="wd2" y="hd2"/>
                </a:cxn>
              </a:cxnLst>
              <a:rect l="0" t="0" r="r" b="b"/>
              <a:pathLst>
                <a:path w="16358" h="19845" extrusionOk="0">
                  <a:moveTo>
                    <a:pt x="0" y="0"/>
                  </a:moveTo>
                  <a:cubicBezTo>
                    <a:pt x="21600" y="4703"/>
                    <a:pt x="13319" y="10461"/>
                    <a:pt x="16331" y="15310"/>
                  </a:cubicBezTo>
                  <a:cubicBezTo>
                    <a:pt x="16793" y="16055"/>
                    <a:pt x="11256" y="21600"/>
                    <a:pt x="11542" y="19282"/>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panose="020B0604020202020204"/>
                <a:ea typeface="微软雅黑" panose="020B0503020204020204" charset="-122"/>
                <a:sym typeface="Arial" panose="020B0604020202020204"/>
              </a:endParaRPr>
            </a:p>
          </p:txBody>
        </p:sp>
      </p:grpSp>
      <p:grpSp>
        <p:nvGrpSpPr>
          <p:cNvPr id="2" name="组 1"/>
          <p:cNvGrpSpPr/>
          <p:nvPr/>
        </p:nvGrpSpPr>
        <p:grpSpPr>
          <a:xfrm>
            <a:off x="5084257" y="1965052"/>
            <a:ext cx="1623568" cy="1509690"/>
            <a:chOff x="4431238" y="1508012"/>
            <a:chExt cx="2360904" cy="2195308"/>
          </a:xfrm>
        </p:grpSpPr>
        <p:sp>
          <p:nvSpPr>
            <p:cNvPr id="37" name="chenying0907 201"/>
            <p:cNvSpPr/>
            <p:nvPr/>
          </p:nvSpPr>
          <p:spPr>
            <a:xfrm>
              <a:off x="4431238" y="1508012"/>
              <a:ext cx="2360904" cy="2195308"/>
            </a:xfrm>
            <a:custGeom>
              <a:avLst/>
              <a:gdLst/>
              <a:ahLst/>
              <a:cxnLst>
                <a:cxn ang="0">
                  <a:pos x="wd2" y="hd2"/>
                </a:cxn>
                <a:cxn ang="5400000">
                  <a:pos x="wd2" y="hd2"/>
                </a:cxn>
                <a:cxn ang="10800000">
                  <a:pos x="wd2" y="hd2"/>
                </a:cxn>
                <a:cxn ang="16200000">
                  <a:pos x="wd2" y="hd2"/>
                </a:cxn>
              </a:cxnLst>
              <a:rect l="0" t="0" r="r" b="b"/>
              <a:pathLst>
                <a:path w="21600" h="21600" extrusionOk="0">
                  <a:moveTo>
                    <a:pt x="21010" y="4955"/>
                  </a:moveTo>
                  <a:cubicBezTo>
                    <a:pt x="18465" y="9425"/>
                    <a:pt x="18297" y="14113"/>
                    <a:pt x="21600" y="18296"/>
                  </a:cubicBezTo>
                  <a:cubicBezTo>
                    <a:pt x="14274" y="17484"/>
                    <a:pt x="12639" y="14333"/>
                    <a:pt x="6691" y="21600"/>
                  </a:cubicBezTo>
                  <a:cubicBezTo>
                    <a:pt x="10802" y="16578"/>
                    <a:pt x="3281" y="10613"/>
                    <a:pt x="0" y="8990"/>
                  </a:cubicBezTo>
                  <a:cubicBezTo>
                    <a:pt x="4976" y="11451"/>
                    <a:pt x="9737" y="4157"/>
                    <a:pt x="10108" y="0"/>
                  </a:cubicBezTo>
                  <a:cubicBezTo>
                    <a:pt x="12265" y="4785"/>
                    <a:pt x="16387" y="6388"/>
                    <a:pt x="21010" y="4955"/>
                  </a:cubicBezTo>
                  <a:close/>
                </a:path>
              </a:pathLst>
            </a:custGeom>
            <a:solidFill>
              <a:schemeClr val="bg1">
                <a:lumMod val="95000"/>
              </a:schemeClr>
            </a:solidFill>
            <a:ln w="38100">
              <a:solidFill>
                <a:schemeClr val="tx1">
                  <a:lumMod val="75000"/>
                  <a:lumOff val="25000"/>
                </a:schemeClr>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latin typeface="Arial" panose="020B0604020202020204"/>
                <a:ea typeface="微软雅黑" panose="020B0503020204020204" charset="-122"/>
                <a:sym typeface="Arial" panose="020B0604020202020204"/>
              </a:endParaRPr>
            </a:p>
          </p:txBody>
        </p:sp>
        <p:sp>
          <p:nvSpPr>
            <p:cNvPr id="36" name="文本框 35"/>
            <p:cNvSpPr txBox="1"/>
            <p:nvPr/>
          </p:nvSpPr>
          <p:spPr>
            <a:xfrm>
              <a:off x="5434292" y="1860569"/>
              <a:ext cx="858274" cy="1342656"/>
            </a:xfrm>
            <a:prstGeom prst="rect">
              <a:avLst/>
            </a:prstGeom>
            <a:noFill/>
          </p:spPr>
          <p:txBody>
            <a:bodyPr wrap="none" rtlCol="0">
              <a:spAutoFit/>
            </a:bodyPr>
            <a:lstStyle/>
            <a:p>
              <a:pPr algn="r"/>
              <a:r>
                <a:rPr kumimoji="1" lang="en-US" altLang="zh-CN" sz="5400" dirty="0">
                  <a:solidFill>
                    <a:schemeClr val="tx1">
                      <a:lumMod val="65000"/>
                      <a:lumOff val="35000"/>
                    </a:schemeClr>
                  </a:solidFill>
                  <a:latin typeface="Arial" panose="020B0604020202020204"/>
                  <a:ea typeface="微软雅黑" panose="020B0503020204020204" charset="-122"/>
                  <a:cs typeface="DFPShaoNvW5-GB" charset="-122"/>
                  <a:sym typeface="Arial" panose="020B0604020202020204"/>
                </a:rPr>
                <a:t>4</a:t>
              </a:r>
              <a:endParaRPr kumimoji="1" lang="zh-CN" altLang="en-US" sz="5400" dirty="0">
                <a:solidFill>
                  <a:schemeClr val="tx1">
                    <a:lumMod val="65000"/>
                    <a:lumOff val="35000"/>
                  </a:schemeClr>
                </a:solidFill>
                <a:latin typeface="Arial" panose="020B0604020202020204"/>
                <a:ea typeface="微软雅黑" panose="020B0503020204020204" charset="-122"/>
                <a:cs typeface="DFPShaoNvW5-GB" charset="-122"/>
                <a:sym typeface="Arial" panose="020B0604020202020204"/>
              </a:endParaRPr>
            </a:p>
          </p:txBody>
        </p:sp>
      </p:grpSp>
      <p:grpSp>
        <p:nvGrpSpPr>
          <p:cNvPr id="21" name="组合 20"/>
          <p:cNvGrpSpPr/>
          <p:nvPr/>
        </p:nvGrpSpPr>
        <p:grpSpPr>
          <a:xfrm>
            <a:off x="4425826" y="4118752"/>
            <a:ext cx="3876891" cy="646273"/>
            <a:chOff x="7637775" y="5530041"/>
            <a:chExt cx="4000129" cy="646029"/>
          </a:xfrm>
        </p:grpSpPr>
        <p:sp>
          <p:nvSpPr>
            <p:cNvPr id="22" name="任意多边形 21"/>
            <p:cNvSpPr/>
            <p:nvPr/>
          </p:nvSpPr>
          <p:spPr>
            <a:xfrm>
              <a:off x="7637775" y="6096678"/>
              <a:ext cx="2494104" cy="79392"/>
            </a:xfrm>
            <a:custGeom>
              <a:avLst/>
              <a:gdLst>
                <a:gd name="connsiteX0" fmla="*/ 2569580 w 2569580"/>
                <a:gd name="connsiteY0" fmla="*/ 13982 h 95004"/>
                <a:gd name="connsiteX1" fmla="*/ 2187616 w 2569580"/>
                <a:gd name="connsiteY1" fmla="*/ 13982 h 95004"/>
                <a:gd name="connsiteX2" fmla="*/ 2118167 w 2569580"/>
                <a:gd name="connsiteY2" fmla="*/ 37131 h 95004"/>
                <a:gd name="connsiteX3" fmla="*/ 1481560 w 2569580"/>
                <a:gd name="connsiteY3" fmla="*/ 60280 h 95004"/>
                <a:gd name="connsiteX4" fmla="*/ 1388962 w 2569580"/>
                <a:gd name="connsiteY4" fmla="*/ 71855 h 95004"/>
                <a:gd name="connsiteX5" fmla="*/ 1307940 w 2569580"/>
                <a:gd name="connsiteY5" fmla="*/ 83430 h 95004"/>
                <a:gd name="connsiteX6" fmla="*/ 844952 w 2569580"/>
                <a:gd name="connsiteY6" fmla="*/ 71855 h 95004"/>
                <a:gd name="connsiteX7" fmla="*/ 775504 w 2569580"/>
                <a:gd name="connsiteY7" fmla="*/ 48706 h 95004"/>
                <a:gd name="connsiteX8" fmla="*/ 740780 w 2569580"/>
                <a:gd name="connsiteY8" fmla="*/ 37131 h 95004"/>
                <a:gd name="connsiteX9" fmla="*/ 254643 w 2569580"/>
                <a:gd name="connsiteY9" fmla="*/ 48706 h 95004"/>
                <a:gd name="connsiteX10" fmla="*/ 219919 w 2569580"/>
                <a:gd name="connsiteY10" fmla="*/ 60280 h 95004"/>
                <a:gd name="connsiteX11" fmla="*/ 196770 w 2569580"/>
                <a:gd name="connsiteY11" fmla="*/ 95004 h 95004"/>
                <a:gd name="connsiteX12" fmla="*/ 0 w 2569580"/>
                <a:gd name="connsiteY12" fmla="*/ 83430 h 95004"/>
                <a:gd name="connsiteX0-1" fmla="*/ 2541747 w 2541747"/>
                <a:gd name="connsiteY0-2" fmla="*/ 13982 h 95004"/>
                <a:gd name="connsiteX1-3" fmla="*/ 2159783 w 2541747"/>
                <a:gd name="connsiteY1-4" fmla="*/ 13982 h 95004"/>
                <a:gd name="connsiteX2-5" fmla="*/ 2090334 w 2541747"/>
                <a:gd name="connsiteY2-6" fmla="*/ 37131 h 95004"/>
                <a:gd name="connsiteX3-7" fmla="*/ 1453727 w 2541747"/>
                <a:gd name="connsiteY3-8" fmla="*/ 60280 h 95004"/>
                <a:gd name="connsiteX4-9" fmla="*/ 1361129 w 2541747"/>
                <a:gd name="connsiteY4-10" fmla="*/ 71855 h 95004"/>
                <a:gd name="connsiteX5-11" fmla="*/ 1280107 w 2541747"/>
                <a:gd name="connsiteY5-12" fmla="*/ 83430 h 95004"/>
                <a:gd name="connsiteX6-13" fmla="*/ 817119 w 2541747"/>
                <a:gd name="connsiteY6-14" fmla="*/ 71855 h 95004"/>
                <a:gd name="connsiteX7-15" fmla="*/ 747671 w 2541747"/>
                <a:gd name="connsiteY7-16" fmla="*/ 48706 h 95004"/>
                <a:gd name="connsiteX8-17" fmla="*/ 712947 w 2541747"/>
                <a:gd name="connsiteY8-18" fmla="*/ 37131 h 95004"/>
                <a:gd name="connsiteX9-19" fmla="*/ 226810 w 2541747"/>
                <a:gd name="connsiteY9-20" fmla="*/ 48706 h 95004"/>
                <a:gd name="connsiteX10-21" fmla="*/ 192086 w 2541747"/>
                <a:gd name="connsiteY10-22" fmla="*/ 60280 h 95004"/>
                <a:gd name="connsiteX11-23" fmla="*/ 168937 w 2541747"/>
                <a:gd name="connsiteY11-24" fmla="*/ 95004 h 95004"/>
                <a:gd name="connsiteX12-25" fmla="*/ 0 w 2541747"/>
                <a:gd name="connsiteY12-26" fmla="*/ 24815 h 95004"/>
                <a:gd name="connsiteX0-27" fmla="*/ 2541747 w 2541747"/>
                <a:gd name="connsiteY0-28" fmla="*/ 13982 h 95004"/>
                <a:gd name="connsiteX1-29" fmla="*/ 2159783 w 2541747"/>
                <a:gd name="connsiteY1-30" fmla="*/ 13982 h 95004"/>
                <a:gd name="connsiteX2-31" fmla="*/ 2090334 w 2541747"/>
                <a:gd name="connsiteY2-32" fmla="*/ 37131 h 95004"/>
                <a:gd name="connsiteX3-33" fmla="*/ 1453727 w 2541747"/>
                <a:gd name="connsiteY3-34" fmla="*/ 60280 h 95004"/>
                <a:gd name="connsiteX4-35" fmla="*/ 1361129 w 2541747"/>
                <a:gd name="connsiteY4-36" fmla="*/ 71855 h 95004"/>
                <a:gd name="connsiteX5-37" fmla="*/ 1280107 w 2541747"/>
                <a:gd name="connsiteY5-38" fmla="*/ 83430 h 95004"/>
                <a:gd name="connsiteX6-39" fmla="*/ 817119 w 2541747"/>
                <a:gd name="connsiteY6-40" fmla="*/ 71855 h 95004"/>
                <a:gd name="connsiteX7-41" fmla="*/ 747671 w 2541747"/>
                <a:gd name="connsiteY7-42" fmla="*/ 48706 h 95004"/>
                <a:gd name="connsiteX8-43" fmla="*/ 712947 w 2541747"/>
                <a:gd name="connsiteY8-44" fmla="*/ 37131 h 95004"/>
                <a:gd name="connsiteX9-45" fmla="*/ 226810 w 2541747"/>
                <a:gd name="connsiteY9-46" fmla="*/ 48706 h 95004"/>
                <a:gd name="connsiteX10-47" fmla="*/ 192086 w 2541747"/>
                <a:gd name="connsiteY10-48" fmla="*/ 60280 h 95004"/>
                <a:gd name="connsiteX11-49" fmla="*/ 168937 w 2541747"/>
                <a:gd name="connsiteY11-50" fmla="*/ 95004 h 95004"/>
                <a:gd name="connsiteX12-51" fmla="*/ 0 w 2541747"/>
                <a:gd name="connsiteY12-52" fmla="*/ 24815 h 95004"/>
                <a:gd name="connsiteX0-53" fmla="*/ 2537771 w 2537771"/>
                <a:gd name="connsiteY0-54" fmla="*/ 13982 h 95004"/>
                <a:gd name="connsiteX1-55" fmla="*/ 2155807 w 2537771"/>
                <a:gd name="connsiteY1-56" fmla="*/ 13982 h 95004"/>
                <a:gd name="connsiteX2-57" fmla="*/ 2086358 w 2537771"/>
                <a:gd name="connsiteY2-58" fmla="*/ 37131 h 95004"/>
                <a:gd name="connsiteX3-59" fmla="*/ 1449751 w 2537771"/>
                <a:gd name="connsiteY3-60" fmla="*/ 60280 h 95004"/>
                <a:gd name="connsiteX4-61" fmla="*/ 1357153 w 2537771"/>
                <a:gd name="connsiteY4-62" fmla="*/ 71855 h 95004"/>
                <a:gd name="connsiteX5-63" fmla="*/ 1276131 w 2537771"/>
                <a:gd name="connsiteY5-64" fmla="*/ 83430 h 95004"/>
                <a:gd name="connsiteX6-65" fmla="*/ 813143 w 2537771"/>
                <a:gd name="connsiteY6-66" fmla="*/ 71855 h 95004"/>
                <a:gd name="connsiteX7-67" fmla="*/ 743695 w 2537771"/>
                <a:gd name="connsiteY7-68" fmla="*/ 48706 h 95004"/>
                <a:gd name="connsiteX8-69" fmla="*/ 708971 w 2537771"/>
                <a:gd name="connsiteY8-70" fmla="*/ 37131 h 95004"/>
                <a:gd name="connsiteX9-71" fmla="*/ 222834 w 2537771"/>
                <a:gd name="connsiteY9-72" fmla="*/ 48706 h 95004"/>
                <a:gd name="connsiteX10-73" fmla="*/ 188110 w 2537771"/>
                <a:gd name="connsiteY10-74" fmla="*/ 60280 h 95004"/>
                <a:gd name="connsiteX11-75" fmla="*/ 164961 w 2537771"/>
                <a:gd name="connsiteY11-76" fmla="*/ 95004 h 95004"/>
                <a:gd name="connsiteX12-77" fmla="*/ 0 w 2537771"/>
                <a:gd name="connsiteY12-78" fmla="*/ 1369 h 95004"/>
                <a:gd name="connsiteX0-79" fmla="*/ 2537771 w 2537771"/>
                <a:gd name="connsiteY0-80" fmla="*/ 13982 h 83430"/>
                <a:gd name="connsiteX1-81" fmla="*/ 2155807 w 2537771"/>
                <a:gd name="connsiteY1-82" fmla="*/ 13982 h 83430"/>
                <a:gd name="connsiteX2-83" fmla="*/ 2086358 w 2537771"/>
                <a:gd name="connsiteY2-84" fmla="*/ 37131 h 83430"/>
                <a:gd name="connsiteX3-85" fmla="*/ 1449751 w 2537771"/>
                <a:gd name="connsiteY3-86" fmla="*/ 60280 h 83430"/>
                <a:gd name="connsiteX4-87" fmla="*/ 1357153 w 2537771"/>
                <a:gd name="connsiteY4-88" fmla="*/ 71855 h 83430"/>
                <a:gd name="connsiteX5-89" fmla="*/ 1276131 w 2537771"/>
                <a:gd name="connsiteY5-90" fmla="*/ 83430 h 83430"/>
                <a:gd name="connsiteX6-91" fmla="*/ 813143 w 2537771"/>
                <a:gd name="connsiteY6-92" fmla="*/ 71855 h 83430"/>
                <a:gd name="connsiteX7-93" fmla="*/ 743695 w 2537771"/>
                <a:gd name="connsiteY7-94" fmla="*/ 48706 h 83430"/>
                <a:gd name="connsiteX8-95" fmla="*/ 708971 w 2537771"/>
                <a:gd name="connsiteY8-96" fmla="*/ 37131 h 83430"/>
                <a:gd name="connsiteX9-97" fmla="*/ 222834 w 2537771"/>
                <a:gd name="connsiteY9-98" fmla="*/ 48706 h 83430"/>
                <a:gd name="connsiteX10-99" fmla="*/ 188110 w 2537771"/>
                <a:gd name="connsiteY10-100" fmla="*/ 60280 h 83430"/>
                <a:gd name="connsiteX11-101" fmla="*/ 93392 w 2537771"/>
                <a:gd name="connsiteY11-102" fmla="*/ 83281 h 83430"/>
                <a:gd name="connsiteX12-103" fmla="*/ 0 w 2537771"/>
                <a:gd name="connsiteY12-104" fmla="*/ 1369 h 83430"/>
                <a:gd name="connsiteX0-105" fmla="*/ 2537771 w 2537771"/>
                <a:gd name="connsiteY0-106" fmla="*/ 13982 h 83430"/>
                <a:gd name="connsiteX1-107" fmla="*/ 2155807 w 2537771"/>
                <a:gd name="connsiteY1-108" fmla="*/ 13982 h 83430"/>
                <a:gd name="connsiteX2-109" fmla="*/ 2086358 w 2537771"/>
                <a:gd name="connsiteY2-110" fmla="*/ 37131 h 83430"/>
                <a:gd name="connsiteX3-111" fmla="*/ 1449751 w 2537771"/>
                <a:gd name="connsiteY3-112" fmla="*/ 60280 h 83430"/>
                <a:gd name="connsiteX4-113" fmla="*/ 1357153 w 2537771"/>
                <a:gd name="connsiteY4-114" fmla="*/ 71855 h 83430"/>
                <a:gd name="connsiteX5-115" fmla="*/ 1276131 w 2537771"/>
                <a:gd name="connsiteY5-116" fmla="*/ 83430 h 83430"/>
                <a:gd name="connsiteX6-117" fmla="*/ 813143 w 2537771"/>
                <a:gd name="connsiteY6-118" fmla="*/ 71855 h 83430"/>
                <a:gd name="connsiteX7-119" fmla="*/ 743695 w 2537771"/>
                <a:gd name="connsiteY7-120" fmla="*/ 48706 h 83430"/>
                <a:gd name="connsiteX8-121" fmla="*/ 708971 w 2537771"/>
                <a:gd name="connsiteY8-122" fmla="*/ 37131 h 83430"/>
                <a:gd name="connsiteX9-123" fmla="*/ 254643 w 2537771"/>
                <a:gd name="connsiteY9-124" fmla="*/ 72152 h 83430"/>
                <a:gd name="connsiteX10-125" fmla="*/ 188110 w 2537771"/>
                <a:gd name="connsiteY10-126" fmla="*/ 60280 h 83430"/>
                <a:gd name="connsiteX11-127" fmla="*/ 93392 w 2537771"/>
                <a:gd name="connsiteY11-128" fmla="*/ 83281 h 83430"/>
                <a:gd name="connsiteX12-129" fmla="*/ 0 w 2537771"/>
                <a:gd name="connsiteY12-130" fmla="*/ 1369 h 83430"/>
                <a:gd name="connsiteX0-131" fmla="*/ 2537771 w 2537771"/>
                <a:gd name="connsiteY0-132" fmla="*/ 13982 h 83430"/>
                <a:gd name="connsiteX1-133" fmla="*/ 2155807 w 2537771"/>
                <a:gd name="connsiteY1-134" fmla="*/ 13982 h 83430"/>
                <a:gd name="connsiteX2-135" fmla="*/ 2086358 w 2537771"/>
                <a:gd name="connsiteY2-136" fmla="*/ 37131 h 83430"/>
                <a:gd name="connsiteX3-137" fmla="*/ 1449751 w 2537771"/>
                <a:gd name="connsiteY3-138" fmla="*/ 60280 h 83430"/>
                <a:gd name="connsiteX4-139" fmla="*/ 1357153 w 2537771"/>
                <a:gd name="connsiteY4-140" fmla="*/ 71855 h 83430"/>
                <a:gd name="connsiteX5-141" fmla="*/ 1276131 w 2537771"/>
                <a:gd name="connsiteY5-142" fmla="*/ 83430 h 83430"/>
                <a:gd name="connsiteX6-143" fmla="*/ 813143 w 2537771"/>
                <a:gd name="connsiteY6-144" fmla="*/ 71855 h 83430"/>
                <a:gd name="connsiteX7-145" fmla="*/ 743695 w 2537771"/>
                <a:gd name="connsiteY7-146" fmla="*/ 48706 h 83430"/>
                <a:gd name="connsiteX8-147" fmla="*/ 708971 w 2537771"/>
                <a:gd name="connsiteY8-148" fmla="*/ 37131 h 83430"/>
                <a:gd name="connsiteX9-149" fmla="*/ 254643 w 2537771"/>
                <a:gd name="connsiteY9-150" fmla="*/ 72152 h 83430"/>
                <a:gd name="connsiteX10-151" fmla="*/ 180158 w 2537771"/>
                <a:gd name="connsiteY10-152" fmla="*/ 48557 h 83430"/>
                <a:gd name="connsiteX11-153" fmla="*/ 93392 w 2537771"/>
                <a:gd name="connsiteY11-154" fmla="*/ 83281 h 83430"/>
                <a:gd name="connsiteX12-155" fmla="*/ 0 w 2537771"/>
                <a:gd name="connsiteY12-156" fmla="*/ 1369 h 83430"/>
                <a:gd name="connsiteX0-157" fmla="*/ 2537771 w 2537771"/>
                <a:gd name="connsiteY0-158" fmla="*/ 13982 h 83430"/>
                <a:gd name="connsiteX1-159" fmla="*/ 2155807 w 2537771"/>
                <a:gd name="connsiteY1-160" fmla="*/ 13982 h 83430"/>
                <a:gd name="connsiteX2-161" fmla="*/ 2086358 w 2537771"/>
                <a:gd name="connsiteY2-162" fmla="*/ 37131 h 83430"/>
                <a:gd name="connsiteX3-163" fmla="*/ 1449751 w 2537771"/>
                <a:gd name="connsiteY3-164" fmla="*/ 60280 h 83430"/>
                <a:gd name="connsiteX4-165" fmla="*/ 1357153 w 2537771"/>
                <a:gd name="connsiteY4-166" fmla="*/ 71855 h 83430"/>
                <a:gd name="connsiteX5-167" fmla="*/ 1276131 w 2537771"/>
                <a:gd name="connsiteY5-168" fmla="*/ 83430 h 83430"/>
                <a:gd name="connsiteX6-169" fmla="*/ 813143 w 2537771"/>
                <a:gd name="connsiteY6-170" fmla="*/ 71855 h 83430"/>
                <a:gd name="connsiteX7-171" fmla="*/ 743695 w 2537771"/>
                <a:gd name="connsiteY7-172" fmla="*/ 48706 h 83430"/>
                <a:gd name="connsiteX8-173" fmla="*/ 605592 w 2537771"/>
                <a:gd name="connsiteY8-174" fmla="*/ 60577 h 83430"/>
                <a:gd name="connsiteX9-175" fmla="*/ 254643 w 2537771"/>
                <a:gd name="connsiteY9-176" fmla="*/ 72152 h 83430"/>
                <a:gd name="connsiteX10-177" fmla="*/ 180158 w 2537771"/>
                <a:gd name="connsiteY10-178" fmla="*/ 48557 h 83430"/>
                <a:gd name="connsiteX11-179" fmla="*/ 93392 w 2537771"/>
                <a:gd name="connsiteY11-180" fmla="*/ 83281 h 83430"/>
                <a:gd name="connsiteX12-181" fmla="*/ 0 w 2537771"/>
                <a:gd name="connsiteY12-182" fmla="*/ 1369 h 83430"/>
                <a:gd name="connsiteX0-183" fmla="*/ 2537771 w 2537771"/>
                <a:gd name="connsiteY0-184" fmla="*/ 13982 h 83430"/>
                <a:gd name="connsiteX1-185" fmla="*/ 2155807 w 2537771"/>
                <a:gd name="connsiteY1-186" fmla="*/ 13982 h 83430"/>
                <a:gd name="connsiteX2-187" fmla="*/ 2086358 w 2537771"/>
                <a:gd name="connsiteY2-188" fmla="*/ 37131 h 83430"/>
                <a:gd name="connsiteX3-189" fmla="*/ 1449751 w 2537771"/>
                <a:gd name="connsiteY3-190" fmla="*/ 60280 h 83430"/>
                <a:gd name="connsiteX4-191" fmla="*/ 1357153 w 2537771"/>
                <a:gd name="connsiteY4-192" fmla="*/ 71855 h 83430"/>
                <a:gd name="connsiteX5-193" fmla="*/ 1276131 w 2537771"/>
                <a:gd name="connsiteY5-194" fmla="*/ 83430 h 83430"/>
                <a:gd name="connsiteX6-195" fmla="*/ 813143 w 2537771"/>
                <a:gd name="connsiteY6-196" fmla="*/ 71855 h 83430"/>
                <a:gd name="connsiteX7-197" fmla="*/ 747671 w 2537771"/>
                <a:gd name="connsiteY7-198" fmla="*/ 60429 h 83430"/>
                <a:gd name="connsiteX8-199" fmla="*/ 605592 w 2537771"/>
                <a:gd name="connsiteY8-200" fmla="*/ 60577 h 83430"/>
                <a:gd name="connsiteX9-201" fmla="*/ 254643 w 2537771"/>
                <a:gd name="connsiteY9-202" fmla="*/ 72152 h 83430"/>
                <a:gd name="connsiteX10-203" fmla="*/ 180158 w 2537771"/>
                <a:gd name="connsiteY10-204" fmla="*/ 48557 h 83430"/>
                <a:gd name="connsiteX11-205" fmla="*/ 93392 w 2537771"/>
                <a:gd name="connsiteY11-206" fmla="*/ 83281 h 83430"/>
                <a:gd name="connsiteX12-207" fmla="*/ 0 w 2537771"/>
                <a:gd name="connsiteY12-208" fmla="*/ 1369 h 83430"/>
                <a:gd name="connsiteX0-209" fmla="*/ 2537771 w 2537771"/>
                <a:gd name="connsiteY0-210" fmla="*/ 13982 h 83430"/>
                <a:gd name="connsiteX1-211" fmla="*/ 2155807 w 2537771"/>
                <a:gd name="connsiteY1-212" fmla="*/ 13982 h 83430"/>
                <a:gd name="connsiteX2-213" fmla="*/ 2086358 w 2537771"/>
                <a:gd name="connsiteY2-214" fmla="*/ 37131 h 83430"/>
                <a:gd name="connsiteX3-215" fmla="*/ 1449751 w 2537771"/>
                <a:gd name="connsiteY3-216" fmla="*/ 60280 h 83430"/>
                <a:gd name="connsiteX4-217" fmla="*/ 1357153 w 2537771"/>
                <a:gd name="connsiteY4-218" fmla="*/ 71855 h 83430"/>
                <a:gd name="connsiteX5-219" fmla="*/ 1276131 w 2537771"/>
                <a:gd name="connsiteY5-220" fmla="*/ 83430 h 83430"/>
                <a:gd name="connsiteX6-221" fmla="*/ 813143 w 2537771"/>
                <a:gd name="connsiteY6-222" fmla="*/ 71855 h 83430"/>
                <a:gd name="connsiteX7-223" fmla="*/ 747671 w 2537771"/>
                <a:gd name="connsiteY7-224" fmla="*/ 60429 h 83430"/>
                <a:gd name="connsiteX8-225" fmla="*/ 526070 w 2537771"/>
                <a:gd name="connsiteY8-226" fmla="*/ 33224 h 83430"/>
                <a:gd name="connsiteX9-227" fmla="*/ 254643 w 2537771"/>
                <a:gd name="connsiteY9-228" fmla="*/ 72152 h 83430"/>
                <a:gd name="connsiteX10-229" fmla="*/ 180158 w 2537771"/>
                <a:gd name="connsiteY10-230" fmla="*/ 48557 h 83430"/>
                <a:gd name="connsiteX11-231" fmla="*/ 93392 w 2537771"/>
                <a:gd name="connsiteY11-232" fmla="*/ 83281 h 83430"/>
                <a:gd name="connsiteX12-233" fmla="*/ 0 w 2537771"/>
                <a:gd name="connsiteY12-234" fmla="*/ 1369 h 83430"/>
                <a:gd name="connsiteX0-235" fmla="*/ 2537771 w 2537771"/>
                <a:gd name="connsiteY0-236" fmla="*/ 13982 h 83934"/>
                <a:gd name="connsiteX1-237" fmla="*/ 2155807 w 2537771"/>
                <a:gd name="connsiteY1-238" fmla="*/ 13982 h 83934"/>
                <a:gd name="connsiteX2-239" fmla="*/ 2086358 w 2537771"/>
                <a:gd name="connsiteY2-240" fmla="*/ 37131 h 83934"/>
                <a:gd name="connsiteX3-241" fmla="*/ 1449751 w 2537771"/>
                <a:gd name="connsiteY3-242" fmla="*/ 60280 h 83934"/>
                <a:gd name="connsiteX4-243" fmla="*/ 1357153 w 2537771"/>
                <a:gd name="connsiteY4-244" fmla="*/ 71855 h 83934"/>
                <a:gd name="connsiteX5-245" fmla="*/ 1276131 w 2537771"/>
                <a:gd name="connsiteY5-246" fmla="*/ 83430 h 83934"/>
                <a:gd name="connsiteX6-247" fmla="*/ 960259 w 2537771"/>
                <a:gd name="connsiteY6-248" fmla="*/ 79670 h 83934"/>
                <a:gd name="connsiteX7-249" fmla="*/ 747671 w 2537771"/>
                <a:gd name="connsiteY7-250" fmla="*/ 60429 h 83934"/>
                <a:gd name="connsiteX8-251" fmla="*/ 526070 w 2537771"/>
                <a:gd name="connsiteY8-252" fmla="*/ 33224 h 83934"/>
                <a:gd name="connsiteX9-253" fmla="*/ 254643 w 2537771"/>
                <a:gd name="connsiteY9-254" fmla="*/ 72152 h 83934"/>
                <a:gd name="connsiteX10-255" fmla="*/ 180158 w 2537771"/>
                <a:gd name="connsiteY10-256" fmla="*/ 48557 h 83934"/>
                <a:gd name="connsiteX11-257" fmla="*/ 93392 w 2537771"/>
                <a:gd name="connsiteY11-258" fmla="*/ 83281 h 83934"/>
                <a:gd name="connsiteX12-259" fmla="*/ 0 w 2537771"/>
                <a:gd name="connsiteY12-260" fmla="*/ 1369 h 83934"/>
                <a:gd name="connsiteX0-261" fmla="*/ 2537771 w 2537771"/>
                <a:gd name="connsiteY0-262" fmla="*/ 13982 h 83934"/>
                <a:gd name="connsiteX1-263" fmla="*/ 2155807 w 2537771"/>
                <a:gd name="connsiteY1-264" fmla="*/ 13982 h 83934"/>
                <a:gd name="connsiteX2-265" fmla="*/ 2086358 w 2537771"/>
                <a:gd name="connsiteY2-266" fmla="*/ 37131 h 83934"/>
                <a:gd name="connsiteX3-267" fmla="*/ 1449751 w 2537771"/>
                <a:gd name="connsiteY3-268" fmla="*/ 60280 h 83934"/>
                <a:gd name="connsiteX4-269" fmla="*/ 1357153 w 2537771"/>
                <a:gd name="connsiteY4-270" fmla="*/ 71855 h 83934"/>
                <a:gd name="connsiteX5-271" fmla="*/ 1276131 w 2537771"/>
                <a:gd name="connsiteY5-272" fmla="*/ 83430 h 83934"/>
                <a:gd name="connsiteX6-273" fmla="*/ 960259 w 2537771"/>
                <a:gd name="connsiteY6-274" fmla="*/ 79670 h 83934"/>
                <a:gd name="connsiteX7-275" fmla="*/ 747671 w 2537771"/>
                <a:gd name="connsiteY7-276" fmla="*/ 60429 h 83934"/>
                <a:gd name="connsiteX8-277" fmla="*/ 526070 w 2537771"/>
                <a:gd name="connsiteY8-278" fmla="*/ 33224 h 83934"/>
                <a:gd name="connsiteX9-279" fmla="*/ 254643 w 2537771"/>
                <a:gd name="connsiteY9-280" fmla="*/ 72152 h 83934"/>
                <a:gd name="connsiteX10-281" fmla="*/ 180158 w 2537771"/>
                <a:gd name="connsiteY10-282" fmla="*/ 48557 h 83934"/>
                <a:gd name="connsiteX11-283" fmla="*/ 93392 w 2537771"/>
                <a:gd name="connsiteY11-284" fmla="*/ 83281 h 83934"/>
                <a:gd name="connsiteX12-285" fmla="*/ 0 w 2537771"/>
                <a:gd name="connsiteY12-286" fmla="*/ 1369 h 83934"/>
                <a:gd name="connsiteX0-287" fmla="*/ 2537771 w 2537771"/>
                <a:gd name="connsiteY0-288" fmla="*/ 13982 h 85357"/>
                <a:gd name="connsiteX1-289" fmla="*/ 2155807 w 2537771"/>
                <a:gd name="connsiteY1-290" fmla="*/ 13982 h 85357"/>
                <a:gd name="connsiteX2-291" fmla="*/ 2086358 w 2537771"/>
                <a:gd name="connsiteY2-292" fmla="*/ 37131 h 85357"/>
                <a:gd name="connsiteX3-293" fmla="*/ 1449751 w 2537771"/>
                <a:gd name="connsiteY3-294" fmla="*/ 60280 h 85357"/>
                <a:gd name="connsiteX4-295" fmla="*/ 1365106 w 2537771"/>
                <a:gd name="connsiteY4-296" fmla="*/ 52317 h 85357"/>
                <a:gd name="connsiteX5-297" fmla="*/ 1276131 w 2537771"/>
                <a:gd name="connsiteY5-298" fmla="*/ 83430 h 85357"/>
                <a:gd name="connsiteX6-299" fmla="*/ 960259 w 2537771"/>
                <a:gd name="connsiteY6-300" fmla="*/ 79670 h 85357"/>
                <a:gd name="connsiteX7-301" fmla="*/ 747671 w 2537771"/>
                <a:gd name="connsiteY7-302" fmla="*/ 60429 h 85357"/>
                <a:gd name="connsiteX8-303" fmla="*/ 526070 w 2537771"/>
                <a:gd name="connsiteY8-304" fmla="*/ 33224 h 85357"/>
                <a:gd name="connsiteX9-305" fmla="*/ 254643 w 2537771"/>
                <a:gd name="connsiteY9-306" fmla="*/ 72152 h 85357"/>
                <a:gd name="connsiteX10-307" fmla="*/ 180158 w 2537771"/>
                <a:gd name="connsiteY10-308" fmla="*/ 48557 h 85357"/>
                <a:gd name="connsiteX11-309" fmla="*/ 93392 w 2537771"/>
                <a:gd name="connsiteY11-310" fmla="*/ 83281 h 85357"/>
                <a:gd name="connsiteX12-311" fmla="*/ 0 w 2537771"/>
                <a:gd name="connsiteY12-312" fmla="*/ 1369 h 85357"/>
                <a:gd name="connsiteX0-313" fmla="*/ 2537771 w 2537771"/>
                <a:gd name="connsiteY0-314" fmla="*/ 13982 h 85357"/>
                <a:gd name="connsiteX1-315" fmla="*/ 2155807 w 2537771"/>
                <a:gd name="connsiteY1-316" fmla="*/ 13982 h 85357"/>
                <a:gd name="connsiteX2-317" fmla="*/ 2086358 w 2537771"/>
                <a:gd name="connsiteY2-318" fmla="*/ 37131 h 85357"/>
                <a:gd name="connsiteX3-319" fmla="*/ 1604819 w 2537771"/>
                <a:gd name="connsiteY3-320" fmla="*/ 72003 h 85357"/>
                <a:gd name="connsiteX4-321" fmla="*/ 1365106 w 2537771"/>
                <a:gd name="connsiteY4-322" fmla="*/ 52317 h 85357"/>
                <a:gd name="connsiteX5-323" fmla="*/ 1276131 w 2537771"/>
                <a:gd name="connsiteY5-324" fmla="*/ 83430 h 85357"/>
                <a:gd name="connsiteX6-325" fmla="*/ 960259 w 2537771"/>
                <a:gd name="connsiteY6-326" fmla="*/ 79670 h 85357"/>
                <a:gd name="connsiteX7-327" fmla="*/ 747671 w 2537771"/>
                <a:gd name="connsiteY7-328" fmla="*/ 60429 h 85357"/>
                <a:gd name="connsiteX8-329" fmla="*/ 526070 w 2537771"/>
                <a:gd name="connsiteY8-330" fmla="*/ 33224 h 85357"/>
                <a:gd name="connsiteX9-331" fmla="*/ 254643 w 2537771"/>
                <a:gd name="connsiteY9-332" fmla="*/ 72152 h 85357"/>
                <a:gd name="connsiteX10-333" fmla="*/ 180158 w 2537771"/>
                <a:gd name="connsiteY10-334" fmla="*/ 48557 h 85357"/>
                <a:gd name="connsiteX11-335" fmla="*/ 93392 w 2537771"/>
                <a:gd name="connsiteY11-336" fmla="*/ 83281 h 85357"/>
                <a:gd name="connsiteX12-337" fmla="*/ 0 w 2537771"/>
                <a:gd name="connsiteY12-338" fmla="*/ 1369 h 85357"/>
                <a:gd name="connsiteX0-339" fmla="*/ 2537771 w 2537771"/>
                <a:gd name="connsiteY0-340" fmla="*/ 13982 h 83281"/>
                <a:gd name="connsiteX1-341" fmla="*/ 2155807 w 2537771"/>
                <a:gd name="connsiteY1-342" fmla="*/ 13982 h 83281"/>
                <a:gd name="connsiteX2-343" fmla="*/ 2086358 w 2537771"/>
                <a:gd name="connsiteY2-344" fmla="*/ 37131 h 83281"/>
                <a:gd name="connsiteX3-345" fmla="*/ 1604819 w 2537771"/>
                <a:gd name="connsiteY3-346" fmla="*/ 72003 h 83281"/>
                <a:gd name="connsiteX4-347" fmla="*/ 1365106 w 2537771"/>
                <a:gd name="connsiteY4-348" fmla="*/ 52317 h 83281"/>
                <a:gd name="connsiteX5-349" fmla="*/ 1188657 w 2537771"/>
                <a:gd name="connsiteY5-350" fmla="*/ 71707 h 83281"/>
                <a:gd name="connsiteX6-351" fmla="*/ 960259 w 2537771"/>
                <a:gd name="connsiteY6-352" fmla="*/ 79670 h 83281"/>
                <a:gd name="connsiteX7-353" fmla="*/ 747671 w 2537771"/>
                <a:gd name="connsiteY7-354" fmla="*/ 60429 h 83281"/>
                <a:gd name="connsiteX8-355" fmla="*/ 526070 w 2537771"/>
                <a:gd name="connsiteY8-356" fmla="*/ 33224 h 83281"/>
                <a:gd name="connsiteX9-357" fmla="*/ 254643 w 2537771"/>
                <a:gd name="connsiteY9-358" fmla="*/ 72152 h 83281"/>
                <a:gd name="connsiteX10-359" fmla="*/ 180158 w 2537771"/>
                <a:gd name="connsiteY10-360" fmla="*/ 48557 h 83281"/>
                <a:gd name="connsiteX11-361" fmla="*/ 93392 w 2537771"/>
                <a:gd name="connsiteY11-362" fmla="*/ 83281 h 83281"/>
                <a:gd name="connsiteX12-363" fmla="*/ 0 w 2537771"/>
                <a:gd name="connsiteY12-364" fmla="*/ 1369 h 83281"/>
                <a:gd name="connsiteX0-365" fmla="*/ 2537771 w 2537771"/>
                <a:gd name="connsiteY0-366" fmla="*/ 12613 h 81912"/>
                <a:gd name="connsiteX1-367" fmla="*/ 2191592 w 2537771"/>
                <a:gd name="connsiteY1-368" fmla="*/ 39967 h 81912"/>
                <a:gd name="connsiteX2-369" fmla="*/ 2086358 w 2537771"/>
                <a:gd name="connsiteY2-370" fmla="*/ 35762 h 81912"/>
                <a:gd name="connsiteX3-371" fmla="*/ 1604819 w 2537771"/>
                <a:gd name="connsiteY3-372" fmla="*/ 70634 h 81912"/>
                <a:gd name="connsiteX4-373" fmla="*/ 1365106 w 2537771"/>
                <a:gd name="connsiteY4-374" fmla="*/ 50948 h 81912"/>
                <a:gd name="connsiteX5-375" fmla="*/ 1188657 w 2537771"/>
                <a:gd name="connsiteY5-376" fmla="*/ 70338 h 81912"/>
                <a:gd name="connsiteX6-377" fmla="*/ 960259 w 2537771"/>
                <a:gd name="connsiteY6-378" fmla="*/ 78301 h 81912"/>
                <a:gd name="connsiteX7-379" fmla="*/ 747671 w 2537771"/>
                <a:gd name="connsiteY7-380" fmla="*/ 59060 h 81912"/>
                <a:gd name="connsiteX8-381" fmla="*/ 526070 w 2537771"/>
                <a:gd name="connsiteY8-382" fmla="*/ 31855 h 81912"/>
                <a:gd name="connsiteX9-383" fmla="*/ 254643 w 2537771"/>
                <a:gd name="connsiteY9-384" fmla="*/ 70783 h 81912"/>
                <a:gd name="connsiteX10-385" fmla="*/ 180158 w 2537771"/>
                <a:gd name="connsiteY10-386" fmla="*/ 47188 h 81912"/>
                <a:gd name="connsiteX11-387" fmla="*/ 93392 w 2537771"/>
                <a:gd name="connsiteY11-388" fmla="*/ 81912 h 81912"/>
                <a:gd name="connsiteX12-389" fmla="*/ 0 w 2537771"/>
                <a:gd name="connsiteY12-390" fmla="*/ 0 h 81912"/>
                <a:gd name="connsiteX0-391" fmla="*/ 2537771 w 2537771"/>
                <a:gd name="connsiteY0-392" fmla="*/ 12613 h 81912"/>
                <a:gd name="connsiteX1-393" fmla="*/ 2191592 w 2537771"/>
                <a:gd name="connsiteY1-394" fmla="*/ 39967 h 81912"/>
                <a:gd name="connsiteX2-395" fmla="*/ 2054548 w 2537771"/>
                <a:gd name="connsiteY2-396" fmla="*/ 27946 h 81912"/>
                <a:gd name="connsiteX3-397" fmla="*/ 1604819 w 2537771"/>
                <a:gd name="connsiteY3-398" fmla="*/ 70634 h 81912"/>
                <a:gd name="connsiteX4-399" fmla="*/ 1365106 w 2537771"/>
                <a:gd name="connsiteY4-400" fmla="*/ 50948 h 81912"/>
                <a:gd name="connsiteX5-401" fmla="*/ 1188657 w 2537771"/>
                <a:gd name="connsiteY5-402" fmla="*/ 70338 h 81912"/>
                <a:gd name="connsiteX6-403" fmla="*/ 960259 w 2537771"/>
                <a:gd name="connsiteY6-404" fmla="*/ 78301 h 81912"/>
                <a:gd name="connsiteX7-405" fmla="*/ 747671 w 2537771"/>
                <a:gd name="connsiteY7-406" fmla="*/ 59060 h 81912"/>
                <a:gd name="connsiteX8-407" fmla="*/ 526070 w 2537771"/>
                <a:gd name="connsiteY8-408" fmla="*/ 31855 h 81912"/>
                <a:gd name="connsiteX9-409" fmla="*/ 254643 w 2537771"/>
                <a:gd name="connsiteY9-410" fmla="*/ 70783 h 81912"/>
                <a:gd name="connsiteX10-411" fmla="*/ 180158 w 2537771"/>
                <a:gd name="connsiteY10-412" fmla="*/ 47188 h 81912"/>
                <a:gd name="connsiteX11-413" fmla="*/ 93392 w 2537771"/>
                <a:gd name="connsiteY11-414" fmla="*/ 81912 h 81912"/>
                <a:gd name="connsiteX12-415" fmla="*/ 0 w 2537771"/>
                <a:gd name="connsiteY12-416" fmla="*/ 0 h 81912"/>
                <a:gd name="connsiteX0-417" fmla="*/ 2537771 w 2537771"/>
                <a:gd name="connsiteY0-418" fmla="*/ 12613 h 79392"/>
                <a:gd name="connsiteX1-419" fmla="*/ 2191592 w 2537771"/>
                <a:gd name="connsiteY1-420" fmla="*/ 39967 h 79392"/>
                <a:gd name="connsiteX2-421" fmla="*/ 2054548 w 2537771"/>
                <a:gd name="connsiteY2-422" fmla="*/ 27946 h 79392"/>
                <a:gd name="connsiteX3-423" fmla="*/ 1604819 w 2537771"/>
                <a:gd name="connsiteY3-424" fmla="*/ 70634 h 79392"/>
                <a:gd name="connsiteX4-425" fmla="*/ 1365106 w 2537771"/>
                <a:gd name="connsiteY4-426" fmla="*/ 50948 h 79392"/>
                <a:gd name="connsiteX5-427" fmla="*/ 1188657 w 2537771"/>
                <a:gd name="connsiteY5-428" fmla="*/ 70338 h 79392"/>
                <a:gd name="connsiteX6-429" fmla="*/ 960259 w 2537771"/>
                <a:gd name="connsiteY6-430" fmla="*/ 78301 h 79392"/>
                <a:gd name="connsiteX7-431" fmla="*/ 747671 w 2537771"/>
                <a:gd name="connsiteY7-432" fmla="*/ 59060 h 79392"/>
                <a:gd name="connsiteX8-433" fmla="*/ 526070 w 2537771"/>
                <a:gd name="connsiteY8-434" fmla="*/ 31855 h 79392"/>
                <a:gd name="connsiteX9-435" fmla="*/ 254643 w 2537771"/>
                <a:gd name="connsiteY9-436" fmla="*/ 70783 h 79392"/>
                <a:gd name="connsiteX10-437" fmla="*/ 180158 w 2537771"/>
                <a:gd name="connsiteY10-438" fmla="*/ 47188 h 79392"/>
                <a:gd name="connsiteX11-439" fmla="*/ 105320 w 2537771"/>
                <a:gd name="connsiteY11-440" fmla="*/ 62373 h 79392"/>
                <a:gd name="connsiteX12-441" fmla="*/ 0 w 2537771"/>
                <a:gd name="connsiteY12-442" fmla="*/ 0 h 793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2537771" h="79392">
                  <a:moveTo>
                    <a:pt x="2537771" y="12613"/>
                  </a:moveTo>
                  <a:cubicBezTo>
                    <a:pt x="2372259" y="-2434"/>
                    <a:pt x="2272129" y="37412"/>
                    <a:pt x="2191592" y="39967"/>
                  </a:cubicBezTo>
                  <a:cubicBezTo>
                    <a:pt x="2111055" y="42522"/>
                    <a:pt x="2152344" y="22835"/>
                    <a:pt x="2054548" y="27946"/>
                  </a:cubicBezTo>
                  <a:cubicBezTo>
                    <a:pt x="1956753" y="33057"/>
                    <a:pt x="2056264" y="56072"/>
                    <a:pt x="1604819" y="70634"/>
                  </a:cubicBezTo>
                  <a:cubicBezTo>
                    <a:pt x="1524915" y="64072"/>
                    <a:pt x="1434466" y="50997"/>
                    <a:pt x="1365106" y="50948"/>
                  </a:cubicBezTo>
                  <a:cubicBezTo>
                    <a:pt x="1295746" y="50899"/>
                    <a:pt x="1256132" y="65779"/>
                    <a:pt x="1188657" y="70338"/>
                  </a:cubicBezTo>
                  <a:cubicBezTo>
                    <a:pt x="1121183" y="74897"/>
                    <a:pt x="1114588" y="82159"/>
                    <a:pt x="960259" y="78301"/>
                  </a:cubicBezTo>
                  <a:cubicBezTo>
                    <a:pt x="937110" y="70585"/>
                    <a:pt x="820036" y="66801"/>
                    <a:pt x="747671" y="59060"/>
                  </a:cubicBezTo>
                  <a:cubicBezTo>
                    <a:pt x="675306" y="51319"/>
                    <a:pt x="608241" y="29901"/>
                    <a:pt x="526070" y="31855"/>
                  </a:cubicBezTo>
                  <a:cubicBezTo>
                    <a:pt x="443899" y="33809"/>
                    <a:pt x="312295" y="68228"/>
                    <a:pt x="254643" y="70783"/>
                  </a:cubicBezTo>
                  <a:cubicBezTo>
                    <a:pt x="196991" y="73338"/>
                    <a:pt x="205045" y="48590"/>
                    <a:pt x="180158" y="47188"/>
                  </a:cubicBezTo>
                  <a:cubicBezTo>
                    <a:pt x="155271" y="45786"/>
                    <a:pt x="113036" y="50798"/>
                    <a:pt x="105320" y="62373"/>
                  </a:cubicBezTo>
                  <a:cubicBezTo>
                    <a:pt x="49008" y="38977"/>
                    <a:pt x="8599" y="82012"/>
                    <a:pt x="0" y="0"/>
                  </a:cubicBezTo>
                </a:path>
              </a:pathLst>
            </a:custGeom>
            <a:noFill/>
            <a:ln w="349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3" name="Freeform 118"/>
            <p:cNvSpPr>
              <a:spLocks noEditPoints="1"/>
            </p:cNvSpPr>
            <p:nvPr/>
          </p:nvSpPr>
          <p:spPr bwMode="auto">
            <a:xfrm flipH="1">
              <a:off x="10124063" y="5530041"/>
              <a:ext cx="1513841" cy="619089"/>
            </a:xfrm>
            <a:custGeom>
              <a:avLst/>
              <a:gdLst>
                <a:gd name="T0" fmla="*/ 250 w 257"/>
                <a:gd name="T1" fmla="*/ 87 h 92"/>
                <a:gd name="T2" fmla="*/ 215 w 257"/>
                <a:gd name="T3" fmla="*/ 84 h 92"/>
                <a:gd name="T4" fmla="*/ 204 w 257"/>
                <a:gd name="T5" fmla="*/ 87 h 92"/>
                <a:gd name="T6" fmla="*/ 146 w 257"/>
                <a:gd name="T7" fmla="*/ 88 h 92"/>
                <a:gd name="T8" fmla="*/ 116 w 257"/>
                <a:gd name="T9" fmla="*/ 85 h 92"/>
                <a:gd name="T10" fmla="*/ 54 w 257"/>
                <a:gd name="T11" fmla="*/ 54 h 92"/>
                <a:gd name="T12" fmla="*/ 2 w 257"/>
                <a:gd name="T13" fmla="*/ 30 h 92"/>
                <a:gd name="T14" fmla="*/ 16 w 257"/>
                <a:gd name="T15" fmla="*/ 0 h 92"/>
                <a:gd name="T16" fmla="*/ 42 w 257"/>
                <a:gd name="T17" fmla="*/ 12 h 92"/>
                <a:gd name="T18" fmla="*/ 78 w 257"/>
                <a:gd name="T19" fmla="*/ 31 h 92"/>
                <a:gd name="T20" fmla="*/ 134 w 257"/>
                <a:gd name="T21" fmla="*/ 61 h 92"/>
                <a:gd name="T22" fmla="*/ 171 w 257"/>
                <a:gd name="T23" fmla="*/ 84 h 92"/>
                <a:gd name="T24" fmla="*/ 186 w 257"/>
                <a:gd name="T25" fmla="*/ 72 h 92"/>
                <a:gd name="T26" fmla="*/ 206 w 257"/>
                <a:gd name="T27" fmla="*/ 71 h 92"/>
                <a:gd name="T28" fmla="*/ 225 w 257"/>
                <a:gd name="T29" fmla="*/ 79 h 92"/>
                <a:gd name="T30" fmla="*/ 254 w 257"/>
                <a:gd name="T31" fmla="*/ 82 h 92"/>
                <a:gd name="T32" fmla="*/ 237 w 257"/>
                <a:gd name="T33" fmla="*/ 80 h 92"/>
                <a:gd name="T34" fmla="*/ 217 w 257"/>
                <a:gd name="T35" fmla="*/ 82 h 92"/>
                <a:gd name="T36" fmla="*/ 244 w 257"/>
                <a:gd name="T37" fmla="*/ 82 h 92"/>
                <a:gd name="T38" fmla="*/ 187 w 257"/>
                <a:gd name="T39" fmla="*/ 70 h 92"/>
                <a:gd name="T40" fmla="*/ 188 w 257"/>
                <a:gd name="T41" fmla="*/ 86 h 92"/>
                <a:gd name="T42" fmla="*/ 158 w 257"/>
                <a:gd name="T43" fmla="*/ 84 h 92"/>
                <a:gd name="T44" fmla="*/ 172 w 257"/>
                <a:gd name="T45" fmla="*/ 87 h 92"/>
                <a:gd name="T46" fmla="*/ 195 w 257"/>
                <a:gd name="T47" fmla="*/ 74 h 92"/>
                <a:gd name="T48" fmla="*/ 202 w 257"/>
                <a:gd name="T49" fmla="*/ 72 h 92"/>
                <a:gd name="T50" fmla="*/ 211 w 257"/>
                <a:gd name="T51" fmla="*/ 78 h 92"/>
                <a:gd name="T52" fmla="*/ 148 w 257"/>
                <a:gd name="T53" fmla="*/ 85 h 92"/>
                <a:gd name="T54" fmla="*/ 132 w 257"/>
                <a:gd name="T55" fmla="*/ 72 h 92"/>
                <a:gd name="T56" fmla="*/ 139 w 257"/>
                <a:gd name="T57" fmla="*/ 85 h 92"/>
                <a:gd name="T58" fmla="*/ 122 w 257"/>
                <a:gd name="T59" fmla="*/ 58 h 92"/>
                <a:gd name="T60" fmla="*/ 130 w 257"/>
                <a:gd name="T61" fmla="*/ 71 h 92"/>
                <a:gd name="T62" fmla="*/ 70 w 257"/>
                <a:gd name="T63" fmla="*/ 56 h 92"/>
                <a:gd name="T64" fmla="*/ 110 w 257"/>
                <a:gd name="T65" fmla="*/ 76 h 92"/>
                <a:gd name="T66" fmla="*/ 120 w 257"/>
                <a:gd name="T67" fmla="*/ 57 h 92"/>
                <a:gd name="T68" fmla="*/ 74 w 257"/>
                <a:gd name="T69" fmla="*/ 31 h 92"/>
                <a:gd name="T70" fmla="*/ 111 w 257"/>
                <a:gd name="T71" fmla="*/ 55 h 92"/>
                <a:gd name="T72" fmla="*/ 91 w 257"/>
                <a:gd name="T73" fmla="*/ 60 h 92"/>
                <a:gd name="T74" fmla="*/ 53 w 257"/>
                <a:gd name="T75" fmla="*/ 37 h 92"/>
                <a:gd name="T76" fmla="*/ 34 w 257"/>
                <a:gd name="T77" fmla="*/ 10 h 92"/>
                <a:gd name="T78" fmla="*/ 112 w 257"/>
                <a:gd name="T79" fmla="*/ 59 h 92"/>
                <a:gd name="T80" fmla="*/ 77 w 257"/>
                <a:gd name="T81" fmla="*/ 39 h 92"/>
                <a:gd name="T82" fmla="*/ 49 w 257"/>
                <a:gd name="T83" fmla="*/ 22 h 92"/>
                <a:gd name="T84" fmla="*/ 58 w 257"/>
                <a:gd name="T85" fmla="*/ 39 h 92"/>
                <a:gd name="T86" fmla="*/ 113 w 257"/>
                <a:gd name="T87" fmla="*/ 60 h 92"/>
                <a:gd name="T88" fmla="*/ 110 w 257"/>
                <a:gd name="T89" fmla="*/ 78 h 92"/>
                <a:gd name="T90" fmla="*/ 67 w 257"/>
                <a:gd name="T91" fmla="*/ 57 h 92"/>
                <a:gd name="T92" fmla="*/ 21 w 257"/>
                <a:gd name="T93" fmla="*/ 38 h 92"/>
                <a:gd name="T94" fmla="*/ 102 w 257"/>
                <a:gd name="T95" fmla="*/ 75 h 92"/>
                <a:gd name="T96" fmla="*/ 32 w 257"/>
                <a:gd name="T97" fmla="*/ 8 h 92"/>
                <a:gd name="T98" fmla="*/ 18 w 257"/>
                <a:gd name="T99" fmla="*/ 37 h 92"/>
                <a:gd name="T100" fmla="*/ 8 w 257"/>
                <a:gd name="T101" fmla="*/ 9 h 92"/>
                <a:gd name="T102" fmla="*/ 7 w 257"/>
                <a:gd name="T103" fmla="*/ 28 h 92"/>
                <a:gd name="T104" fmla="*/ 20 w 257"/>
                <a:gd name="T105"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7" h="92">
                  <a:moveTo>
                    <a:pt x="256" y="83"/>
                  </a:moveTo>
                  <a:cubicBezTo>
                    <a:pt x="256" y="84"/>
                    <a:pt x="257" y="87"/>
                    <a:pt x="256" y="89"/>
                  </a:cubicBezTo>
                  <a:cubicBezTo>
                    <a:pt x="253" y="89"/>
                    <a:pt x="253" y="88"/>
                    <a:pt x="250" y="87"/>
                  </a:cubicBezTo>
                  <a:cubicBezTo>
                    <a:pt x="244" y="86"/>
                    <a:pt x="238" y="83"/>
                    <a:pt x="231" y="84"/>
                  </a:cubicBezTo>
                  <a:cubicBezTo>
                    <a:pt x="229" y="84"/>
                    <a:pt x="227" y="86"/>
                    <a:pt x="225" y="86"/>
                  </a:cubicBezTo>
                  <a:cubicBezTo>
                    <a:pt x="221" y="86"/>
                    <a:pt x="219" y="84"/>
                    <a:pt x="215" y="84"/>
                  </a:cubicBezTo>
                  <a:cubicBezTo>
                    <a:pt x="212" y="82"/>
                    <a:pt x="208" y="79"/>
                    <a:pt x="205" y="76"/>
                  </a:cubicBezTo>
                  <a:cubicBezTo>
                    <a:pt x="206" y="79"/>
                    <a:pt x="208" y="81"/>
                    <a:pt x="208" y="84"/>
                  </a:cubicBezTo>
                  <a:cubicBezTo>
                    <a:pt x="207" y="86"/>
                    <a:pt x="205" y="86"/>
                    <a:pt x="204" y="87"/>
                  </a:cubicBezTo>
                  <a:cubicBezTo>
                    <a:pt x="196" y="87"/>
                    <a:pt x="189" y="90"/>
                    <a:pt x="183" y="91"/>
                  </a:cubicBezTo>
                  <a:cubicBezTo>
                    <a:pt x="172" y="91"/>
                    <a:pt x="163" y="85"/>
                    <a:pt x="152" y="86"/>
                  </a:cubicBezTo>
                  <a:cubicBezTo>
                    <a:pt x="150" y="87"/>
                    <a:pt x="148" y="88"/>
                    <a:pt x="146" y="88"/>
                  </a:cubicBezTo>
                  <a:cubicBezTo>
                    <a:pt x="142" y="88"/>
                    <a:pt x="138" y="87"/>
                    <a:pt x="134" y="87"/>
                  </a:cubicBezTo>
                  <a:cubicBezTo>
                    <a:pt x="130" y="87"/>
                    <a:pt x="125" y="86"/>
                    <a:pt x="121" y="86"/>
                  </a:cubicBezTo>
                  <a:cubicBezTo>
                    <a:pt x="119" y="87"/>
                    <a:pt x="117" y="87"/>
                    <a:pt x="116" y="85"/>
                  </a:cubicBezTo>
                  <a:cubicBezTo>
                    <a:pt x="105" y="79"/>
                    <a:pt x="94" y="73"/>
                    <a:pt x="83" y="67"/>
                  </a:cubicBezTo>
                  <a:cubicBezTo>
                    <a:pt x="79" y="65"/>
                    <a:pt x="76" y="63"/>
                    <a:pt x="72" y="61"/>
                  </a:cubicBezTo>
                  <a:cubicBezTo>
                    <a:pt x="66" y="59"/>
                    <a:pt x="60" y="57"/>
                    <a:pt x="54" y="54"/>
                  </a:cubicBezTo>
                  <a:cubicBezTo>
                    <a:pt x="43" y="49"/>
                    <a:pt x="31" y="46"/>
                    <a:pt x="21" y="40"/>
                  </a:cubicBezTo>
                  <a:cubicBezTo>
                    <a:pt x="17" y="38"/>
                    <a:pt x="12" y="36"/>
                    <a:pt x="8" y="34"/>
                  </a:cubicBezTo>
                  <a:cubicBezTo>
                    <a:pt x="6" y="32"/>
                    <a:pt x="4" y="32"/>
                    <a:pt x="2" y="30"/>
                  </a:cubicBezTo>
                  <a:cubicBezTo>
                    <a:pt x="1" y="28"/>
                    <a:pt x="0" y="26"/>
                    <a:pt x="0" y="24"/>
                  </a:cubicBezTo>
                  <a:cubicBezTo>
                    <a:pt x="0" y="18"/>
                    <a:pt x="5" y="9"/>
                    <a:pt x="8" y="5"/>
                  </a:cubicBezTo>
                  <a:cubicBezTo>
                    <a:pt x="10" y="3"/>
                    <a:pt x="13" y="1"/>
                    <a:pt x="16" y="0"/>
                  </a:cubicBezTo>
                  <a:cubicBezTo>
                    <a:pt x="17" y="0"/>
                    <a:pt x="19" y="0"/>
                    <a:pt x="20" y="0"/>
                  </a:cubicBezTo>
                  <a:cubicBezTo>
                    <a:pt x="26" y="3"/>
                    <a:pt x="33" y="7"/>
                    <a:pt x="39" y="10"/>
                  </a:cubicBezTo>
                  <a:cubicBezTo>
                    <a:pt x="40" y="11"/>
                    <a:pt x="41" y="11"/>
                    <a:pt x="42" y="12"/>
                  </a:cubicBezTo>
                  <a:cubicBezTo>
                    <a:pt x="45" y="13"/>
                    <a:pt x="48" y="15"/>
                    <a:pt x="52" y="17"/>
                  </a:cubicBezTo>
                  <a:cubicBezTo>
                    <a:pt x="58" y="20"/>
                    <a:pt x="64" y="23"/>
                    <a:pt x="70" y="26"/>
                  </a:cubicBezTo>
                  <a:cubicBezTo>
                    <a:pt x="73" y="28"/>
                    <a:pt x="75" y="30"/>
                    <a:pt x="78" y="31"/>
                  </a:cubicBezTo>
                  <a:cubicBezTo>
                    <a:pt x="91" y="39"/>
                    <a:pt x="104" y="46"/>
                    <a:pt x="117" y="53"/>
                  </a:cubicBezTo>
                  <a:cubicBezTo>
                    <a:pt x="120" y="55"/>
                    <a:pt x="123" y="56"/>
                    <a:pt x="126" y="57"/>
                  </a:cubicBezTo>
                  <a:cubicBezTo>
                    <a:pt x="128" y="59"/>
                    <a:pt x="131" y="61"/>
                    <a:pt x="134" y="61"/>
                  </a:cubicBezTo>
                  <a:cubicBezTo>
                    <a:pt x="139" y="68"/>
                    <a:pt x="145" y="74"/>
                    <a:pt x="150" y="82"/>
                  </a:cubicBezTo>
                  <a:cubicBezTo>
                    <a:pt x="153" y="81"/>
                    <a:pt x="157" y="82"/>
                    <a:pt x="162" y="82"/>
                  </a:cubicBezTo>
                  <a:cubicBezTo>
                    <a:pt x="165" y="82"/>
                    <a:pt x="168" y="83"/>
                    <a:pt x="171" y="84"/>
                  </a:cubicBezTo>
                  <a:cubicBezTo>
                    <a:pt x="176" y="84"/>
                    <a:pt x="181" y="84"/>
                    <a:pt x="185" y="84"/>
                  </a:cubicBezTo>
                  <a:cubicBezTo>
                    <a:pt x="191" y="85"/>
                    <a:pt x="196" y="83"/>
                    <a:pt x="200" y="80"/>
                  </a:cubicBezTo>
                  <a:cubicBezTo>
                    <a:pt x="198" y="75"/>
                    <a:pt x="188" y="78"/>
                    <a:pt x="186" y="72"/>
                  </a:cubicBezTo>
                  <a:cubicBezTo>
                    <a:pt x="185" y="67"/>
                    <a:pt x="190" y="65"/>
                    <a:pt x="195" y="66"/>
                  </a:cubicBezTo>
                  <a:cubicBezTo>
                    <a:pt x="196" y="66"/>
                    <a:pt x="197" y="66"/>
                    <a:pt x="198" y="67"/>
                  </a:cubicBezTo>
                  <a:cubicBezTo>
                    <a:pt x="201" y="68"/>
                    <a:pt x="203" y="70"/>
                    <a:pt x="206" y="71"/>
                  </a:cubicBezTo>
                  <a:cubicBezTo>
                    <a:pt x="208" y="73"/>
                    <a:pt x="211" y="76"/>
                    <a:pt x="213" y="77"/>
                  </a:cubicBezTo>
                  <a:cubicBezTo>
                    <a:pt x="214" y="78"/>
                    <a:pt x="216" y="78"/>
                    <a:pt x="218" y="79"/>
                  </a:cubicBezTo>
                  <a:cubicBezTo>
                    <a:pt x="221" y="80"/>
                    <a:pt x="222" y="80"/>
                    <a:pt x="225" y="79"/>
                  </a:cubicBezTo>
                  <a:cubicBezTo>
                    <a:pt x="228" y="79"/>
                    <a:pt x="232" y="78"/>
                    <a:pt x="235" y="78"/>
                  </a:cubicBezTo>
                  <a:cubicBezTo>
                    <a:pt x="238" y="78"/>
                    <a:pt x="242" y="80"/>
                    <a:pt x="246" y="81"/>
                  </a:cubicBezTo>
                  <a:cubicBezTo>
                    <a:pt x="249" y="82"/>
                    <a:pt x="253" y="82"/>
                    <a:pt x="254" y="82"/>
                  </a:cubicBezTo>
                  <a:cubicBezTo>
                    <a:pt x="255" y="83"/>
                    <a:pt x="255" y="82"/>
                    <a:pt x="256" y="83"/>
                  </a:cubicBezTo>
                  <a:close/>
                  <a:moveTo>
                    <a:pt x="244" y="82"/>
                  </a:moveTo>
                  <a:cubicBezTo>
                    <a:pt x="242" y="82"/>
                    <a:pt x="239" y="81"/>
                    <a:pt x="237" y="80"/>
                  </a:cubicBezTo>
                  <a:cubicBezTo>
                    <a:pt x="231" y="80"/>
                    <a:pt x="226" y="82"/>
                    <a:pt x="221" y="82"/>
                  </a:cubicBezTo>
                  <a:cubicBezTo>
                    <a:pt x="217" y="81"/>
                    <a:pt x="215" y="80"/>
                    <a:pt x="212" y="79"/>
                  </a:cubicBezTo>
                  <a:cubicBezTo>
                    <a:pt x="213" y="80"/>
                    <a:pt x="215" y="82"/>
                    <a:pt x="217" y="82"/>
                  </a:cubicBezTo>
                  <a:cubicBezTo>
                    <a:pt x="223" y="84"/>
                    <a:pt x="227" y="82"/>
                    <a:pt x="232" y="82"/>
                  </a:cubicBezTo>
                  <a:cubicBezTo>
                    <a:pt x="241" y="81"/>
                    <a:pt x="247" y="85"/>
                    <a:pt x="254" y="86"/>
                  </a:cubicBezTo>
                  <a:cubicBezTo>
                    <a:pt x="254" y="82"/>
                    <a:pt x="249" y="83"/>
                    <a:pt x="244" y="82"/>
                  </a:cubicBezTo>
                  <a:close/>
                  <a:moveTo>
                    <a:pt x="205" y="74"/>
                  </a:moveTo>
                  <a:cubicBezTo>
                    <a:pt x="204" y="71"/>
                    <a:pt x="201" y="70"/>
                    <a:pt x="198" y="69"/>
                  </a:cubicBezTo>
                  <a:cubicBezTo>
                    <a:pt x="195" y="68"/>
                    <a:pt x="188" y="65"/>
                    <a:pt x="187" y="70"/>
                  </a:cubicBezTo>
                  <a:cubicBezTo>
                    <a:pt x="187" y="75"/>
                    <a:pt x="194" y="74"/>
                    <a:pt x="198" y="76"/>
                  </a:cubicBezTo>
                  <a:cubicBezTo>
                    <a:pt x="200" y="76"/>
                    <a:pt x="203" y="79"/>
                    <a:pt x="203" y="81"/>
                  </a:cubicBezTo>
                  <a:cubicBezTo>
                    <a:pt x="202" y="83"/>
                    <a:pt x="192" y="86"/>
                    <a:pt x="188" y="86"/>
                  </a:cubicBezTo>
                  <a:cubicBezTo>
                    <a:pt x="183" y="86"/>
                    <a:pt x="178" y="86"/>
                    <a:pt x="174" y="85"/>
                  </a:cubicBezTo>
                  <a:cubicBezTo>
                    <a:pt x="170" y="85"/>
                    <a:pt x="165" y="83"/>
                    <a:pt x="161" y="83"/>
                  </a:cubicBezTo>
                  <a:cubicBezTo>
                    <a:pt x="160" y="83"/>
                    <a:pt x="159" y="84"/>
                    <a:pt x="158" y="84"/>
                  </a:cubicBezTo>
                  <a:cubicBezTo>
                    <a:pt x="155" y="83"/>
                    <a:pt x="152" y="82"/>
                    <a:pt x="151" y="85"/>
                  </a:cubicBezTo>
                  <a:cubicBezTo>
                    <a:pt x="155" y="85"/>
                    <a:pt x="160" y="85"/>
                    <a:pt x="164" y="85"/>
                  </a:cubicBezTo>
                  <a:cubicBezTo>
                    <a:pt x="167" y="86"/>
                    <a:pt x="169" y="88"/>
                    <a:pt x="172" y="87"/>
                  </a:cubicBezTo>
                  <a:cubicBezTo>
                    <a:pt x="184" y="92"/>
                    <a:pt x="193" y="85"/>
                    <a:pt x="205" y="85"/>
                  </a:cubicBezTo>
                  <a:cubicBezTo>
                    <a:pt x="208" y="82"/>
                    <a:pt x="204" y="79"/>
                    <a:pt x="203" y="77"/>
                  </a:cubicBezTo>
                  <a:cubicBezTo>
                    <a:pt x="200" y="76"/>
                    <a:pt x="198" y="74"/>
                    <a:pt x="195" y="74"/>
                  </a:cubicBezTo>
                  <a:cubicBezTo>
                    <a:pt x="195" y="73"/>
                    <a:pt x="195" y="73"/>
                    <a:pt x="195" y="73"/>
                  </a:cubicBezTo>
                  <a:cubicBezTo>
                    <a:pt x="193" y="73"/>
                    <a:pt x="192" y="72"/>
                    <a:pt x="193" y="70"/>
                  </a:cubicBezTo>
                  <a:cubicBezTo>
                    <a:pt x="197" y="68"/>
                    <a:pt x="200" y="72"/>
                    <a:pt x="202" y="72"/>
                  </a:cubicBezTo>
                  <a:cubicBezTo>
                    <a:pt x="203" y="73"/>
                    <a:pt x="205" y="74"/>
                    <a:pt x="207" y="75"/>
                  </a:cubicBezTo>
                  <a:cubicBezTo>
                    <a:pt x="208" y="76"/>
                    <a:pt x="210" y="78"/>
                    <a:pt x="212" y="78"/>
                  </a:cubicBezTo>
                  <a:cubicBezTo>
                    <a:pt x="211" y="78"/>
                    <a:pt x="211" y="78"/>
                    <a:pt x="211" y="78"/>
                  </a:cubicBezTo>
                  <a:cubicBezTo>
                    <a:pt x="209" y="76"/>
                    <a:pt x="208" y="74"/>
                    <a:pt x="205" y="74"/>
                  </a:cubicBezTo>
                  <a:close/>
                  <a:moveTo>
                    <a:pt x="139" y="85"/>
                  </a:moveTo>
                  <a:cubicBezTo>
                    <a:pt x="142" y="85"/>
                    <a:pt x="147" y="87"/>
                    <a:pt x="148" y="85"/>
                  </a:cubicBezTo>
                  <a:cubicBezTo>
                    <a:pt x="148" y="84"/>
                    <a:pt x="148" y="84"/>
                    <a:pt x="148" y="84"/>
                  </a:cubicBezTo>
                  <a:cubicBezTo>
                    <a:pt x="144" y="77"/>
                    <a:pt x="140" y="69"/>
                    <a:pt x="133" y="64"/>
                  </a:cubicBezTo>
                  <a:cubicBezTo>
                    <a:pt x="132" y="67"/>
                    <a:pt x="133" y="69"/>
                    <a:pt x="132" y="72"/>
                  </a:cubicBezTo>
                  <a:cubicBezTo>
                    <a:pt x="132" y="77"/>
                    <a:pt x="128" y="80"/>
                    <a:pt x="126" y="83"/>
                  </a:cubicBezTo>
                  <a:cubicBezTo>
                    <a:pt x="125" y="83"/>
                    <a:pt x="123" y="84"/>
                    <a:pt x="124" y="85"/>
                  </a:cubicBezTo>
                  <a:cubicBezTo>
                    <a:pt x="128" y="85"/>
                    <a:pt x="134" y="84"/>
                    <a:pt x="139" y="85"/>
                  </a:cubicBezTo>
                  <a:close/>
                  <a:moveTo>
                    <a:pt x="130" y="71"/>
                  </a:moveTo>
                  <a:cubicBezTo>
                    <a:pt x="131" y="68"/>
                    <a:pt x="131" y="65"/>
                    <a:pt x="130" y="62"/>
                  </a:cubicBezTo>
                  <a:cubicBezTo>
                    <a:pt x="127" y="61"/>
                    <a:pt x="125" y="58"/>
                    <a:pt x="122" y="58"/>
                  </a:cubicBezTo>
                  <a:cubicBezTo>
                    <a:pt x="123" y="68"/>
                    <a:pt x="120" y="76"/>
                    <a:pt x="112" y="80"/>
                  </a:cubicBezTo>
                  <a:cubicBezTo>
                    <a:pt x="114" y="82"/>
                    <a:pt x="117" y="83"/>
                    <a:pt x="120" y="84"/>
                  </a:cubicBezTo>
                  <a:cubicBezTo>
                    <a:pt x="124" y="81"/>
                    <a:pt x="130" y="78"/>
                    <a:pt x="130" y="71"/>
                  </a:cubicBezTo>
                  <a:close/>
                  <a:moveTo>
                    <a:pt x="41" y="41"/>
                  </a:moveTo>
                  <a:cubicBezTo>
                    <a:pt x="45" y="43"/>
                    <a:pt x="49" y="45"/>
                    <a:pt x="54" y="47"/>
                  </a:cubicBezTo>
                  <a:cubicBezTo>
                    <a:pt x="59" y="50"/>
                    <a:pt x="64" y="54"/>
                    <a:pt x="70" y="56"/>
                  </a:cubicBezTo>
                  <a:cubicBezTo>
                    <a:pt x="75" y="58"/>
                    <a:pt x="80" y="61"/>
                    <a:pt x="86" y="64"/>
                  </a:cubicBezTo>
                  <a:cubicBezTo>
                    <a:pt x="91" y="66"/>
                    <a:pt x="96" y="69"/>
                    <a:pt x="102" y="71"/>
                  </a:cubicBezTo>
                  <a:cubicBezTo>
                    <a:pt x="105" y="73"/>
                    <a:pt x="108" y="75"/>
                    <a:pt x="110" y="76"/>
                  </a:cubicBezTo>
                  <a:cubicBezTo>
                    <a:pt x="111" y="76"/>
                    <a:pt x="113" y="76"/>
                    <a:pt x="113" y="76"/>
                  </a:cubicBezTo>
                  <a:cubicBezTo>
                    <a:pt x="115" y="76"/>
                    <a:pt x="118" y="73"/>
                    <a:pt x="119" y="71"/>
                  </a:cubicBezTo>
                  <a:cubicBezTo>
                    <a:pt x="121" y="66"/>
                    <a:pt x="121" y="61"/>
                    <a:pt x="120" y="57"/>
                  </a:cubicBezTo>
                  <a:cubicBezTo>
                    <a:pt x="112" y="52"/>
                    <a:pt x="104" y="48"/>
                    <a:pt x="97" y="44"/>
                  </a:cubicBezTo>
                  <a:cubicBezTo>
                    <a:pt x="94" y="43"/>
                    <a:pt x="92" y="41"/>
                    <a:pt x="89" y="39"/>
                  </a:cubicBezTo>
                  <a:cubicBezTo>
                    <a:pt x="84" y="37"/>
                    <a:pt x="79" y="34"/>
                    <a:pt x="74" y="31"/>
                  </a:cubicBezTo>
                  <a:cubicBezTo>
                    <a:pt x="68" y="28"/>
                    <a:pt x="62" y="24"/>
                    <a:pt x="56" y="21"/>
                  </a:cubicBezTo>
                  <a:cubicBezTo>
                    <a:pt x="55" y="21"/>
                    <a:pt x="54" y="20"/>
                    <a:pt x="53" y="20"/>
                  </a:cubicBezTo>
                  <a:cubicBezTo>
                    <a:pt x="71" y="34"/>
                    <a:pt x="90" y="45"/>
                    <a:pt x="111" y="55"/>
                  </a:cubicBezTo>
                  <a:cubicBezTo>
                    <a:pt x="111" y="56"/>
                    <a:pt x="112" y="56"/>
                    <a:pt x="113" y="56"/>
                  </a:cubicBezTo>
                  <a:cubicBezTo>
                    <a:pt x="113" y="58"/>
                    <a:pt x="114" y="59"/>
                    <a:pt x="115" y="60"/>
                  </a:cubicBezTo>
                  <a:cubicBezTo>
                    <a:pt x="112" y="70"/>
                    <a:pt x="98" y="64"/>
                    <a:pt x="91" y="60"/>
                  </a:cubicBezTo>
                  <a:cubicBezTo>
                    <a:pt x="84" y="57"/>
                    <a:pt x="77" y="53"/>
                    <a:pt x="70" y="49"/>
                  </a:cubicBezTo>
                  <a:cubicBezTo>
                    <a:pt x="66" y="47"/>
                    <a:pt x="62" y="45"/>
                    <a:pt x="60" y="43"/>
                  </a:cubicBezTo>
                  <a:cubicBezTo>
                    <a:pt x="58" y="42"/>
                    <a:pt x="55" y="39"/>
                    <a:pt x="53" y="37"/>
                  </a:cubicBezTo>
                  <a:cubicBezTo>
                    <a:pt x="51" y="35"/>
                    <a:pt x="48" y="33"/>
                    <a:pt x="46" y="31"/>
                  </a:cubicBezTo>
                  <a:cubicBezTo>
                    <a:pt x="42" y="26"/>
                    <a:pt x="46" y="19"/>
                    <a:pt x="51" y="18"/>
                  </a:cubicBezTo>
                  <a:cubicBezTo>
                    <a:pt x="45" y="16"/>
                    <a:pt x="40" y="12"/>
                    <a:pt x="34" y="10"/>
                  </a:cubicBezTo>
                  <a:cubicBezTo>
                    <a:pt x="37" y="19"/>
                    <a:pt x="31" y="26"/>
                    <a:pt x="27" y="33"/>
                  </a:cubicBezTo>
                  <a:cubicBezTo>
                    <a:pt x="31" y="36"/>
                    <a:pt x="37" y="38"/>
                    <a:pt x="41" y="41"/>
                  </a:cubicBezTo>
                  <a:close/>
                  <a:moveTo>
                    <a:pt x="112" y="59"/>
                  </a:moveTo>
                  <a:cubicBezTo>
                    <a:pt x="111" y="57"/>
                    <a:pt x="107" y="56"/>
                    <a:pt x="106" y="55"/>
                  </a:cubicBezTo>
                  <a:cubicBezTo>
                    <a:pt x="101" y="51"/>
                    <a:pt x="96" y="50"/>
                    <a:pt x="91" y="47"/>
                  </a:cubicBezTo>
                  <a:cubicBezTo>
                    <a:pt x="86" y="44"/>
                    <a:pt x="82" y="42"/>
                    <a:pt x="77" y="39"/>
                  </a:cubicBezTo>
                  <a:cubicBezTo>
                    <a:pt x="72" y="36"/>
                    <a:pt x="68" y="33"/>
                    <a:pt x="63" y="30"/>
                  </a:cubicBezTo>
                  <a:cubicBezTo>
                    <a:pt x="61" y="28"/>
                    <a:pt x="59" y="27"/>
                    <a:pt x="56" y="25"/>
                  </a:cubicBezTo>
                  <a:cubicBezTo>
                    <a:pt x="54" y="24"/>
                    <a:pt x="51" y="21"/>
                    <a:pt x="49" y="22"/>
                  </a:cubicBezTo>
                  <a:cubicBezTo>
                    <a:pt x="47" y="22"/>
                    <a:pt x="46" y="26"/>
                    <a:pt x="46" y="28"/>
                  </a:cubicBezTo>
                  <a:cubicBezTo>
                    <a:pt x="47" y="29"/>
                    <a:pt x="50" y="32"/>
                    <a:pt x="52" y="34"/>
                  </a:cubicBezTo>
                  <a:cubicBezTo>
                    <a:pt x="54" y="36"/>
                    <a:pt x="56" y="37"/>
                    <a:pt x="58" y="39"/>
                  </a:cubicBezTo>
                  <a:cubicBezTo>
                    <a:pt x="67" y="46"/>
                    <a:pt x="77" y="50"/>
                    <a:pt x="87" y="56"/>
                  </a:cubicBezTo>
                  <a:cubicBezTo>
                    <a:pt x="94" y="60"/>
                    <a:pt x="102" y="65"/>
                    <a:pt x="111" y="62"/>
                  </a:cubicBezTo>
                  <a:cubicBezTo>
                    <a:pt x="112" y="62"/>
                    <a:pt x="113" y="61"/>
                    <a:pt x="113" y="60"/>
                  </a:cubicBezTo>
                  <a:cubicBezTo>
                    <a:pt x="113" y="60"/>
                    <a:pt x="113" y="60"/>
                    <a:pt x="113" y="60"/>
                  </a:cubicBezTo>
                  <a:cubicBezTo>
                    <a:pt x="113" y="59"/>
                    <a:pt x="113" y="59"/>
                    <a:pt x="112" y="59"/>
                  </a:cubicBezTo>
                  <a:close/>
                  <a:moveTo>
                    <a:pt x="110" y="78"/>
                  </a:moveTo>
                  <a:cubicBezTo>
                    <a:pt x="107" y="76"/>
                    <a:pt x="103" y="74"/>
                    <a:pt x="99" y="72"/>
                  </a:cubicBezTo>
                  <a:cubicBezTo>
                    <a:pt x="95" y="71"/>
                    <a:pt x="91" y="69"/>
                    <a:pt x="88" y="67"/>
                  </a:cubicBezTo>
                  <a:cubicBezTo>
                    <a:pt x="81" y="63"/>
                    <a:pt x="74" y="60"/>
                    <a:pt x="67" y="57"/>
                  </a:cubicBezTo>
                  <a:cubicBezTo>
                    <a:pt x="60" y="53"/>
                    <a:pt x="53" y="49"/>
                    <a:pt x="46" y="46"/>
                  </a:cubicBezTo>
                  <a:cubicBezTo>
                    <a:pt x="39" y="42"/>
                    <a:pt x="33" y="38"/>
                    <a:pt x="26" y="35"/>
                  </a:cubicBezTo>
                  <a:cubicBezTo>
                    <a:pt x="25" y="35"/>
                    <a:pt x="22" y="37"/>
                    <a:pt x="21" y="38"/>
                  </a:cubicBezTo>
                  <a:cubicBezTo>
                    <a:pt x="32" y="44"/>
                    <a:pt x="45" y="48"/>
                    <a:pt x="56" y="53"/>
                  </a:cubicBezTo>
                  <a:cubicBezTo>
                    <a:pt x="64" y="57"/>
                    <a:pt x="73" y="59"/>
                    <a:pt x="80" y="63"/>
                  </a:cubicBezTo>
                  <a:cubicBezTo>
                    <a:pt x="88" y="67"/>
                    <a:pt x="95" y="71"/>
                    <a:pt x="102" y="75"/>
                  </a:cubicBezTo>
                  <a:cubicBezTo>
                    <a:pt x="105" y="77"/>
                    <a:pt x="107" y="79"/>
                    <a:pt x="110" y="78"/>
                  </a:cubicBezTo>
                  <a:cubicBezTo>
                    <a:pt x="110" y="78"/>
                    <a:pt x="110" y="78"/>
                    <a:pt x="110" y="78"/>
                  </a:cubicBezTo>
                  <a:close/>
                  <a:moveTo>
                    <a:pt x="32" y="8"/>
                  </a:moveTo>
                  <a:cubicBezTo>
                    <a:pt x="28" y="7"/>
                    <a:pt x="25" y="5"/>
                    <a:pt x="22" y="3"/>
                  </a:cubicBezTo>
                  <a:cubicBezTo>
                    <a:pt x="23" y="16"/>
                    <a:pt x="15" y="26"/>
                    <a:pt x="7" y="31"/>
                  </a:cubicBezTo>
                  <a:cubicBezTo>
                    <a:pt x="11" y="33"/>
                    <a:pt x="15" y="35"/>
                    <a:pt x="18" y="37"/>
                  </a:cubicBezTo>
                  <a:cubicBezTo>
                    <a:pt x="27" y="32"/>
                    <a:pt x="35" y="20"/>
                    <a:pt x="32" y="8"/>
                  </a:cubicBezTo>
                  <a:close/>
                  <a:moveTo>
                    <a:pt x="9" y="8"/>
                  </a:moveTo>
                  <a:cubicBezTo>
                    <a:pt x="9" y="8"/>
                    <a:pt x="8" y="9"/>
                    <a:pt x="8" y="9"/>
                  </a:cubicBezTo>
                  <a:cubicBezTo>
                    <a:pt x="7" y="11"/>
                    <a:pt x="6" y="12"/>
                    <a:pt x="5" y="14"/>
                  </a:cubicBezTo>
                  <a:cubicBezTo>
                    <a:pt x="4" y="16"/>
                    <a:pt x="3" y="18"/>
                    <a:pt x="2" y="20"/>
                  </a:cubicBezTo>
                  <a:cubicBezTo>
                    <a:pt x="1" y="24"/>
                    <a:pt x="3" y="30"/>
                    <a:pt x="7" y="28"/>
                  </a:cubicBezTo>
                  <a:cubicBezTo>
                    <a:pt x="10" y="27"/>
                    <a:pt x="11" y="25"/>
                    <a:pt x="13" y="22"/>
                  </a:cubicBezTo>
                  <a:cubicBezTo>
                    <a:pt x="15" y="21"/>
                    <a:pt x="16" y="20"/>
                    <a:pt x="17" y="18"/>
                  </a:cubicBezTo>
                  <a:cubicBezTo>
                    <a:pt x="19" y="15"/>
                    <a:pt x="20" y="9"/>
                    <a:pt x="20" y="4"/>
                  </a:cubicBezTo>
                  <a:cubicBezTo>
                    <a:pt x="20" y="4"/>
                    <a:pt x="18" y="3"/>
                    <a:pt x="18" y="2"/>
                  </a:cubicBezTo>
                  <a:cubicBezTo>
                    <a:pt x="14" y="3"/>
                    <a:pt x="12" y="5"/>
                    <a:pt x="9" y="8"/>
                  </a:cubicBezTo>
                  <a:close/>
                </a:path>
              </a:pathLst>
            </a:custGeom>
            <a:solidFill>
              <a:schemeClr val="tx1"/>
            </a:solidFill>
            <a:ln>
              <a:noFill/>
            </a:ln>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grpSp>
      <p:grpSp>
        <p:nvGrpSpPr>
          <p:cNvPr id="24" name="PA_组合 33"/>
          <p:cNvGrpSpPr/>
          <p:nvPr>
            <p:custDataLst>
              <p:tags r:id="rId2"/>
            </p:custDataLst>
          </p:nvPr>
        </p:nvGrpSpPr>
        <p:grpSpPr bwMode="auto">
          <a:xfrm>
            <a:off x="4904734" y="5774235"/>
            <a:ext cx="2142906" cy="1128218"/>
            <a:chOff x="7394576" y="3627438"/>
            <a:chExt cx="1077913" cy="566738"/>
          </a:xfrm>
          <a:solidFill>
            <a:schemeClr val="tx1"/>
          </a:solidFill>
        </p:grpSpPr>
        <p:sp>
          <p:nvSpPr>
            <p:cNvPr id="25" name="Freeform 100"/>
            <p:cNvSpPr/>
            <p:nvPr/>
          </p:nvSpPr>
          <p:spPr bwMode="auto">
            <a:xfrm>
              <a:off x="8122380" y="3680704"/>
              <a:ext cx="97606" cy="17045"/>
            </a:xfrm>
            <a:custGeom>
              <a:avLst/>
              <a:gdLst>
                <a:gd name="T0" fmla="*/ 31 w 31"/>
                <a:gd name="T1" fmla="*/ 2 h 5"/>
                <a:gd name="T2" fmla="*/ 30 w 31"/>
                <a:gd name="T3" fmla="*/ 5 h 5"/>
                <a:gd name="T4" fmla="*/ 0 w 31"/>
                <a:gd name="T5" fmla="*/ 4 h 5"/>
                <a:gd name="T6" fmla="*/ 12 w 31"/>
                <a:gd name="T7" fmla="*/ 1 h 5"/>
                <a:gd name="T8" fmla="*/ 18 w 31"/>
                <a:gd name="T9" fmla="*/ 0 h 5"/>
                <a:gd name="T10" fmla="*/ 26 w 31"/>
                <a:gd name="T11" fmla="*/ 2 h 5"/>
                <a:gd name="T12" fmla="*/ 31 w 31"/>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31" h="5">
                  <a:moveTo>
                    <a:pt x="31" y="2"/>
                  </a:moveTo>
                  <a:cubicBezTo>
                    <a:pt x="31" y="3"/>
                    <a:pt x="31" y="4"/>
                    <a:pt x="30" y="5"/>
                  </a:cubicBezTo>
                  <a:cubicBezTo>
                    <a:pt x="21" y="2"/>
                    <a:pt x="11" y="3"/>
                    <a:pt x="0" y="4"/>
                  </a:cubicBezTo>
                  <a:cubicBezTo>
                    <a:pt x="1" y="0"/>
                    <a:pt x="8" y="1"/>
                    <a:pt x="12" y="1"/>
                  </a:cubicBezTo>
                  <a:cubicBezTo>
                    <a:pt x="14" y="1"/>
                    <a:pt x="16" y="0"/>
                    <a:pt x="18" y="0"/>
                  </a:cubicBezTo>
                  <a:cubicBezTo>
                    <a:pt x="20" y="0"/>
                    <a:pt x="23" y="1"/>
                    <a:pt x="26" y="2"/>
                  </a:cubicBezTo>
                  <a:cubicBezTo>
                    <a:pt x="28" y="2"/>
                    <a:pt x="30" y="0"/>
                    <a:pt x="3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26" name="Freeform 101"/>
            <p:cNvSpPr/>
            <p:nvPr/>
          </p:nvSpPr>
          <p:spPr bwMode="auto">
            <a:xfrm>
              <a:off x="8128745" y="3706271"/>
              <a:ext cx="91241" cy="17045"/>
            </a:xfrm>
            <a:custGeom>
              <a:avLst/>
              <a:gdLst>
                <a:gd name="T0" fmla="*/ 28 w 29"/>
                <a:gd name="T1" fmla="*/ 2 h 5"/>
                <a:gd name="T2" fmla="*/ 29 w 29"/>
                <a:gd name="T3" fmla="*/ 5 h 5"/>
                <a:gd name="T4" fmla="*/ 21 w 29"/>
                <a:gd name="T5" fmla="*/ 3 h 5"/>
                <a:gd name="T6" fmla="*/ 0 w 29"/>
                <a:gd name="T7" fmla="*/ 5 h 5"/>
                <a:gd name="T8" fmla="*/ 0 w 29"/>
                <a:gd name="T9" fmla="*/ 3 h 5"/>
                <a:gd name="T10" fmla="*/ 18 w 29"/>
                <a:gd name="T11" fmla="*/ 0 h 5"/>
                <a:gd name="T12" fmla="*/ 28 w 29"/>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29" h="5">
                  <a:moveTo>
                    <a:pt x="28" y="2"/>
                  </a:moveTo>
                  <a:cubicBezTo>
                    <a:pt x="28" y="2"/>
                    <a:pt x="29" y="3"/>
                    <a:pt x="29" y="5"/>
                  </a:cubicBezTo>
                  <a:cubicBezTo>
                    <a:pt x="26" y="5"/>
                    <a:pt x="23" y="3"/>
                    <a:pt x="21" y="3"/>
                  </a:cubicBezTo>
                  <a:cubicBezTo>
                    <a:pt x="13" y="2"/>
                    <a:pt x="7" y="3"/>
                    <a:pt x="0" y="5"/>
                  </a:cubicBezTo>
                  <a:cubicBezTo>
                    <a:pt x="0" y="4"/>
                    <a:pt x="0" y="3"/>
                    <a:pt x="0" y="3"/>
                  </a:cubicBezTo>
                  <a:cubicBezTo>
                    <a:pt x="0" y="0"/>
                    <a:pt x="13" y="0"/>
                    <a:pt x="18" y="0"/>
                  </a:cubicBezTo>
                  <a:cubicBezTo>
                    <a:pt x="22" y="1"/>
                    <a:pt x="24" y="1"/>
                    <a:pt x="2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27" name="Freeform 102"/>
            <p:cNvSpPr/>
            <p:nvPr/>
          </p:nvSpPr>
          <p:spPr bwMode="auto">
            <a:xfrm>
              <a:off x="8145720" y="3885241"/>
              <a:ext cx="70023" cy="14913"/>
            </a:xfrm>
            <a:custGeom>
              <a:avLst/>
              <a:gdLst>
                <a:gd name="T0" fmla="*/ 21 w 22"/>
                <a:gd name="T1" fmla="*/ 1 h 5"/>
                <a:gd name="T2" fmla="*/ 22 w 22"/>
                <a:gd name="T3" fmla="*/ 3 h 5"/>
                <a:gd name="T4" fmla="*/ 20 w 22"/>
                <a:gd name="T5" fmla="*/ 5 h 5"/>
                <a:gd name="T6" fmla="*/ 0 w 22"/>
                <a:gd name="T7" fmla="*/ 3 h 5"/>
                <a:gd name="T8" fmla="*/ 5 w 22"/>
                <a:gd name="T9" fmla="*/ 1 h 5"/>
                <a:gd name="T10" fmla="*/ 21 w 22"/>
                <a:gd name="T11" fmla="*/ 1 h 5"/>
              </a:gdLst>
              <a:ahLst/>
              <a:cxnLst>
                <a:cxn ang="0">
                  <a:pos x="T0" y="T1"/>
                </a:cxn>
                <a:cxn ang="0">
                  <a:pos x="T2" y="T3"/>
                </a:cxn>
                <a:cxn ang="0">
                  <a:pos x="T4" y="T5"/>
                </a:cxn>
                <a:cxn ang="0">
                  <a:pos x="T6" y="T7"/>
                </a:cxn>
                <a:cxn ang="0">
                  <a:pos x="T8" y="T9"/>
                </a:cxn>
                <a:cxn ang="0">
                  <a:pos x="T10" y="T11"/>
                </a:cxn>
              </a:cxnLst>
              <a:rect l="0" t="0" r="r" b="b"/>
              <a:pathLst>
                <a:path w="22" h="5">
                  <a:moveTo>
                    <a:pt x="21" y="1"/>
                  </a:moveTo>
                  <a:cubicBezTo>
                    <a:pt x="21" y="2"/>
                    <a:pt x="22" y="2"/>
                    <a:pt x="22" y="3"/>
                  </a:cubicBezTo>
                  <a:cubicBezTo>
                    <a:pt x="22" y="4"/>
                    <a:pt x="21" y="4"/>
                    <a:pt x="20" y="5"/>
                  </a:cubicBezTo>
                  <a:cubicBezTo>
                    <a:pt x="15" y="2"/>
                    <a:pt x="5" y="4"/>
                    <a:pt x="0" y="3"/>
                  </a:cubicBezTo>
                  <a:cubicBezTo>
                    <a:pt x="0" y="0"/>
                    <a:pt x="4" y="1"/>
                    <a:pt x="5" y="1"/>
                  </a:cubicBezTo>
                  <a:cubicBezTo>
                    <a:pt x="9" y="0"/>
                    <a:pt x="17" y="2"/>
                    <a:pt x="2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28" name="Freeform 103"/>
            <p:cNvSpPr/>
            <p:nvPr/>
          </p:nvSpPr>
          <p:spPr bwMode="auto">
            <a:xfrm>
              <a:off x="8145720" y="3900154"/>
              <a:ext cx="72144" cy="21306"/>
            </a:xfrm>
            <a:custGeom>
              <a:avLst/>
              <a:gdLst>
                <a:gd name="T0" fmla="*/ 22 w 23"/>
                <a:gd name="T1" fmla="*/ 3 h 7"/>
                <a:gd name="T2" fmla="*/ 22 w 23"/>
                <a:gd name="T3" fmla="*/ 7 h 7"/>
                <a:gd name="T4" fmla="*/ 8 w 23"/>
                <a:gd name="T5" fmla="*/ 4 h 7"/>
                <a:gd name="T6" fmla="*/ 0 w 23"/>
                <a:gd name="T7" fmla="*/ 3 h 7"/>
                <a:gd name="T8" fmla="*/ 22 w 23"/>
                <a:gd name="T9" fmla="*/ 3 h 7"/>
              </a:gdLst>
              <a:ahLst/>
              <a:cxnLst>
                <a:cxn ang="0">
                  <a:pos x="T0" y="T1"/>
                </a:cxn>
                <a:cxn ang="0">
                  <a:pos x="T2" y="T3"/>
                </a:cxn>
                <a:cxn ang="0">
                  <a:pos x="T4" y="T5"/>
                </a:cxn>
                <a:cxn ang="0">
                  <a:pos x="T6" y="T7"/>
                </a:cxn>
                <a:cxn ang="0">
                  <a:pos x="T8" y="T9"/>
                </a:cxn>
              </a:cxnLst>
              <a:rect l="0" t="0" r="r" b="b"/>
              <a:pathLst>
                <a:path w="23" h="7">
                  <a:moveTo>
                    <a:pt x="22" y="3"/>
                  </a:moveTo>
                  <a:cubicBezTo>
                    <a:pt x="23" y="4"/>
                    <a:pt x="22" y="6"/>
                    <a:pt x="22" y="7"/>
                  </a:cubicBezTo>
                  <a:cubicBezTo>
                    <a:pt x="18" y="6"/>
                    <a:pt x="13" y="5"/>
                    <a:pt x="8" y="4"/>
                  </a:cubicBezTo>
                  <a:cubicBezTo>
                    <a:pt x="5" y="4"/>
                    <a:pt x="0" y="6"/>
                    <a:pt x="0" y="3"/>
                  </a:cubicBezTo>
                  <a:cubicBezTo>
                    <a:pt x="6" y="0"/>
                    <a:pt x="13" y="4"/>
                    <a:pt x="2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29" name="Freeform 104"/>
            <p:cNvSpPr/>
            <p:nvPr/>
          </p:nvSpPr>
          <p:spPr bwMode="auto">
            <a:xfrm>
              <a:off x="8141476" y="4072733"/>
              <a:ext cx="78510" cy="19175"/>
            </a:xfrm>
            <a:custGeom>
              <a:avLst/>
              <a:gdLst>
                <a:gd name="T0" fmla="*/ 23 w 25"/>
                <a:gd name="T1" fmla="*/ 2 h 6"/>
                <a:gd name="T2" fmla="*/ 22 w 25"/>
                <a:gd name="T3" fmla="*/ 6 h 6"/>
                <a:gd name="T4" fmla="*/ 20 w 25"/>
                <a:gd name="T5" fmla="*/ 5 h 6"/>
                <a:gd name="T6" fmla="*/ 0 w 25"/>
                <a:gd name="T7" fmla="*/ 4 h 6"/>
                <a:gd name="T8" fmla="*/ 13 w 25"/>
                <a:gd name="T9" fmla="*/ 2 h 6"/>
                <a:gd name="T10" fmla="*/ 23 w 25"/>
                <a:gd name="T11" fmla="*/ 2 h 6"/>
              </a:gdLst>
              <a:ahLst/>
              <a:cxnLst>
                <a:cxn ang="0">
                  <a:pos x="T0" y="T1"/>
                </a:cxn>
                <a:cxn ang="0">
                  <a:pos x="T2" y="T3"/>
                </a:cxn>
                <a:cxn ang="0">
                  <a:pos x="T4" y="T5"/>
                </a:cxn>
                <a:cxn ang="0">
                  <a:pos x="T6" y="T7"/>
                </a:cxn>
                <a:cxn ang="0">
                  <a:pos x="T8" y="T9"/>
                </a:cxn>
                <a:cxn ang="0">
                  <a:pos x="T10" y="T11"/>
                </a:cxn>
              </a:cxnLst>
              <a:rect l="0" t="0" r="r" b="b"/>
              <a:pathLst>
                <a:path w="25" h="6">
                  <a:moveTo>
                    <a:pt x="23" y="2"/>
                  </a:moveTo>
                  <a:cubicBezTo>
                    <a:pt x="25" y="3"/>
                    <a:pt x="25" y="6"/>
                    <a:pt x="22" y="6"/>
                  </a:cubicBezTo>
                  <a:cubicBezTo>
                    <a:pt x="22" y="6"/>
                    <a:pt x="21" y="6"/>
                    <a:pt x="20" y="5"/>
                  </a:cubicBezTo>
                  <a:cubicBezTo>
                    <a:pt x="15" y="4"/>
                    <a:pt x="5" y="5"/>
                    <a:pt x="0" y="4"/>
                  </a:cubicBezTo>
                  <a:cubicBezTo>
                    <a:pt x="3" y="0"/>
                    <a:pt x="10" y="2"/>
                    <a:pt x="13" y="2"/>
                  </a:cubicBezTo>
                  <a:cubicBezTo>
                    <a:pt x="18" y="2"/>
                    <a:pt x="19" y="3"/>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30" name="Freeform 105"/>
            <p:cNvSpPr/>
            <p:nvPr/>
          </p:nvSpPr>
          <p:spPr bwMode="auto">
            <a:xfrm>
              <a:off x="8139355" y="4098300"/>
              <a:ext cx="80631" cy="23436"/>
            </a:xfrm>
            <a:custGeom>
              <a:avLst/>
              <a:gdLst>
                <a:gd name="T0" fmla="*/ 25 w 26"/>
                <a:gd name="T1" fmla="*/ 1 h 7"/>
                <a:gd name="T2" fmla="*/ 26 w 26"/>
                <a:gd name="T3" fmla="*/ 4 h 7"/>
                <a:gd name="T4" fmla="*/ 20 w 26"/>
                <a:gd name="T5" fmla="*/ 5 h 7"/>
                <a:gd name="T6" fmla="*/ 5 w 26"/>
                <a:gd name="T7" fmla="*/ 4 h 7"/>
                <a:gd name="T8" fmla="*/ 0 w 26"/>
                <a:gd name="T9" fmla="*/ 3 h 7"/>
                <a:gd name="T10" fmla="*/ 25 w 26"/>
                <a:gd name="T11" fmla="*/ 1 h 7"/>
              </a:gdLst>
              <a:ahLst/>
              <a:cxnLst>
                <a:cxn ang="0">
                  <a:pos x="T0" y="T1"/>
                </a:cxn>
                <a:cxn ang="0">
                  <a:pos x="T2" y="T3"/>
                </a:cxn>
                <a:cxn ang="0">
                  <a:pos x="T4" y="T5"/>
                </a:cxn>
                <a:cxn ang="0">
                  <a:pos x="T6" y="T7"/>
                </a:cxn>
                <a:cxn ang="0">
                  <a:pos x="T8" y="T9"/>
                </a:cxn>
                <a:cxn ang="0">
                  <a:pos x="T10" y="T11"/>
                </a:cxn>
              </a:cxnLst>
              <a:rect l="0" t="0" r="r" b="b"/>
              <a:pathLst>
                <a:path w="26" h="7">
                  <a:moveTo>
                    <a:pt x="25" y="1"/>
                  </a:moveTo>
                  <a:cubicBezTo>
                    <a:pt x="25" y="2"/>
                    <a:pt x="26" y="3"/>
                    <a:pt x="26" y="4"/>
                  </a:cubicBezTo>
                  <a:cubicBezTo>
                    <a:pt x="25" y="7"/>
                    <a:pt x="23" y="6"/>
                    <a:pt x="20" y="5"/>
                  </a:cubicBezTo>
                  <a:cubicBezTo>
                    <a:pt x="16" y="5"/>
                    <a:pt x="10" y="4"/>
                    <a:pt x="5" y="4"/>
                  </a:cubicBezTo>
                  <a:cubicBezTo>
                    <a:pt x="3" y="4"/>
                    <a:pt x="1" y="5"/>
                    <a:pt x="0" y="3"/>
                  </a:cubicBezTo>
                  <a:cubicBezTo>
                    <a:pt x="6" y="0"/>
                    <a:pt x="17" y="5"/>
                    <a:pt x="2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38" name="Freeform 106"/>
            <p:cNvSpPr>
              <a:spLocks noEditPoints="1"/>
            </p:cNvSpPr>
            <p:nvPr/>
          </p:nvSpPr>
          <p:spPr bwMode="auto">
            <a:xfrm>
              <a:off x="7394576" y="3627438"/>
              <a:ext cx="1077913" cy="566738"/>
            </a:xfrm>
            <a:custGeom>
              <a:avLst/>
              <a:gdLst>
                <a:gd name="T0" fmla="*/ 114 w 342"/>
                <a:gd name="T1" fmla="*/ 19 h 179"/>
                <a:gd name="T2" fmla="*/ 194 w 342"/>
                <a:gd name="T3" fmla="*/ 30 h 179"/>
                <a:gd name="T4" fmla="*/ 265 w 342"/>
                <a:gd name="T5" fmla="*/ 19 h 179"/>
                <a:gd name="T6" fmla="*/ 335 w 342"/>
                <a:gd name="T7" fmla="*/ 144 h 179"/>
                <a:gd name="T8" fmla="*/ 288 w 342"/>
                <a:gd name="T9" fmla="*/ 167 h 179"/>
                <a:gd name="T10" fmla="*/ 235 w 342"/>
                <a:gd name="T11" fmla="*/ 178 h 179"/>
                <a:gd name="T12" fmla="*/ 173 w 342"/>
                <a:gd name="T13" fmla="*/ 172 h 179"/>
                <a:gd name="T14" fmla="*/ 112 w 342"/>
                <a:gd name="T15" fmla="*/ 168 h 179"/>
                <a:gd name="T16" fmla="*/ 43 w 342"/>
                <a:gd name="T17" fmla="*/ 169 h 179"/>
                <a:gd name="T18" fmla="*/ 52 w 342"/>
                <a:gd name="T19" fmla="*/ 47 h 179"/>
                <a:gd name="T20" fmla="*/ 264 w 342"/>
                <a:gd name="T21" fmla="*/ 132 h 179"/>
                <a:gd name="T22" fmla="*/ 229 w 342"/>
                <a:gd name="T23" fmla="*/ 10 h 179"/>
                <a:gd name="T24" fmla="*/ 246 w 342"/>
                <a:gd name="T25" fmla="*/ 177 h 179"/>
                <a:gd name="T26" fmla="*/ 224 w 342"/>
                <a:gd name="T27" fmla="*/ 168 h 179"/>
                <a:gd name="T28" fmla="*/ 225 w 342"/>
                <a:gd name="T29" fmla="*/ 11 h 179"/>
                <a:gd name="T30" fmla="*/ 134 w 342"/>
                <a:gd name="T31" fmla="*/ 20 h 179"/>
                <a:gd name="T32" fmla="*/ 98 w 342"/>
                <a:gd name="T33" fmla="*/ 49 h 179"/>
                <a:gd name="T34" fmla="*/ 112 w 342"/>
                <a:gd name="T35" fmla="*/ 165 h 179"/>
                <a:gd name="T36" fmla="*/ 111 w 342"/>
                <a:gd name="T37" fmla="*/ 24 h 179"/>
                <a:gd name="T38" fmla="*/ 195 w 342"/>
                <a:gd name="T39" fmla="*/ 57 h 179"/>
                <a:gd name="T40" fmla="*/ 154 w 342"/>
                <a:gd name="T41" fmla="*/ 34 h 179"/>
                <a:gd name="T42" fmla="*/ 156 w 342"/>
                <a:gd name="T43" fmla="*/ 142 h 179"/>
                <a:gd name="T44" fmla="*/ 114 w 342"/>
                <a:gd name="T45" fmla="*/ 39 h 179"/>
                <a:gd name="T46" fmla="*/ 52 w 342"/>
                <a:gd name="T47" fmla="*/ 50 h 179"/>
                <a:gd name="T48" fmla="*/ 15 w 342"/>
                <a:gd name="T49" fmla="*/ 153 h 179"/>
                <a:gd name="T50" fmla="*/ 75 w 342"/>
                <a:gd name="T51" fmla="*/ 45 h 179"/>
                <a:gd name="T52" fmla="*/ 221 w 342"/>
                <a:gd name="T53" fmla="*/ 51 h 179"/>
                <a:gd name="T54" fmla="*/ 221 w 342"/>
                <a:gd name="T55" fmla="*/ 170 h 179"/>
                <a:gd name="T56" fmla="*/ 69 w 342"/>
                <a:gd name="T57" fmla="*/ 85 h 179"/>
                <a:gd name="T58" fmla="*/ 82 w 342"/>
                <a:gd name="T59" fmla="*/ 58 h 179"/>
                <a:gd name="T60" fmla="*/ 72 w 342"/>
                <a:gd name="T61" fmla="*/ 74 h 179"/>
                <a:gd name="T62" fmla="*/ 63 w 342"/>
                <a:gd name="T63" fmla="*/ 93 h 179"/>
                <a:gd name="T64" fmla="*/ 45 w 342"/>
                <a:gd name="T65" fmla="*/ 133 h 179"/>
                <a:gd name="T66" fmla="*/ 50 w 342"/>
                <a:gd name="T67" fmla="*/ 131 h 179"/>
                <a:gd name="T68" fmla="*/ 114 w 342"/>
                <a:gd name="T69" fmla="*/ 51 h 179"/>
                <a:gd name="T70" fmla="*/ 153 w 342"/>
                <a:gd name="T71" fmla="*/ 110 h 179"/>
                <a:gd name="T72" fmla="*/ 198 w 342"/>
                <a:gd name="T73" fmla="*/ 165 h 179"/>
                <a:gd name="T74" fmla="*/ 279 w 342"/>
                <a:gd name="T75" fmla="*/ 76 h 179"/>
                <a:gd name="T76" fmla="*/ 267 w 342"/>
                <a:gd name="T77" fmla="*/ 63 h 179"/>
                <a:gd name="T78" fmla="*/ 76 w 342"/>
                <a:gd name="T79" fmla="*/ 57 h 179"/>
                <a:gd name="T80" fmla="*/ 85 w 342"/>
                <a:gd name="T81" fmla="*/ 61 h 179"/>
                <a:gd name="T82" fmla="*/ 107 w 342"/>
                <a:gd name="T83" fmla="*/ 167 h 179"/>
                <a:gd name="T84" fmla="*/ 93 w 342"/>
                <a:gd name="T85" fmla="*/ 64 h 179"/>
                <a:gd name="T86" fmla="*/ 265 w 342"/>
                <a:gd name="T87" fmla="*/ 103 h 179"/>
                <a:gd name="T88" fmla="*/ 306 w 342"/>
                <a:gd name="T89" fmla="*/ 169 h 179"/>
                <a:gd name="T90" fmla="*/ 265 w 342"/>
                <a:gd name="T91" fmla="*/ 73 h 179"/>
                <a:gd name="T92" fmla="*/ 300 w 342"/>
                <a:gd name="T93" fmla="*/ 78 h 179"/>
                <a:gd name="T94" fmla="*/ 278 w 342"/>
                <a:gd name="T95" fmla="*/ 96 h 179"/>
                <a:gd name="T96" fmla="*/ 64 w 342"/>
                <a:gd name="T97" fmla="*/ 105 h 179"/>
                <a:gd name="T98" fmla="*/ 71 w 342"/>
                <a:gd name="T99" fmla="*/ 123 h 179"/>
                <a:gd name="T100" fmla="*/ 280 w 342"/>
                <a:gd name="T101" fmla="*/ 100 h 179"/>
                <a:gd name="T102" fmla="*/ 52 w 342"/>
                <a:gd name="T103" fmla="*/ 111 h 179"/>
                <a:gd name="T104" fmla="*/ 66 w 342"/>
                <a:gd name="T105" fmla="*/ 118 h 179"/>
                <a:gd name="T106" fmla="*/ 323 w 342"/>
                <a:gd name="T107" fmla="*/ 125 h 179"/>
                <a:gd name="T108" fmla="*/ 37 w 342"/>
                <a:gd name="T109" fmla="*/ 140 h 179"/>
                <a:gd name="T110" fmla="*/ 332 w 342"/>
                <a:gd name="T111" fmla="*/ 153 h 179"/>
                <a:gd name="T112" fmla="*/ 153 w 342"/>
                <a:gd name="T113" fmla="*/ 156 h 179"/>
                <a:gd name="T114" fmla="*/ 34 w 342"/>
                <a:gd name="T115" fmla="*/ 149 h 179"/>
                <a:gd name="T116" fmla="*/ 339 w 342"/>
                <a:gd name="T117" fmla="*/ 162 h 179"/>
                <a:gd name="T118" fmla="*/ 115 w 342"/>
                <a:gd name="T119" fmla="*/ 16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2" h="179">
                  <a:moveTo>
                    <a:pt x="79" y="39"/>
                  </a:moveTo>
                  <a:cubicBezTo>
                    <a:pt x="80" y="39"/>
                    <a:pt x="82" y="40"/>
                    <a:pt x="83" y="40"/>
                  </a:cubicBezTo>
                  <a:cubicBezTo>
                    <a:pt x="84" y="37"/>
                    <a:pt x="83" y="32"/>
                    <a:pt x="85" y="30"/>
                  </a:cubicBezTo>
                  <a:cubicBezTo>
                    <a:pt x="92" y="28"/>
                    <a:pt x="99" y="28"/>
                    <a:pt x="106" y="24"/>
                  </a:cubicBezTo>
                  <a:cubicBezTo>
                    <a:pt x="108" y="23"/>
                    <a:pt x="110" y="22"/>
                    <a:pt x="111" y="21"/>
                  </a:cubicBezTo>
                  <a:cubicBezTo>
                    <a:pt x="112" y="21"/>
                    <a:pt x="112" y="20"/>
                    <a:pt x="113" y="21"/>
                  </a:cubicBezTo>
                  <a:cubicBezTo>
                    <a:pt x="113" y="20"/>
                    <a:pt x="114" y="20"/>
                    <a:pt x="114" y="19"/>
                  </a:cubicBezTo>
                  <a:cubicBezTo>
                    <a:pt x="120" y="18"/>
                    <a:pt x="126" y="17"/>
                    <a:pt x="131" y="17"/>
                  </a:cubicBezTo>
                  <a:cubicBezTo>
                    <a:pt x="136" y="17"/>
                    <a:pt x="140" y="18"/>
                    <a:pt x="145" y="19"/>
                  </a:cubicBezTo>
                  <a:cubicBezTo>
                    <a:pt x="147" y="20"/>
                    <a:pt x="150" y="20"/>
                    <a:pt x="152" y="23"/>
                  </a:cubicBezTo>
                  <a:cubicBezTo>
                    <a:pt x="153" y="25"/>
                    <a:pt x="153" y="26"/>
                    <a:pt x="153" y="28"/>
                  </a:cubicBezTo>
                  <a:cubicBezTo>
                    <a:pt x="155" y="28"/>
                    <a:pt x="157" y="27"/>
                    <a:pt x="160" y="26"/>
                  </a:cubicBezTo>
                  <a:cubicBezTo>
                    <a:pt x="164" y="26"/>
                    <a:pt x="170" y="28"/>
                    <a:pt x="176" y="28"/>
                  </a:cubicBezTo>
                  <a:cubicBezTo>
                    <a:pt x="182" y="29"/>
                    <a:pt x="190" y="26"/>
                    <a:pt x="194" y="30"/>
                  </a:cubicBezTo>
                  <a:cubicBezTo>
                    <a:pt x="196" y="32"/>
                    <a:pt x="198" y="37"/>
                    <a:pt x="198" y="41"/>
                  </a:cubicBezTo>
                  <a:cubicBezTo>
                    <a:pt x="199" y="43"/>
                    <a:pt x="198" y="45"/>
                    <a:pt x="198" y="47"/>
                  </a:cubicBezTo>
                  <a:cubicBezTo>
                    <a:pt x="201" y="47"/>
                    <a:pt x="203" y="45"/>
                    <a:pt x="205" y="45"/>
                  </a:cubicBezTo>
                  <a:cubicBezTo>
                    <a:pt x="207" y="34"/>
                    <a:pt x="204" y="22"/>
                    <a:pt x="207" y="15"/>
                  </a:cubicBezTo>
                  <a:cubicBezTo>
                    <a:pt x="214" y="14"/>
                    <a:pt x="221" y="10"/>
                    <a:pt x="228" y="7"/>
                  </a:cubicBezTo>
                  <a:cubicBezTo>
                    <a:pt x="237" y="0"/>
                    <a:pt x="250" y="1"/>
                    <a:pt x="260" y="4"/>
                  </a:cubicBezTo>
                  <a:cubicBezTo>
                    <a:pt x="265" y="6"/>
                    <a:pt x="264" y="12"/>
                    <a:pt x="265" y="19"/>
                  </a:cubicBezTo>
                  <a:cubicBezTo>
                    <a:pt x="266" y="31"/>
                    <a:pt x="266" y="47"/>
                    <a:pt x="265" y="59"/>
                  </a:cubicBezTo>
                  <a:cubicBezTo>
                    <a:pt x="271" y="54"/>
                    <a:pt x="281" y="50"/>
                    <a:pt x="291" y="52"/>
                  </a:cubicBezTo>
                  <a:cubicBezTo>
                    <a:pt x="293" y="56"/>
                    <a:pt x="294" y="60"/>
                    <a:pt x="296" y="64"/>
                  </a:cubicBezTo>
                  <a:cubicBezTo>
                    <a:pt x="297" y="66"/>
                    <a:pt x="298" y="68"/>
                    <a:pt x="299" y="70"/>
                  </a:cubicBezTo>
                  <a:cubicBezTo>
                    <a:pt x="302" y="80"/>
                    <a:pt x="309" y="89"/>
                    <a:pt x="313" y="99"/>
                  </a:cubicBezTo>
                  <a:cubicBezTo>
                    <a:pt x="314" y="101"/>
                    <a:pt x="316" y="103"/>
                    <a:pt x="317" y="106"/>
                  </a:cubicBezTo>
                  <a:cubicBezTo>
                    <a:pt x="323" y="118"/>
                    <a:pt x="329" y="132"/>
                    <a:pt x="335" y="144"/>
                  </a:cubicBezTo>
                  <a:cubicBezTo>
                    <a:pt x="336" y="145"/>
                    <a:pt x="336" y="146"/>
                    <a:pt x="337" y="147"/>
                  </a:cubicBezTo>
                  <a:cubicBezTo>
                    <a:pt x="337" y="148"/>
                    <a:pt x="337" y="148"/>
                    <a:pt x="337" y="148"/>
                  </a:cubicBezTo>
                  <a:cubicBezTo>
                    <a:pt x="339" y="151"/>
                    <a:pt x="340" y="155"/>
                    <a:pt x="342" y="158"/>
                  </a:cubicBezTo>
                  <a:cubicBezTo>
                    <a:pt x="342" y="165"/>
                    <a:pt x="335" y="174"/>
                    <a:pt x="327" y="175"/>
                  </a:cubicBezTo>
                  <a:cubicBezTo>
                    <a:pt x="321" y="176"/>
                    <a:pt x="316" y="176"/>
                    <a:pt x="311" y="174"/>
                  </a:cubicBezTo>
                  <a:cubicBezTo>
                    <a:pt x="308" y="173"/>
                    <a:pt x="306" y="172"/>
                    <a:pt x="303" y="172"/>
                  </a:cubicBezTo>
                  <a:cubicBezTo>
                    <a:pt x="299" y="170"/>
                    <a:pt x="293" y="169"/>
                    <a:pt x="288" y="167"/>
                  </a:cubicBezTo>
                  <a:cubicBezTo>
                    <a:pt x="285" y="167"/>
                    <a:pt x="282" y="165"/>
                    <a:pt x="281" y="164"/>
                  </a:cubicBezTo>
                  <a:cubicBezTo>
                    <a:pt x="280" y="163"/>
                    <a:pt x="279" y="158"/>
                    <a:pt x="278" y="156"/>
                  </a:cubicBezTo>
                  <a:cubicBezTo>
                    <a:pt x="277" y="153"/>
                    <a:pt x="275" y="150"/>
                    <a:pt x="274" y="148"/>
                  </a:cubicBezTo>
                  <a:cubicBezTo>
                    <a:pt x="272" y="142"/>
                    <a:pt x="269" y="137"/>
                    <a:pt x="267" y="132"/>
                  </a:cubicBezTo>
                  <a:cubicBezTo>
                    <a:pt x="266" y="141"/>
                    <a:pt x="266" y="156"/>
                    <a:pt x="267" y="168"/>
                  </a:cubicBezTo>
                  <a:cubicBezTo>
                    <a:pt x="267" y="178"/>
                    <a:pt x="255" y="179"/>
                    <a:pt x="247" y="179"/>
                  </a:cubicBezTo>
                  <a:cubicBezTo>
                    <a:pt x="243" y="179"/>
                    <a:pt x="239" y="178"/>
                    <a:pt x="235" y="178"/>
                  </a:cubicBezTo>
                  <a:cubicBezTo>
                    <a:pt x="232" y="176"/>
                    <a:pt x="227" y="171"/>
                    <a:pt x="222" y="172"/>
                  </a:cubicBezTo>
                  <a:cubicBezTo>
                    <a:pt x="220" y="172"/>
                    <a:pt x="219" y="174"/>
                    <a:pt x="217" y="174"/>
                  </a:cubicBezTo>
                  <a:cubicBezTo>
                    <a:pt x="212" y="175"/>
                    <a:pt x="208" y="175"/>
                    <a:pt x="205" y="171"/>
                  </a:cubicBezTo>
                  <a:cubicBezTo>
                    <a:pt x="203" y="171"/>
                    <a:pt x="200" y="170"/>
                    <a:pt x="198" y="168"/>
                  </a:cubicBezTo>
                  <a:cubicBezTo>
                    <a:pt x="195" y="168"/>
                    <a:pt x="194" y="170"/>
                    <a:pt x="193" y="171"/>
                  </a:cubicBezTo>
                  <a:cubicBezTo>
                    <a:pt x="190" y="173"/>
                    <a:pt x="186" y="172"/>
                    <a:pt x="182" y="172"/>
                  </a:cubicBezTo>
                  <a:cubicBezTo>
                    <a:pt x="179" y="172"/>
                    <a:pt x="176" y="172"/>
                    <a:pt x="173" y="172"/>
                  </a:cubicBezTo>
                  <a:cubicBezTo>
                    <a:pt x="169" y="172"/>
                    <a:pt x="165" y="170"/>
                    <a:pt x="161" y="171"/>
                  </a:cubicBezTo>
                  <a:cubicBezTo>
                    <a:pt x="158" y="170"/>
                    <a:pt x="156" y="170"/>
                    <a:pt x="154" y="169"/>
                  </a:cubicBezTo>
                  <a:cubicBezTo>
                    <a:pt x="151" y="172"/>
                    <a:pt x="140" y="173"/>
                    <a:pt x="138" y="172"/>
                  </a:cubicBezTo>
                  <a:cubicBezTo>
                    <a:pt x="137" y="172"/>
                    <a:pt x="138" y="173"/>
                    <a:pt x="137" y="173"/>
                  </a:cubicBezTo>
                  <a:cubicBezTo>
                    <a:pt x="134" y="171"/>
                    <a:pt x="122" y="171"/>
                    <a:pt x="115" y="169"/>
                  </a:cubicBezTo>
                  <a:cubicBezTo>
                    <a:pt x="114" y="169"/>
                    <a:pt x="114" y="172"/>
                    <a:pt x="113" y="171"/>
                  </a:cubicBezTo>
                  <a:cubicBezTo>
                    <a:pt x="112" y="171"/>
                    <a:pt x="112" y="170"/>
                    <a:pt x="112" y="168"/>
                  </a:cubicBezTo>
                  <a:cubicBezTo>
                    <a:pt x="111" y="170"/>
                    <a:pt x="109" y="171"/>
                    <a:pt x="109" y="171"/>
                  </a:cubicBezTo>
                  <a:cubicBezTo>
                    <a:pt x="102" y="171"/>
                    <a:pt x="94" y="173"/>
                    <a:pt x="86" y="170"/>
                  </a:cubicBezTo>
                  <a:cubicBezTo>
                    <a:pt x="81" y="165"/>
                    <a:pt x="75" y="160"/>
                    <a:pt x="68" y="157"/>
                  </a:cubicBezTo>
                  <a:cubicBezTo>
                    <a:pt x="69" y="144"/>
                    <a:pt x="69" y="131"/>
                    <a:pt x="70" y="117"/>
                  </a:cubicBezTo>
                  <a:cubicBezTo>
                    <a:pt x="65" y="128"/>
                    <a:pt x="60" y="139"/>
                    <a:pt x="55" y="150"/>
                  </a:cubicBezTo>
                  <a:cubicBezTo>
                    <a:pt x="53" y="155"/>
                    <a:pt x="51" y="162"/>
                    <a:pt x="48" y="167"/>
                  </a:cubicBezTo>
                  <a:cubicBezTo>
                    <a:pt x="46" y="169"/>
                    <a:pt x="45" y="167"/>
                    <a:pt x="43" y="169"/>
                  </a:cubicBezTo>
                  <a:cubicBezTo>
                    <a:pt x="38" y="167"/>
                    <a:pt x="31" y="166"/>
                    <a:pt x="28" y="161"/>
                  </a:cubicBezTo>
                  <a:cubicBezTo>
                    <a:pt x="19" y="157"/>
                    <a:pt x="9" y="153"/>
                    <a:pt x="0" y="150"/>
                  </a:cubicBezTo>
                  <a:cubicBezTo>
                    <a:pt x="0" y="149"/>
                    <a:pt x="1" y="147"/>
                    <a:pt x="0" y="147"/>
                  </a:cubicBezTo>
                  <a:cubicBezTo>
                    <a:pt x="7" y="132"/>
                    <a:pt x="15" y="118"/>
                    <a:pt x="22" y="104"/>
                  </a:cubicBezTo>
                  <a:cubicBezTo>
                    <a:pt x="22" y="98"/>
                    <a:pt x="26" y="94"/>
                    <a:pt x="28" y="89"/>
                  </a:cubicBezTo>
                  <a:cubicBezTo>
                    <a:pt x="32" y="79"/>
                    <a:pt x="37" y="72"/>
                    <a:pt x="41" y="63"/>
                  </a:cubicBezTo>
                  <a:cubicBezTo>
                    <a:pt x="43" y="59"/>
                    <a:pt x="48" y="49"/>
                    <a:pt x="52" y="47"/>
                  </a:cubicBezTo>
                  <a:cubicBezTo>
                    <a:pt x="54" y="45"/>
                    <a:pt x="59" y="44"/>
                    <a:pt x="62" y="44"/>
                  </a:cubicBezTo>
                  <a:cubicBezTo>
                    <a:pt x="64" y="43"/>
                    <a:pt x="66" y="43"/>
                    <a:pt x="68" y="42"/>
                  </a:cubicBezTo>
                  <a:cubicBezTo>
                    <a:pt x="72" y="41"/>
                    <a:pt x="76" y="42"/>
                    <a:pt x="79" y="39"/>
                  </a:cubicBezTo>
                  <a:close/>
                  <a:moveTo>
                    <a:pt x="246" y="177"/>
                  </a:moveTo>
                  <a:cubicBezTo>
                    <a:pt x="252" y="177"/>
                    <a:pt x="262" y="175"/>
                    <a:pt x="264" y="171"/>
                  </a:cubicBezTo>
                  <a:cubicBezTo>
                    <a:pt x="264" y="169"/>
                    <a:pt x="264" y="164"/>
                    <a:pt x="264" y="161"/>
                  </a:cubicBezTo>
                  <a:cubicBezTo>
                    <a:pt x="264" y="153"/>
                    <a:pt x="264" y="141"/>
                    <a:pt x="264" y="132"/>
                  </a:cubicBezTo>
                  <a:cubicBezTo>
                    <a:pt x="264" y="127"/>
                    <a:pt x="263" y="121"/>
                    <a:pt x="263" y="115"/>
                  </a:cubicBezTo>
                  <a:cubicBezTo>
                    <a:pt x="263" y="103"/>
                    <a:pt x="262" y="92"/>
                    <a:pt x="262" y="80"/>
                  </a:cubicBezTo>
                  <a:cubicBezTo>
                    <a:pt x="263" y="53"/>
                    <a:pt x="264" y="32"/>
                    <a:pt x="262" y="10"/>
                  </a:cubicBezTo>
                  <a:cubicBezTo>
                    <a:pt x="261" y="10"/>
                    <a:pt x="261" y="8"/>
                    <a:pt x="261" y="8"/>
                  </a:cubicBezTo>
                  <a:cubicBezTo>
                    <a:pt x="257" y="5"/>
                    <a:pt x="253" y="5"/>
                    <a:pt x="249" y="5"/>
                  </a:cubicBezTo>
                  <a:cubicBezTo>
                    <a:pt x="246" y="4"/>
                    <a:pt x="243" y="4"/>
                    <a:pt x="241" y="4"/>
                  </a:cubicBezTo>
                  <a:cubicBezTo>
                    <a:pt x="237" y="5"/>
                    <a:pt x="230" y="6"/>
                    <a:pt x="229" y="10"/>
                  </a:cubicBezTo>
                  <a:cubicBezTo>
                    <a:pt x="227" y="15"/>
                    <a:pt x="229" y="27"/>
                    <a:pt x="229" y="32"/>
                  </a:cubicBezTo>
                  <a:cubicBezTo>
                    <a:pt x="229" y="38"/>
                    <a:pt x="229" y="45"/>
                    <a:pt x="230" y="52"/>
                  </a:cubicBezTo>
                  <a:cubicBezTo>
                    <a:pt x="231" y="60"/>
                    <a:pt x="233" y="69"/>
                    <a:pt x="233" y="79"/>
                  </a:cubicBezTo>
                  <a:cubicBezTo>
                    <a:pt x="233" y="94"/>
                    <a:pt x="234" y="112"/>
                    <a:pt x="233" y="128"/>
                  </a:cubicBezTo>
                  <a:cubicBezTo>
                    <a:pt x="232" y="131"/>
                    <a:pt x="233" y="133"/>
                    <a:pt x="233" y="137"/>
                  </a:cubicBezTo>
                  <a:cubicBezTo>
                    <a:pt x="233" y="149"/>
                    <a:pt x="232" y="161"/>
                    <a:pt x="231" y="173"/>
                  </a:cubicBezTo>
                  <a:cubicBezTo>
                    <a:pt x="235" y="175"/>
                    <a:pt x="240" y="177"/>
                    <a:pt x="246" y="177"/>
                  </a:cubicBezTo>
                  <a:close/>
                  <a:moveTo>
                    <a:pt x="208" y="19"/>
                  </a:moveTo>
                  <a:cubicBezTo>
                    <a:pt x="208" y="28"/>
                    <a:pt x="208" y="39"/>
                    <a:pt x="208" y="45"/>
                  </a:cubicBezTo>
                  <a:cubicBezTo>
                    <a:pt x="212" y="46"/>
                    <a:pt x="218" y="47"/>
                    <a:pt x="222" y="48"/>
                  </a:cubicBezTo>
                  <a:cubicBezTo>
                    <a:pt x="222" y="49"/>
                    <a:pt x="223" y="49"/>
                    <a:pt x="224" y="50"/>
                  </a:cubicBezTo>
                  <a:cubicBezTo>
                    <a:pt x="225" y="55"/>
                    <a:pt x="224" y="62"/>
                    <a:pt x="224" y="68"/>
                  </a:cubicBezTo>
                  <a:cubicBezTo>
                    <a:pt x="224" y="85"/>
                    <a:pt x="226" y="104"/>
                    <a:pt x="225" y="123"/>
                  </a:cubicBezTo>
                  <a:cubicBezTo>
                    <a:pt x="225" y="137"/>
                    <a:pt x="225" y="151"/>
                    <a:pt x="224" y="168"/>
                  </a:cubicBezTo>
                  <a:cubicBezTo>
                    <a:pt x="226" y="169"/>
                    <a:pt x="226" y="170"/>
                    <a:pt x="229" y="171"/>
                  </a:cubicBezTo>
                  <a:cubicBezTo>
                    <a:pt x="231" y="152"/>
                    <a:pt x="230" y="134"/>
                    <a:pt x="230" y="111"/>
                  </a:cubicBezTo>
                  <a:cubicBezTo>
                    <a:pt x="230" y="108"/>
                    <a:pt x="231" y="105"/>
                    <a:pt x="231" y="102"/>
                  </a:cubicBezTo>
                  <a:cubicBezTo>
                    <a:pt x="231" y="94"/>
                    <a:pt x="231" y="85"/>
                    <a:pt x="231" y="77"/>
                  </a:cubicBezTo>
                  <a:cubicBezTo>
                    <a:pt x="230" y="68"/>
                    <a:pt x="228" y="58"/>
                    <a:pt x="228" y="48"/>
                  </a:cubicBezTo>
                  <a:cubicBezTo>
                    <a:pt x="227" y="38"/>
                    <a:pt x="227" y="29"/>
                    <a:pt x="226" y="19"/>
                  </a:cubicBezTo>
                  <a:cubicBezTo>
                    <a:pt x="226" y="16"/>
                    <a:pt x="227" y="14"/>
                    <a:pt x="225" y="11"/>
                  </a:cubicBezTo>
                  <a:cubicBezTo>
                    <a:pt x="219" y="14"/>
                    <a:pt x="214" y="16"/>
                    <a:pt x="208" y="19"/>
                  </a:cubicBezTo>
                  <a:close/>
                  <a:moveTo>
                    <a:pt x="123" y="38"/>
                  </a:moveTo>
                  <a:cubicBezTo>
                    <a:pt x="128" y="39"/>
                    <a:pt x="132" y="40"/>
                    <a:pt x="137" y="40"/>
                  </a:cubicBezTo>
                  <a:cubicBezTo>
                    <a:pt x="140" y="40"/>
                    <a:pt x="145" y="39"/>
                    <a:pt x="146" y="39"/>
                  </a:cubicBezTo>
                  <a:cubicBezTo>
                    <a:pt x="147" y="39"/>
                    <a:pt x="149" y="38"/>
                    <a:pt x="150" y="37"/>
                  </a:cubicBezTo>
                  <a:cubicBezTo>
                    <a:pt x="150" y="32"/>
                    <a:pt x="150" y="27"/>
                    <a:pt x="149" y="23"/>
                  </a:cubicBezTo>
                  <a:cubicBezTo>
                    <a:pt x="145" y="22"/>
                    <a:pt x="140" y="20"/>
                    <a:pt x="134" y="20"/>
                  </a:cubicBezTo>
                  <a:cubicBezTo>
                    <a:pt x="128" y="20"/>
                    <a:pt x="117" y="20"/>
                    <a:pt x="115" y="23"/>
                  </a:cubicBezTo>
                  <a:cubicBezTo>
                    <a:pt x="113" y="25"/>
                    <a:pt x="114" y="28"/>
                    <a:pt x="114" y="31"/>
                  </a:cubicBezTo>
                  <a:cubicBezTo>
                    <a:pt x="114" y="34"/>
                    <a:pt x="113" y="36"/>
                    <a:pt x="114" y="38"/>
                  </a:cubicBezTo>
                  <a:cubicBezTo>
                    <a:pt x="116" y="35"/>
                    <a:pt x="120" y="38"/>
                    <a:pt x="123" y="38"/>
                  </a:cubicBezTo>
                  <a:close/>
                  <a:moveTo>
                    <a:pt x="86" y="34"/>
                  </a:moveTo>
                  <a:cubicBezTo>
                    <a:pt x="86" y="36"/>
                    <a:pt x="85" y="39"/>
                    <a:pt x="85" y="41"/>
                  </a:cubicBezTo>
                  <a:cubicBezTo>
                    <a:pt x="90" y="42"/>
                    <a:pt x="94" y="46"/>
                    <a:pt x="98" y="49"/>
                  </a:cubicBezTo>
                  <a:cubicBezTo>
                    <a:pt x="99" y="52"/>
                    <a:pt x="96" y="57"/>
                    <a:pt x="95" y="61"/>
                  </a:cubicBezTo>
                  <a:cubicBezTo>
                    <a:pt x="101" y="60"/>
                    <a:pt x="105" y="61"/>
                    <a:pt x="109" y="63"/>
                  </a:cubicBezTo>
                  <a:cubicBezTo>
                    <a:pt x="109" y="66"/>
                    <a:pt x="108" y="69"/>
                    <a:pt x="110" y="71"/>
                  </a:cubicBezTo>
                  <a:cubicBezTo>
                    <a:pt x="111" y="87"/>
                    <a:pt x="112" y="105"/>
                    <a:pt x="111" y="121"/>
                  </a:cubicBezTo>
                  <a:cubicBezTo>
                    <a:pt x="111" y="124"/>
                    <a:pt x="110" y="126"/>
                    <a:pt x="110" y="129"/>
                  </a:cubicBezTo>
                  <a:cubicBezTo>
                    <a:pt x="110" y="138"/>
                    <a:pt x="111" y="148"/>
                    <a:pt x="111" y="157"/>
                  </a:cubicBezTo>
                  <a:cubicBezTo>
                    <a:pt x="110" y="160"/>
                    <a:pt x="109" y="163"/>
                    <a:pt x="112" y="165"/>
                  </a:cubicBezTo>
                  <a:cubicBezTo>
                    <a:pt x="111" y="163"/>
                    <a:pt x="113" y="157"/>
                    <a:pt x="111" y="154"/>
                  </a:cubicBezTo>
                  <a:cubicBezTo>
                    <a:pt x="111" y="153"/>
                    <a:pt x="112" y="154"/>
                    <a:pt x="112" y="153"/>
                  </a:cubicBezTo>
                  <a:cubicBezTo>
                    <a:pt x="112" y="139"/>
                    <a:pt x="112" y="122"/>
                    <a:pt x="112" y="108"/>
                  </a:cubicBezTo>
                  <a:cubicBezTo>
                    <a:pt x="113" y="97"/>
                    <a:pt x="112" y="85"/>
                    <a:pt x="112" y="75"/>
                  </a:cubicBezTo>
                  <a:cubicBezTo>
                    <a:pt x="112" y="66"/>
                    <a:pt x="112" y="56"/>
                    <a:pt x="112" y="48"/>
                  </a:cubicBezTo>
                  <a:cubicBezTo>
                    <a:pt x="112" y="40"/>
                    <a:pt x="112" y="32"/>
                    <a:pt x="111" y="24"/>
                  </a:cubicBezTo>
                  <a:cubicBezTo>
                    <a:pt x="111" y="24"/>
                    <a:pt x="111" y="24"/>
                    <a:pt x="111" y="24"/>
                  </a:cubicBezTo>
                  <a:cubicBezTo>
                    <a:pt x="105" y="28"/>
                    <a:pt x="93" y="31"/>
                    <a:pt x="86" y="34"/>
                  </a:cubicBezTo>
                  <a:close/>
                  <a:moveTo>
                    <a:pt x="179" y="170"/>
                  </a:moveTo>
                  <a:cubicBezTo>
                    <a:pt x="186" y="171"/>
                    <a:pt x="192" y="169"/>
                    <a:pt x="194" y="165"/>
                  </a:cubicBezTo>
                  <a:cubicBezTo>
                    <a:pt x="195" y="157"/>
                    <a:pt x="194" y="147"/>
                    <a:pt x="194" y="139"/>
                  </a:cubicBezTo>
                  <a:cubicBezTo>
                    <a:pt x="194" y="120"/>
                    <a:pt x="194" y="103"/>
                    <a:pt x="195" y="87"/>
                  </a:cubicBezTo>
                  <a:cubicBezTo>
                    <a:pt x="196" y="79"/>
                    <a:pt x="195" y="70"/>
                    <a:pt x="195" y="61"/>
                  </a:cubicBezTo>
                  <a:cubicBezTo>
                    <a:pt x="195" y="60"/>
                    <a:pt x="195" y="58"/>
                    <a:pt x="195" y="57"/>
                  </a:cubicBezTo>
                  <a:cubicBezTo>
                    <a:pt x="195" y="55"/>
                    <a:pt x="195" y="54"/>
                    <a:pt x="195" y="52"/>
                  </a:cubicBezTo>
                  <a:cubicBezTo>
                    <a:pt x="195" y="48"/>
                    <a:pt x="197" y="39"/>
                    <a:pt x="194" y="35"/>
                  </a:cubicBezTo>
                  <a:cubicBezTo>
                    <a:pt x="193" y="33"/>
                    <a:pt x="188" y="31"/>
                    <a:pt x="185" y="31"/>
                  </a:cubicBezTo>
                  <a:cubicBezTo>
                    <a:pt x="180" y="30"/>
                    <a:pt x="176" y="31"/>
                    <a:pt x="171" y="30"/>
                  </a:cubicBezTo>
                  <a:cubicBezTo>
                    <a:pt x="166" y="29"/>
                    <a:pt x="161" y="28"/>
                    <a:pt x="158" y="29"/>
                  </a:cubicBezTo>
                  <a:cubicBezTo>
                    <a:pt x="157" y="29"/>
                    <a:pt x="154" y="30"/>
                    <a:pt x="154" y="32"/>
                  </a:cubicBezTo>
                  <a:cubicBezTo>
                    <a:pt x="153" y="32"/>
                    <a:pt x="154" y="33"/>
                    <a:pt x="154" y="34"/>
                  </a:cubicBezTo>
                  <a:cubicBezTo>
                    <a:pt x="154" y="36"/>
                    <a:pt x="154" y="40"/>
                    <a:pt x="154" y="43"/>
                  </a:cubicBezTo>
                  <a:cubicBezTo>
                    <a:pt x="154" y="44"/>
                    <a:pt x="153" y="45"/>
                    <a:pt x="153" y="46"/>
                  </a:cubicBezTo>
                  <a:cubicBezTo>
                    <a:pt x="153" y="50"/>
                    <a:pt x="153" y="54"/>
                    <a:pt x="153" y="57"/>
                  </a:cubicBezTo>
                  <a:cubicBezTo>
                    <a:pt x="153" y="66"/>
                    <a:pt x="155" y="77"/>
                    <a:pt x="155" y="88"/>
                  </a:cubicBezTo>
                  <a:cubicBezTo>
                    <a:pt x="155" y="93"/>
                    <a:pt x="155" y="98"/>
                    <a:pt x="155" y="103"/>
                  </a:cubicBezTo>
                  <a:cubicBezTo>
                    <a:pt x="155" y="108"/>
                    <a:pt x="156" y="113"/>
                    <a:pt x="156" y="118"/>
                  </a:cubicBezTo>
                  <a:cubicBezTo>
                    <a:pt x="156" y="126"/>
                    <a:pt x="156" y="134"/>
                    <a:pt x="156" y="142"/>
                  </a:cubicBezTo>
                  <a:cubicBezTo>
                    <a:pt x="155" y="150"/>
                    <a:pt x="154" y="159"/>
                    <a:pt x="156" y="167"/>
                  </a:cubicBezTo>
                  <a:cubicBezTo>
                    <a:pt x="162" y="167"/>
                    <a:pt x="171" y="169"/>
                    <a:pt x="179" y="170"/>
                  </a:cubicBezTo>
                  <a:close/>
                  <a:moveTo>
                    <a:pt x="114" y="47"/>
                  </a:moveTo>
                  <a:cubicBezTo>
                    <a:pt x="118" y="47"/>
                    <a:pt x="122" y="50"/>
                    <a:pt x="127" y="51"/>
                  </a:cubicBezTo>
                  <a:cubicBezTo>
                    <a:pt x="133" y="52"/>
                    <a:pt x="146" y="53"/>
                    <a:pt x="151" y="49"/>
                  </a:cubicBezTo>
                  <a:cubicBezTo>
                    <a:pt x="150" y="45"/>
                    <a:pt x="150" y="44"/>
                    <a:pt x="151" y="40"/>
                  </a:cubicBezTo>
                  <a:cubicBezTo>
                    <a:pt x="140" y="44"/>
                    <a:pt x="126" y="42"/>
                    <a:pt x="114" y="39"/>
                  </a:cubicBezTo>
                  <a:cubicBezTo>
                    <a:pt x="113" y="42"/>
                    <a:pt x="114" y="44"/>
                    <a:pt x="114" y="47"/>
                  </a:cubicBezTo>
                  <a:close/>
                  <a:moveTo>
                    <a:pt x="94" y="49"/>
                  </a:moveTo>
                  <a:cubicBezTo>
                    <a:pt x="90" y="47"/>
                    <a:pt x="86" y="43"/>
                    <a:pt x="80" y="43"/>
                  </a:cubicBezTo>
                  <a:cubicBezTo>
                    <a:pt x="79" y="44"/>
                    <a:pt x="77" y="45"/>
                    <a:pt x="77" y="47"/>
                  </a:cubicBezTo>
                  <a:cubicBezTo>
                    <a:pt x="84" y="47"/>
                    <a:pt x="88" y="52"/>
                    <a:pt x="94" y="55"/>
                  </a:cubicBezTo>
                  <a:cubicBezTo>
                    <a:pt x="95" y="52"/>
                    <a:pt x="96" y="51"/>
                    <a:pt x="94" y="49"/>
                  </a:cubicBezTo>
                  <a:close/>
                  <a:moveTo>
                    <a:pt x="52" y="50"/>
                  </a:moveTo>
                  <a:cubicBezTo>
                    <a:pt x="43" y="64"/>
                    <a:pt x="36" y="80"/>
                    <a:pt x="28" y="95"/>
                  </a:cubicBezTo>
                  <a:cubicBezTo>
                    <a:pt x="28" y="96"/>
                    <a:pt x="27" y="97"/>
                    <a:pt x="26" y="98"/>
                  </a:cubicBezTo>
                  <a:cubicBezTo>
                    <a:pt x="25" y="100"/>
                    <a:pt x="25" y="103"/>
                    <a:pt x="24" y="105"/>
                  </a:cubicBezTo>
                  <a:cubicBezTo>
                    <a:pt x="21" y="113"/>
                    <a:pt x="15" y="121"/>
                    <a:pt x="12" y="130"/>
                  </a:cubicBezTo>
                  <a:cubicBezTo>
                    <a:pt x="8" y="135"/>
                    <a:pt x="6" y="141"/>
                    <a:pt x="4" y="147"/>
                  </a:cubicBezTo>
                  <a:cubicBezTo>
                    <a:pt x="6" y="150"/>
                    <a:pt x="11" y="151"/>
                    <a:pt x="13" y="152"/>
                  </a:cubicBezTo>
                  <a:cubicBezTo>
                    <a:pt x="14" y="153"/>
                    <a:pt x="15" y="153"/>
                    <a:pt x="15" y="153"/>
                  </a:cubicBezTo>
                  <a:cubicBezTo>
                    <a:pt x="20" y="155"/>
                    <a:pt x="24" y="156"/>
                    <a:pt x="27" y="156"/>
                  </a:cubicBezTo>
                  <a:cubicBezTo>
                    <a:pt x="28" y="155"/>
                    <a:pt x="28" y="154"/>
                    <a:pt x="28" y="152"/>
                  </a:cubicBezTo>
                  <a:cubicBezTo>
                    <a:pt x="28" y="151"/>
                    <a:pt x="29" y="152"/>
                    <a:pt x="30" y="151"/>
                  </a:cubicBezTo>
                  <a:cubicBezTo>
                    <a:pt x="37" y="135"/>
                    <a:pt x="45" y="119"/>
                    <a:pt x="51" y="102"/>
                  </a:cubicBezTo>
                  <a:cubicBezTo>
                    <a:pt x="58" y="85"/>
                    <a:pt x="65" y="65"/>
                    <a:pt x="74" y="50"/>
                  </a:cubicBezTo>
                  <a:cubicBezTo>
                    <a:pt x="73" y="49"/>
                    <a:pt x="72" y="49"/>
                    <a:pt x="72" y="48"/>
                  </a:cubicBezTo>
                  <a:cubicBezTo>
                    <a:pt x="74" y="47"/>
                    <a:pt x="75" y="47"/>
                    <a:pt x="75" y="45"/>
                  </a:cubicBezTo>
                  <a:cubicBezTo>
                    <a:pt x="69" y="44"/>
                    <a:pt x="58" y="46"/>
                    <a:pt x="52" y="50"/>
                  </a:cubicBezTo>
                  <a:close/>
                  <a:moveTo>
                    <a:pt x="222" y="152"/>
                  </a:moveTo>
                  <a:cubicBezTo>
                    <a:pt x="223" y="137"/>
                    <a:pt x="223" y="119"/>
                    <a:pt x="223" y="105"/>
                  </a:cubicBezTo>
                  <a:cubicBezTo>
                    <a:pt x="223" y="100"/>
                    <a:pt x="222" y="96"/>
                    <a:pt x="222" y="93"/>
                  </a:cubicBezTo>
                  <a:cubicBezTo>
                    <a:pt x="222" y="91"/>
                    <a:pt x="222" y="90"/>
                    <a:pt x="222" y="88"/>
                  </a:cubicBezTo>
                  <a:cubicBezTo>
                    <a:pt x="222" y="82"/>
                    <a:pt x="222" y="76"/>
                    <a:pt x="222" y="70"/>
                  </a:cubicBezTo>
                  <a:cubicBezTo>
                    <a:pt x="222" y="65"/>
                    <a:pt x="223" y="53"/>
                    <a:pt x="221" y="51"/>
                  </a:cubicBezTo>
                  <a:cubicBezTo>
                    <a:pt x="220" y="50"/>
                    <a:pt x="211" y="48"/>
                    <a:pt x="208" y="48"/>
                  </a:cubicBezTo>
                  <a:cubicBezTo>
                    <a:pt x="208" y="48"/>
                    <a:pt x="206" y="48"/>
                    <a:pt x="205" y="49"/>
                  </a:cubicBezTo>
                  <a:cubicBezTo>
                    <a:pt x="206" y="53"/>
                    <a:pt x="205" y="58"/>
                    <a:pt x="205" y="63"/>
                  </a:cubicBezTo>
                  <a:cubicBezTo>
                    <a:pt x="205" y="68"/>
                    <a:pt x="205" y="73"/>
                    <a:pt x="205" y="77"/>
                  </a:cubicBezTo>
                  <a:cubicBezTo>
                    <a:pt x="205" y="87"/>
                    <a:pt x="206" y="97"/>
                    <a:pt x="206" y="107"/>
                  </a:cubicBezTo>
                  <a:cubicBezTo>
                    <a:pt x="207" y="128"/>
                    <a:pt x="206" y="149"/>
                    <a:pt x="205" y="169"/>
                  </a:cubicBezTo>
                  <a:cubicBezTo>
                    <a:pt x="209" y="174"/>
                    <a:pt x="217" y="172"/>
                    <a:pt x="221" y="170"/>
                  </a:cubicBezTo>
                  <a:cubicBezTo>
                    <a:pt x="223" y="164"/>
                    <a:pt x="222" y="158"/>
                    <a:pt x="222" y="152"/>
                  </a:cubicBezTo>
                  <a:close/>
                  <a:moveTo>
                    <a:pt x="68" y="115"/>
                  </a:moveTo>
                  <a:cubicBezTo>
                    <a:pt x="68" y="114"/>
                    <a:pt x="69" y="113"/>
                    <a:pt x="70" y="111"/>
                  </a:cubicBezTo>
                  <a:cubicBezTo>
                    <a:pt x="69" y="112"/>
                    <a:pt x="68" y="112"/>
                    <a:pt x="67" y="111"/>
                  </a:cubicBezTo>
                  <a:cubicBezTo>
                    <a:pt x="67" y="107"/>
                    <a:pt x="62" y="108"/>
                    <a:pt x="60" y="105"/>
                  </a:cubicBezTo>
                  <a:cubicBezTo>
                    <a:pt x="60" y="105"/>
                    <a:pt x="60" y="103"/>
                    <a:pt x="62" y="103"/>
                  </a:cubicBezTo>
                  <a:cubicBezTo>
                    <a:pt x="63" y="97"/>
                    <a:pt x="68" y="93"/>
                    <a:pt x="69" y="85"/>
                  </a:cubicBezTo>
                  <a:cubicBezTo>
                    <a:pt x="72" y="82"/>
                    <a:pt x="76" y="87"/>
                    <a:pt x="79" y="88"/>
                  </a:cubicBezTo>
                  <a:cubicBezTo>
                    <a:pt x="80" y="87"/>
                    <a:pt x="81" y="86"/>
                    <a:pt x="81" y="85"/>
                  </a:cubicBezTo>
                  <a:cubicBezTo>
                    <a:pt x="78" y="82"/>
                    <a:pt x="75" y="83"/>
                    <a:pt x="72" y="81"/>
                  </a:cubicBezTo>
                  <a:cubicBezTo>
                    <a:pt x="71" y="76"/>
                    <a:pt x="76" y="76"/>
                    <a:pt x="76" y="71"/>
                  </a:cubicBezTo>
                  <a:cubicBezTo>
                    <a:pt x="78" y="69"/>
                    <a:pt x="79" y="66"/>
                    <a:pt x="80" y="63"/>
                  </a:cubicBezTo>
                  <a:cubicBezTo>
                    <a:pt x="81" y="61"/>
                    <a:pt x="81" y="57"/>
                    <a:pt x="82" y="59"/>
                  </a:cubicBezTo>
                  <a:cubicBezTo>
                    <a:pt x="82" y="58"/>
                    <a:pt x="81" y="58"/>
                    <a:pt x="82" y="58"/>
                  </a:cubicBezTo>
                  <a:cubicBezTo>
                    <a:pt x="86" y="56"/>
                    <a:pt x="89" y="59"/>
                    <a:pt x="92" y="61"/>
                  </a:cubicBezTo>
                  <a:cubicBezTo>
                    <a:pt x="92" y="60"/>
                    <a:pt x="93" y="59"/>
                    <a:pt x="93" y="58"/>
                  </a:cubicBezTo>
                  <a:cubicBezTo>
                    <a:pt x="89" y="53"/>
                    <a:pt x="83" y="50"/>
                    <a:pt x="76" y="49"/>
                  </a:cubicBezTo>
                  <a:cubicBezTo>
                    <a:pt x="76" y="51"/>
                    <a:pt x="74" y="52"/>
                    <a:pt x="75" y="53"/>
                  </a:cubicBezTo>
                  <a:cubicBezTo>
                    <a:pt x="77" y="54"/>
                    <a:pt x="82" y="57"/>
                    <a:pt x="78" y="60"/>
                  </a:cubicBezTo>
                  <a:cubicBezTo>
                    <a:pt x="78" y="61"/>
                    <a:pt x="77" y="62"/>
                    <a:pt x="77" y="63"/>
                  </a:cubicBezTo>
                  <a:cubicBezTo>
                    <a:pt x="75" y="67"/>
                    <a:pt x="73" y="71"/>
                    <a:pt x="72" y="74"/>
                  </a:cubicBezTo>
                  <a:cubicBezTo>
                    <a:pt x="71" y="76"/>
                    <a:pt x="71" y="79"/>
                    <a:pt x="69" y="80"/>
                  </a:cubicBezTo>
                  <a:cubicBezTo>
                    <a:pt x="68" y="79"/>
                    <a:pt x="67" y="78"/>
                    <a:pt x="66" y="77"/>
                  </a:cubicBezTo>
                  <a:cubicBezTo>
                    <a:pt x="65" y="78"/>
                    <a:pt x="64" y="78"/>
                    <a:pt x="63" y="78"/>
                  </a:cubicBezTo>
                  <a:cubicBezTo>
                    <a:pt x="62" y="79"/>
                    <a:pt x="62" y="80"/>
                    <a:pt x="62" y="82"/>
                  </a:cubicBezTo>
                  <a:cubicBezTo>
                    <a:pt x="63" y="83"/>
                    <a:pt x="66" y="84"/>
                    <a:pt x="66" y="86"/>
                  </a:cubicBezTo>
                  <a:cubicBezTo>
                    <a:pt x="66" y="87"/>
                    <a:pt x="64" y="88"/>
                    <a:pt x="63" y="90"/>
                  </a:cubicBezTo>
                  <a:cubicBezTo>
                    <a:pt x="63" y="91"/>
                    <a:pt x="63" y="92"/>
                    <a:pt x="63" y="93"/>
                  </a:cubicBezTo>
                  <a:cubicBezTo>
                    <a:pt x="61" y="97"/>
                    <a:pt x="59" y="102"/>
                    <a:pt x="58" y="105"/>
                  </a:cubicBezTo>
                  <a:cubicBezTo>
                    <a:pt x="57" y="105"/>
                    <a:pt x="57" y="105"/>
                    <a:pt x="56" y="105"/>
                  </a:cubicBezTo>
                  <a:cubicBezTo>
                    <a:pt x="55" y="105"/>
                    <a:pt x="55" y="104"/>
                    <a:pt x="53" y="103"/>
                  </a:cubicBezTo>
                  <a:cubicBezTo>
                    <a:pt x="52" y="105"/>
                    <a:pt x="52" y="107"/>
                    <a:pt x="51" y="108"/>
                  </a:cubicBezTo>
                  <a:cubicBezTo>
                    <a:pt x="53" y="109"/>
                    <a:pt x="55" y="110"/>
                    <a:pt x="55" y="112"/>
                  </a:cubicBezTo>
                  <a:cubicBezTo>
                    <a:pt x="51" y="117"/>
                    <a:pt x="48" y="125"/>
                    <a:pt x="48" y="131"/>
                  </a:cubicBezTo>
                  <a:cubicBezTo>
                    <a:pt x="47" y="132"/>
                    <a:pt x="46" y="132"/>
                    <a:pt x="45" y="133"/>
                  </a:cubicBezTo>
                  <a:cubicBezTo>
                    <a:pt x="44" y="132"/>
                    <a:pt x="43" y="130"/>
                    <a:pt x="42" y="130"/>
                  </a:cubicBezTo>
                  <a:cubicBezTo>
                    <a:pt x="41" y="133"/>
                    <a:pt x="39" y="135"/>
                    <a:pt x="39" y="138"/>
                  </a:cubicBezTo>
                  <a:cubicBezTo>
                    <a:pt x="45" y="136"/>
                    <a:pt x="50" y="141"/>
                    <a:pt x="55" y="143"/>
                  </a:cubicBezTo>
                  <a:cubicBezTo>
                    <a:pt x="56" y="142"/>
                    <a:pt x="57" y="141"/>
                    <a:pt x="57" y="140"/>
                  </a:cubicBezTo>
                  <a:cubicBezTo>
                    <a:pt x="55" y="137"/>
                    <a:pt x="52" y="135"/>
                    <a:pt x="49" y="134"/>
                  </a:cubicBezTo>
                  <a:cubicBezTo>
                    <a:pt x="49" y="134"/>
                    <a:pt x="49" y="133"/>
                    <a:pt x="49" y="133"/>
                  </a:cubicBezTo>
                  <a:cubicBezTo>
                    <a:pt x="49" y="132"/>
                    <a:pt x="49" y="131"/>
                    <a:pt x="50" y="131"/>
                  </a:cubicBezTo>
                  <a:cubicBezTo>
                    <a:pt x="50" y="130"/>
                    <a:pt x="50" y="130"/>
                    <a:pt x="50" y="129"/>
                  </a:cubicBezTo>
                  <a:cubicBezTo>
                    <a:pt x="54" y="126"/>
                    <a:pt x="54" y="120"/>
                    <a:pt x="58" y="117"/>
                  </a:cubicBezTo>
                  <a:cubicBezTo>
                    <a:pt x="58" y="114"/>
                    <a:pt x="58" y="112"/>
                    <a:pt x="60" y="111"/>
                  </a:cubicBezTo>
                  <a:cubicBezTo>
                    <a:pt x="63" y="112"/>
                    <a:pt x="65" y="114"/>
                    <a:pt x="68" y="115"/>
                  </a:cubicBezTo>
                  <a:close/>
                  <a:moveTo>
                    <a:pt x="140" y="54"/>
                  </a:moveTo>
                  <a:cubicBezTo>
                    <a:pt x="131" y="55"/>
                    <a:pt x="122" y="52"/>
                    <a:pt x="114" y="50"/>
                  </a:cubicBezTo>
                  <a:cubicBezTo>
                    <a:pt x="114" y="50"/>
                    <a:pt x="114" y="51"/>
                    <a:pt x="114" y="51"/>
                  </a:cubicBezTo>
                  <a:cubicBezTo>
                    <a:pt x="115" y="82"/>
                    <a:pt x="113" y="115"/>
                    <a:pt x="114" y="142"/>
                  </a:cubicBezTo>
                  <a:cubicBezTo>
                    <a:pt x="115" y="141"/>
                    <a:pt x="117" y="142"/>
                    <a:pt x="117" y="142"/>
                  </a:cubicBezTo>
                  <a:cubicBezTo>
                    <a:pt x="119" y="141"/>
                    <a:pt x="119" y="142"/>
                    <a:pt x="121" y="143"/>
                  </a:cubicBezTo>
                  <a:cubicBezTo>
                    <a:pt x="122" y="143"/>
                    <a:pt x="123" y="142"/>
                    <a:pt x="124" y="143"/>
                  </a:cubicBezTo>
                  <a:cubicBezTo>
                    <a:pt x="125" y="143"/>
                    <a:pt x="126" y="143"/>
                    <a:pt x="126" y="143"/>
                  </a:cubicBezTo>
                  <a:cubicBezTo>
                    <a:pt x="135" y="145"/>
                    <a:pt x="145" y="144"/>
                    <a:pt x="153" y="143"/>
                  </a:cubicBezTo>
                  <a:cubicBezTo>
                    <a:pt x="153" y="132"/>
                    <a:pt x="154" y="121"/>
                    <a:pt x="153" y="110"/>
                  </a:cubicBezTo>
                  <a:cubicBezTo>
                    <a:pt x="152" y="101"/>
                    <a:pt x="153" y="91"/>
                    <a:pt x="152" y="82"/>
                  </a:cubicBezTo>
                  <a:cubicBezTo>
                    <a:pt x="152" y="73"/>
                    <a:pt x="150" y="62"/>
                    <a:pt x="151" y="53"/>
                  </a:cubicBezTo>
                  <a:cubicBezTo>
                    <a:pt x="147" y="52"/>
                    <a:pt x="144" y="54"/>
                    <a:pt x="140" y="54"/>
                  </a:cubicBezTo>
                  <a:close/>
                  <a:moveTo>
                    <a:pt x="197" y="51"/>
                  </a:moveTo>
                  <a:cubicBezTo>
                    <a:pt x="197" y="57"/>
                    <a:pt x="198" y="59"/>
                    <a:pt x="197" y="62"/>
                  </a:cubicBezTo>
                  <a:cubicBezTo>
                    <a:pt x="198" y="70"/>
                    <a:pt x="199" y="78"/>
                    <a:pt x="198" y="86"/>
                  </a:cubicBezTo>
                  <a:cubicBezTo>
                    <a:pt x="196" y="112"/>
                    <a:pt x="197" y="141"/>
                    <a:pt x="198" y="165"/>
                  </a:cubicBezTo>
                  <a:cubicBezTo>
                    <a:pt x="199" y="166"/>
                    <a:pt x="201" y="168"/>
                    <a:pt x="202" y="167"/>
                  </a:cubicBezTo>
                  <a:cubicBezTo>
                    <a:pt x="205" y="146"/>
                    <a:pt x="204" y="126"/>
                    <a:pt x="204" y="105"/>
                  </a:cubicBezTo>
                  <a:cubicBezTo>
                    <a:pt x="204" y="98"/>
                    <a:pt x="203" y="92"/>
                    <a:pt x="202" y="85"/>
                  </a:cubicBezTo>
                  <a:cubicBezTo>
                    <a:pt x="202" y="74"/>
                    <a:pt x="203" y="62"/>
                    <a:pt x="203" y="51"/>
                  </a:cubicBezTo>
                  <a:cubicBezTo>
                    <a:pt x="200" y="51"/>
                    <a:pt x="199" y="52"/>
                    <a:pt x="198" y="51"/>
                  </a:cubicBezTo>
                  <a:cubicBezTo>
                    <a:pt x="198" y="51"/>
                    <a:pt x="197" y="51"/>
                    <a:pt x="197" y="51"/>
                  </a:cubicBezTo>
                  <a:close/>
                  <a:moveTo>
                    <a:pt x="279" y="76"/>
                  </a:moveTo>
                  <a:cubicBezTo>
                    <a:pt x="284" y="75"/>
                    <a:pt x="291" y="72"/>
                    <a:pt x="294" y="68"/>
                  </a:cubicBezTo>
                  <a:cubicBezTo>
                    <a:pt x="296" y="65"/>
                    <a:pt x="293" y="62"/>
                    <a:pt x="292" y="60"/>
                  </a:cubicBezTo>
                  <a:cubicBezTo>
                    <a:pt x="291" y="58"/>
                    <a:pt x="290" y="55"/>
                    <a:pt x="288" y="54"/>
                  </a:cubicBezTo>
                  <a:cubicBezTo>
                    <a:pt x="287" y="54"/>
                    <a:pt x="284" y="54"/>
                    <a:pt x="281" y="54"/>
                  </a:cubicBezTo>
                  <a:cubicBezTo>
                    <a:pt x="279" y="55"/>
                    <a:pt x="276" y="55"/>
                    <a:pt x="275" y="55"/>
                  </a:cubicBezTo>
                  <a:cubicBezTo>
                    <a:pt x="272" y="56"/>
                    <a:pt x="269" y="59"/>
                    <a:pt x="267" y="60"/>
                  </a:cubicBezTo>
                  <a:cubicBezTo>
                    <a:pt x="268" y="61"/>
                    <a:pt x="266" y="62"/>
                    <a:pt x="267" y="63"/>
                  </a:cubicBezTo>
                  <a:cubicBezTo>
                    <a:pt x="266" y="63"/>
                    <a:pt x="265" y="63"/>
                    <a:pt x="265" y="64"/>
                  </a:cubicBezTo>
                  <a:cubicBezTo>
                    <a:pt x="265" y="69"/>
                    <a:pt x="268" y="73"/>
                    <a:pt x="270" y="77"/>
                  </a:cubicBezTo>
                  <a:cubicBezTo>
                    <a:pt x="273" y="76"/>
                    <a:pt x="275" y="76"/>
                    <a:pt x="279" y="76"/>
                  </a:cubicBezTo>
                  <a:close/>
                  <a:moveTo>
                    <a:pt x="73" y="56"/>
                  </a:moveTo>
                  <a:cubicBezTo>
                    <a:pt x="70" y="62"/>
                    <a:pt x="67" y="68"/>
                    <a:pt x="64" y="75"/>
                  </a:cubicBezTo>
                  <a:cubicBezTo>
                    <a:pt x="66" y="74"/>
                    <a:pt x="66" y="76"/>
                    <a:pt x="68" y="76"/>
                  </a:cubicBezTo>
                  <a:cubicBezTo>
                    <a:pt x="71" y="70"/>
                    <a:pt x="74" y="63"/>
                    <a:pt x="76" y="57"/>
                  </a:cubicBezTo>
                  <a:cubicBezTo>
                    <a:pt x="76" y="56"/>
                    <a:pt x="75" y="55"/>
                    <a:pt x="73" y="56"/>
                  </a:cubicBezTo>
                  <a:close/>
                  <a:moveTo>
                    <a:pt x="85" y="61"/>
                  </a:moveTo>
                  <a:cubicBezTo>
                    <a:pt x="83" y="63"/>
                    <a:pt x="82" y="66"/>
                    <a:pt x="80" y="70"/>
                  </a:cubicBezTo>
                  <a:cubicBezTo>
                    <a:pt x="79" y="73"/>
                    <a:pt x="76" y="76"/>
                    <a:pt x="76" y="78"/>
                  </a:cubicBezTo>
                  <a:cubicBezTo>
                    <a:pt x="77" y="81"/>
                    <a:pt x="80" y="81"/>
                    <a:pt x="81" y="83"/>
                  </a:cubicBezTo>
                  <a:cubicBezTo>
                    <a:pt x="86" y="77"/>
                    <a:pt x="88" y="70"/>
                    <a:pt x="91" y="64"/>
                  </a:cubicBezTo>
                  <a:cubicBezTo>
                    <a:pt x="89" y="62"/>
                    <a:pt x="87" y="61"/>
                    <a:pt x="85" y="61"/>
                  </a:cubicBezTo>
                  <a:close/>
                  <a:moveTo>
                    <a:pt x="93" y="64"/>
                  </a:moveTo>
                  <a:cubicBezTo>
                    <a:pt x="91" y="70"/>
                    <a:pt x="86" y="77"/>
                    <a:pt x="84" y="83"/>
                  </a:cubicBezTo>
                  <a:cubicBezTo>
                    <a:pt x="83" y="89"/>
                    <a:pt x="84" y="98"/>
                    <a:pt x="85" y="105"/>
                  </a:cubicBezTo>
                  <a:cubicBezTo>
                    <a:pt x="85" y="111"/>
                    <a:pt x="84" y="117"/>
                    <a:pt x="84" y="123"/>
                  </a:cubicBezTo>
                  <a:cubicBezTo>
                    <a:pt x="85" y="135"/>
                    <a:pt x="85" y="150"/>
                    <a:pt x="85" y="163"/>
                  </a:cubicBezTo>
                  <a:cubicBezTo>
                    <a:pt x="85" y="164"/>
                    <a:pt x="87" y="165"/>
                    <a:pt x="86" y="167"/>
                  </a:cubicBezTo>
                  <a:cubicBezTo>
                    <a:pt x="93" y="170"/>
                    <a:pt x="101" y="169"/>
                    <a:pt x="107" y="167"/>
                  </a:cubicBezTo>
                  <a:cubicBezTo>
                    <a:pt x="109" y="159"/>
                    <a:pt x="108" y="152"/>
                    <a:pt x="108" y="144"/>
                  </a:cubicBezTo>
                  <a:cubicBezTo>
                    <a:pt x="108" y="132"/>
                    <a:pt x="109" y="119"/>
                    <a:pt x="109" y="105"/>
                  </a:cubicBezTo>
                  <a:cubicBezTo>
                    <a:pt x="109" y="101"/>
                    <a:pt x="109" y="96"/>
                    <a:pt x="109" y="93"/>
                  </a:cubicBezTo>
                  <a:cubicBezTo>
                    <a:pt x="109" y="92"/>
                    <a:pt x="108" y="91"/>
                    <a:pt x="108" y="90"/>
                  </a:cubicBezTo>
                  <a:cubicBezTo>
                    <a:pt x="108" y="87"/>
                    <a:pt x="109" y="84"/>
                    <a:pt x="108" y="81"/>
                  </a:cubicBezTo>
                  <a:cubicBezTo>
                    <a:pt x="108" y="75"/>
                    <a:pt x="106" y="70"/>
                    <a:pt x="106" y="64"/>
                  </a:cubicBezTo>
                  <a:cubicBezTo>
                    <a:pt x="102" y="62"/>
                    <a:pt x="97" y="62"/>
                    <a:pt x="93" y="64"/>
                  </a:cubicBezTo>
                  <a:close/>
                  <a:moveTo>
                    <a:pt x="271" y="79"/>
                  </a:moveTo>
                  <a:cubicBezTo>
                    <a:pt x="271" y="82"/>
                    <a:pt x="272" y="83"/>
                    <a:pt x="273" y="84"/>
                  </a:cubicBezTo>
                  <a:cubicBezTo>
                    <a:pt x="274" y="84"/>
                    <a:pt x="274" y="83"/>
                    <a:pt x="276" y="83"/>
                  </a:cubicBezTo>
                  <a:cubicBezTo>
                    <a:pt x="285" y="87"/>
                    <a:pt x="306" y="80"/>
                    <a:pt x="296" y="69"/>
                  </a:cubicBezTo>
                  <a:cubicBezTo>
                    <a:pt x="292" y="77"/>
                    <a:pt x="281" y="78"/>
                    <a:pt x="271" y="79"/>
                  </a:cubicBezTo>
                  <a:close/>
                  <a:moveTo>
                    <a:pt x="265" y="96"/>
                  </a:moveTo>
                  <a:cubicBezTo>
                    <a:pt x="265" y="98"/>
                    <a:pt x="265" y="100"/>
                    <a:pt x="265" y="103"/>
                  </a:cubicBezTo>
                  <a:cubicBezTo>
                    <a:pt x="265" y="107"/>
                    <a:pt x="265" y="112"/>
                    <a:pt x="265" y="118"/>
                  </a:cubicBezTo>
                  <a:cubicBezTo>
                    <a:pt x="265" y="121"/>
                    <a:pt x="265" y="125"/>
                    <a:pt x="266" y="127"/>
                  </a:cubicBezTo>
                  <a:cubicBezTo>
                    <a:pt x="266" y="128"/>
                    <a:pt x="268" y="130"/>
                    <a:pt x="269" y="132"/>
                  </a:cubicBezTo>
                  <a:cubicBezTo>
                    <a:pt x="272" y="136"/>
                    <a:pt x="274" y="141"/>
                    <a:pt x="276" y="147"/>
                  </a:cubicBezTo>
                  <a:cubicBezTo>
                    <a:pt x="278" y="151"/>
                    <a:pt x="281" y="160"/>
                    <a:pt x="284" y="163"/>
                  </a:cubicBezTo>
                  <a:cubicBezTo>
                    <a:pt x="285" y="164"/>
                    <a:pt x="289" y="165"/>
                    <a:pt x="291" y="166"/>
                  </a:cubicBezTo>
                  <a:cubicBezTo>
                    <a:pt x="296" y="168"/>
                    <a:pt x="302" y="168"/>
                    <a:pt x="306" y="169"/>
                  </a:cubicBezTo>
                  <a:cubicBezTo>
                    <a:pt x="304" y="166"/>
                    <a:pt x="303" y="162"/>
                    <a:pt x="302" y="159"/>
                  </a:cubicBezTo>
                  <a:cubicBezTo>
                    <a:pt x="301" y="156"/>
                    <a:pt x="299" y="153"/>
                    <a:pt x="298" y="151"/>
                  </a:cubicBezTo>
                  <a:cubicBezTo>
                    <a:pt x="298" y="150"/>
                    <a:pt x="298" y="148"/>
                    <a:pt x="298" y="147"/>
                  </a:cubicBezTo>
                  <a:cubicBezTo>
                    <a:pt x="296" y="141"/>
                    <a:pt x="292" y="135"/>
                    <a:pt x="290" y="128"/>
                  </a:cubicBezTo>
                  <a:cubicBezTo>
                    <a:pt x="287" y="122"/>
                    <a:pt x="285" y="115"/>
                    <a:pt x="282" y="109"/>
                  </a:cubicBezTo>
                  <a:cubicBezTo>
                    <a:pt x="276" y="97"/>
                    <a:pt x="271" y="84"/>
                    <a:pt x="265" y="73"/>
                  </a:cubicBezTo>
                  <a:cubicBezTo>
                    <a:pt x="265" y="72"/>
                    <a:pt x="265" y="72"/>
                    <a:pt x="265" y="73"/>
                  </a:cubicBezTo>
                  <a:cubicBezTo>
                    <a:pt x="264" y="79"/>
                    <a:pt x="265" y="87"/>
                    <a:pt x="265" y="96"/>
                  </a:cubicBezTo>
                  <a:close/>
                  <a:moveTo>
                    <a:pt x="274" y="87"/>
                  </a:moveTo>
                  <a:cubicBezTo>
                    <a:pt x="276" y="89"/>
                    <a:pt x="276" y="92"/>
                    <a:pt x="278" y="94"/>
                  </a:cubicBezTo>
                  <a:cubicBezTo>
                    <a:pt x="278" y="93"/>
                    <a:pt x="278" y="93"/>
                    <a:pt x="278" y="93"/>
                  </a:cubicBezTo>
                  <a:cubicBezTo>
                    <a:pt x="280" y="93"/>
                    <a:pt x="283" y="93"/>
                    <a:pt x="285" y="93"/>
                  </a:cubicBezTo>
                  <a:cubicBezTo>
                    <a:pt x="291" y="93"/>
                    <a:pt x="299" y="87"/>
                    <a:pt x="301" y="83"/>
                  </a:cubicBezTo>
                  <a:cubicBezTo>
                    <a:pt x="302" y="81"/>
                    <a:pt x="302" y="79"/>
                    <a:pt x="300" y="78"/>
                  </a:cubicBezTo>
                  <a:cubicBezTo>
                    <a:pt x="295" y="87"/>
                    <a:pt x="283" y="86"/>
                    <a:pt x="274" y="87"/>
                  </a:cubicBezTo>
                  <a:close/>
                  <a:moveTo>
                    <a:pt x="278" y="96"/>
                  </a:moveTo>
                  <a:cubicBezTo>
                    <a:pt x="279" y="96"/>
                    <a:pt x="279" y="97"/>
                    <a:pt x="279" y="98"/>
                  </a:cubicBezTo>
                  <a:cubicBezTo>
                    <a:pt x="283" y="98"/>
                    <a:pt x="287" y="99"/>
                    <a:pt x="290" y="98"/>
                  </a:cubicBezTo>
                  <a:cubicBezTo>
                    <a:pt x="297" y="98"/>
                    <a:pt x="302" y="92"/>
                    <a:pt x="305" y="87"/>
                  </a:cubicBezTo>
                  <a:cubicBezTo>
                    <a:pt x="304" y="86"/>
                    <a:pt x="304" y="84"/>
                    <a:pt x="303" y="84"/>
                  </a:cubicBezTo>
                  <a:cubicBezTo>
                    <a:pt x="298" y="92"/>
                    <a:pt x="289" y="97"/>
                    <a:pt x="278" y="96"/>
                  </a:cubicBezTo>
                  <a:close/>
                  <a:moveTo>
                    <a:pt x="54" y="102"/>
                  </a:moveTo>
                  <a:cubicBezTo>
                    <a:pt x="55" y="102"/>
                    <a:pt x="56" y="103"/>
                    <a:pt x="57" y="102"/>
                  </a:cubicBezTo>
                  <a:cubicBezTo>
                    <a:pt x="57" y="100"/>
                    <a:pt x="60" y="96"/>
                    <a:pt x="61" y="92"/>
                  </a:cubicBezTo>
                  <a:cubicBezTo>
                    <a:pt x="62" y="90"/>
                    <a:pt x="65" y="84"/>
                    <a:pt x="60" y="84"/>
                  </a:cubicBezTo>
                  <a:cubicBezTo>
                    <a:pt x="59" y="91"/>
                    <a:pt x="56" y="95"/>
                    <a:pt x="54" y="102"/>
                  </a:cubicBezTo>
                  <a:close/>
                  <a:moveTo>
                    <a:pt x="72" y="88"/>
                  </a:moveTo>
                  <a:cubicBezTo>
                    <a:pt x="69" y="92"/>
                    <a:pt x="66" y="99"/>
                    <a:pt x="64" y="105"/>
                  </a:cubicBezTo>
                  <a:cubicBezTo>
                    <a:pt x="66" y="106"/>
                    <a:pt x="68" y="108"/>
                    <a:pt x="70" y="110"/>
                  </a:cubicBezTo>
                  <a:cubicBezTo>
                    <a:pt x="73" y="104"/>
                    <a:pt x="76" y="98"/>
                    <a:pt x="78" y="91"/>
                  </a:cubicBezTo>
                  <a:cubicBezTo>
                    <a:pt x="77" y="89"/>
                    <a:pt x="74" y="88"/>
                    <a:pt x="72" y="88"/>
                  </a:cubicBezTo>
                  <a:close/>
                  <a:moveTo>
                    <a:pt x="79" y="94"/>
                  </a:moveTo>
                  <a:cubicBezTo>
                    <a:pt x="79" y="95"/>
                    <a:pt x="79" y="96"/>
                    <a:pt x="79" y="97"/>
                  </a:cubicBezTo>
                  <a:cubicBezTo>
                    <a:pt x="77" y="101"/>
                    <a:pt x="74" y="105"/>
                    <a:pt x="73" y="109"/>
                  </a:cubicBezTo>
                  <a:cubicBezTo>
                    <a:pt x="72" y="113"/>
                    <a:pt x="72" y="118"/>
                    <a:pt x="71" y="123"/>
                  </a:cubicBezTo>
                  <a:cubicBezTo>
                    <a:pt x="71" y="135"/>
                    <a:pt x="72" y="143"/>
                    <a:pt x="70" y="154"/>
                  </a:cubicBezTo>
                  <a:cubicBezTo>
                    <a:pt x="74" y="157"/>
                    <a:pt x="78" y="160"/>
                    <a:pt x="82" y="163"/>
                  </a:cubicBezTo>
                  <a:cubicBezTo>
                    <a:pt x="83" y="155"/>
                    <a:pt x="83" y="148"/>
                    <a:pt x="83" y="139"/>
                  </a:cubicBezTo>
                  <a:cubicBezTo>
                    <a:pt x="83" y="131"/>
                    <a:pt x="82" y="123"/>
                    <a:pt x="82" y="117"/>
                  </a:cubicBezTo>
                  <a:cubicBezTo>
                    <a:pt x="82" y="109"/>
                    <a:pt x="83" y="97"/>
                    <a:pt x="82" y="89"/>
                  </a:cubicBezTo>
                  <a:cubicBezTo>
                    <a:pt x="81" y="91"/>
                    <a:pt x="80" y="92"/>
                    <a:pt x="79" y="94"/>
                  </a:cubicBezTo>
                  <a:close/>
                  <a:moveTo>
                    <a:pt x="280" y="100"/>
                  </a:moveTo>
                  <a:cubicBezTo>
                    <a:pt x="285" y="111"/>
                    <a:pt x="290" y="124"/>
                    <a:pt x="295" y="136"/>
                  </a:cubicBezTo>
                  <a:cubicBezTo>
                    <a:pt x="305" y="137"/>
                    <a:pt x="318" y="131"/>
                    <a:pt x="322" y="122"/>
                  </a:cubicBezTo>
                  <a:cubicBezTo>
                    <a:pt x="317" y="111"/>
                    <a:pt x="312" y="100"/>
                    <a:pt x="306" y="90"/>
                  </a:cubicBezTo>
                  <a:cubicBezTo>
                    <a:pt x="302" y="97"/>
                    <a:pt x="291" y="104"/>
                    <a:pt x="280" y="100"/>
                  </a:cubicBezTo>
                  <a:close/>
                  <a:moveTo>
                    <a:pt x="43" y="128"/>
                  </a:moveTo>
                  <a:cubicBezTo>
                    <a:pt x="44" y="129"/>
                    <a:pt x="44" y="129"/>
                    <a:pt x="45" y="129"/>
                  </a:cubicBezTo>
                  <a:cubicBezTo>
                    <a:pt x="47" y="123"/>
                    <a:pt x="50" y="117"/>
                    <a:pt x="52" y="111"/>
                  </a:cubicBezTo>
                  <a:cubicBezTo>
                    <a:pt x="51" y="112"/>
                    <a:pt x="51" y="111"/>
                    <a:pt x="50" y="111"/>
                  </a:cubicBezTo>
                  <a:cubicBezTo>
                    <a:pt x="48" y="117"/>
                    <a:pt x="45" y="122"/>
                    <a:pt x="43" y="128"/>
                  </a:cubicBezTo>
                  <a:close/>
                  <a:moveTo>
                    <a:pt x="62" y="115"/>
                  </a:moveTo>
                  <a:cubicBezTo>
                    <a:pt x="59" y="116"/>
                    <a:pt x="58" y="121"/>
                    <a:pt x="57" y="124"/>
                  </a:cubicBezTo>
                  <a:cubicBezTo>
                    <a:pt x="56" y="126"/>
                    <a:pt x="53" y="129"/>
                    <a:pt x="52" y="133"/>
                  </a:cubicBezTo>
                  <a:cubicBezTo>
                    <a:pt x="54" y="134"/>
                    <a:pt x="57" y="136"/>
                    <a:pt x="58" y="138"/>
                  </a:cubicBezTo>
                  <a:cubicBezTo>
                    <a:pt x="61" y="132"/>
                    <a:pt x="64" y="125"/>
                    <a:pt x="66" y="118"/>
                  </a:cubicBezTo>
                  <a:cubicBezTo>
                    <a:pt x="65" y="117"/>
                    <a:pt x="64" y="116"/>
                    <a:pt x="62" y="115"/>
                  </a:cubicBezTo>
                  <a:close/>
                  <a:moveTo>
                    <a:pt x="297" y="139"/>
                  </a:moveTo>
                  <a:cubicBezTo>
                    <a:pt x="297" y="140"/>
                    <a:pt x="297" y="141"/>
                    <a:pt x="298" y="142"/>
                  </a:cubicBezTo>
                  <a:cubicBezTo>
                    <a:pt x="298" y="141"/>
                    <a:pt x="298" y="141"/>
                    <a:pt x="299" y="140"/>
                  </a:cubicBezTo>
                  <a:cubicBezTo>
                    <a:pt x="302" y="141"/>
                    <a:pt x="306" y="140"/>
                    <a:pt x="308" y="140"/>
                  </a:cubicBezTo>
                  <a:cubicBezTo>
                    <a:pt x="314" y="139"/>
                    <a:pt x="320" y="135"/>
                    <a:pt x="323" y="132"/>
                  </a:cubicBezTo>
                  <a:cubicBezTo>
                    <a:pt x="324" y="130"/>
                    <a:pt x="326" y="127"/>
                    <a:pt x="323" y="125"/>
                  </a:cubicBezTo>
                  <a:cubicBezTo>
                    <a:pt x="317" y="134"/>
                    <a:pt x="308" y="138"/>
                    <a:pt x="297" y="139"/>
                  </a:cubicBezTo>
                  <a:close/>
                  <a:moveTo>
                    <a:pt x="326" y="131"/>
                  </a:moveTo>
                  <a:cubicBezTo>
                    <a:pt x="321" y="139"/>
                    <a:pt x="310" y="145"/>
                    <a:pt x="298" y="142"/>
                  </a:cubicBezTo>
                  <a:cubicBezTo>
                    <a:pt x="299" y="146"/>
                    <a:pt x="301" y="150"/>
                    <a:pt x="306" y="148"/>
                  </a:cubicBezTo>
                  <a:cubicBezTo>
                    <a:pt x="316" y="150"/>
                    <a:pt x="327" y="146"/>
                    <a:pt x="330" y="137"/>
                  </a:cubicBezTo>
                  <a:cubicBezTo>
                    <a:pt x="328" y="135"/>
                    <a:pt x="328" y="132"/>
                    <a:pt x="326" y="131"/>
                  </a:cubicBezTo>
                  <a:close/>
                  <a:moveTo>
                    <a:pt x="37" y="140"/>
                  </a:moveTo>
                  <a:cubicBezTo>
                    <a:pt x="36" y="142"/>
                    <a:pt x="35" y="145"/>
                    <a:pt x="34" y="147"/>
                  </a:cubicBezTo>
                  <a:cubicBezTo>
                    <a:pt x="38" y="148"/>
                    <a:pt x="41" y="147"/>
                    <a:pt x="45" y="149"/>
                  </a:cubicBezTo>
                  <a:cubicBezTo>
                    <a:pt x="47" y="150"/>
                    <a:pt x="49" y="153"/>
                    <a:pt x="51" y="154"/>
                  </a:cubicBezTo>
                  <a:cubicBezTo>
                    <a:pt x="52" y="151"/>
                    <a:pt x="53" y="150"/>
                    <a:pt x="54" y="147"/>
                  </a:cubicBezTo>
                  <a:cubicBezTo>
                    <a:pt x="50" y="143"/>
                    <a:pt x="44" y="140"/>
                    <a:pt x="37" y="140"/>
                  </a:cubicBezTo>
                  <a:close/>
                  <a:moveTo>
                    <a:pt x="313" y="160"/>
                  </a:moveTo>
                  <a:cubicBezTo>
                    <a:pt x="320" y="161"/>
                    <a:pt x="328" y="157"/>
                    <a:pt x="332" y="153"/>
                  </a:cubicBezTo>
                  <a:cubicBezTo>
                    <a:pt x="335" y="149"/>
                    <a:pt x="334" y="145"/>
                    <a:pt x="332" y="141"/>
                  </a:cubicBezTo>
                  <a:cubicBezTo>
                    <a:pt x="332" y="141"/>
                    <a:pt x="331" y="141"/>
                    <a:pt x="331" y="141"/>
                  </a:cubicBezTo>
                  <a:cubicBezTo>
                    <a:pt x="326" y="150"/>
                    <a:pt x="312" y="151"/>
                    <a:pt x="302" y="151"/>
                  </a:cubicBezTo>
                  <a:cubicBezTo>
                    <a:pt x="303" y="154"/>
                    <a:pt x="304" y="157"/>
                    <a:pt x="306" y="159"/>
                  </a:cubicBezTo>
                  <a:cubicBezTo>
                    <a:pt x="308" y="159"/>
                    <a:pt x="311" y="160"/>
                    <a:pt x="313" y="160"/>
                  </a:cubicBezTo>
                  <a:close/>
                  <a:moveTo>
                    <a:pt x="114" y="154"/>
                  </a:moveTo>
                  <a:cubicBezTo>
                    <a:pt x="125" y="157"/>
                    <a:pt x="139" y="158"/>
                    <a:pt x="153" y="156"/>
                  </a:cubicBezTo>
                  <a:cubicBezTo>
                    <a:pt x="153" y="152"/>
                    <a:pt x="153" y="149"/>
                    <a:pt x="153" y="145"/>
                  </a:cubicBezTo>
                  <a:cubicBezTo>
                    <a:pt x="139" y="147"/>
                    <a:pt x="124" y="147"/>
                    <a:pt x="115" y="144"/>
                  </a:cubicBezTo>
                  <a:cubicBezTo>
                    <a:pt x="114" y="147"/>
                    <a:pt x="114" y="150"/>
                    <a:pt x="114" y="154"/>
                  </a:cubicBezTo>
                  <a:close/>
                  <a:moveTo>
                    <a:pt x="32" y="153"/>
                  </a:moveTo>
                  <a:cubicBezTo>
                    <a:pt x="40" y="153"/>
                    <a:pt x="44" y="158"/>
                    <a:pt x="49" y="160"/>
                  </a:cubicBezTo>
                  <a:cubicBezTo>
                    <a:pt x="49" y="159"/>
                    <a:pt x="50" y="158"/>
                    <a:pt x="50" y="157"/>
                  </a:cubicBezTo>
                  <a:cubicBezTo>
                    <a:pt x="47" y="152"/>
                    <a:pt x="41" y="150"/>
                    <a:pt x="34" y="149"/>
                  </a:cubicBezTo>
                  <a:cubicBezTo>
                    <a:pt x="34" y="149"/>
                    <a:pt x="33" y="149"/>
                    <a:pt x="33" y="149"/>
                  </a:cubicBezTo>
                  <a:cubicBezTo>
                    <a:pt x="33" y="150"/>
                    <a:pt x="32" y="151"/>
                    <a:pt x="32" y="153"/>
                  </a:cubicBezTo>
                  <a:close/>
                  <a:moveTo>
                    <a:pt x="332" y="156"/>
                  </a:moveTo>
                  <a:cubicBezTo>
                    <a:pt x="326" y="163"/>
                    <a:pt x="317" y="163"/>
                    <a:pt x="307" y="162"/>
                  </a:cubicBezTo>
                  <a:cubicBezTo>
                    <a:pt x="309" y="166"/>
                    <a:pt x="310" y="171"/>
                    <a:pt x="314" y="172"/>
                  </a:cubicBezTo>
                  <a:cubicBezTo>
                    <a:pt x="316" y="173"/>
                    <a:pt x="321" y="173"/>
                    <a:pt x="323" y="173"/>
                  </a:cubicBezTo>
                  <a:cubicBezTo>
                    <a:pt x="331" y="172"/>
                    <a:pt x="337" y="168"/>
                    <a:pt x="339" y="162"/>
                  </a:cubicBezTo>
                  <a:cubicBezTo>
                    <a:pt x="341" y="158"/>
                    <a:pt x="338" y="154"/>
                    <a:pt x="336" y="150"/>
                  </a:cubicBezTo>
                  <a:cubicBezTo>
                    <a:pt x="335" y="152"/>
                    <a:pt x="333" y="155"/>
                    <a:pt x="332" y="156"/>
                  </a:cubicBezTo>
                  <a:close/>
                  <a:moveTo>
                    <a:pt x="30" y="160"/>
                  </a:moveTo>
                  <a:cubicBezTo>
                    <a:pt x="33" y="164"/>
                    <a:pt x="45" y="169"/>
                    <a:pt x="48" y="162"/>
                  </a:cubicBezTo>
                  <a:cubicBezTo>
                    <a:pt x="42" y="159"/>
                    <a:pt x="38" y="155"/>
                    <a:pt x="31" y="154"/>
                  </a:cubicBezTo>
                  <a:cubicBezTo>
                    <a:pt x="30" y="156"/>
                    <a:pt x="30" y="158"/>
                    <a:pt x="30" y="160"/>
                  </a:cubicBezTo>
                  <a:close/>
                  <a:moveTo>
                    <a:pt x="115" y="166"/>
                  </a:moveTo>
                  <a:cubicBezTo>
                    <a:pt x="119" y="167"/>
                    <a:pt x="125" y="169"/>
                    <a:pt x="132" y="169"/>
                  </a:cubicBezTo>
                  <a:cubicBezTo>
                    <a:pt x="138" y="170"/>
                    <a:pt x="149" y="171"/>
                    <a:pt x="152" y="167"/>
                  </a:cubicBezTo>
                  <a:cubicBezTo>
                    <a:pt x="153" y="165"/>
                    <a:pt x="152" y="160"/>
                    <a:pt x="152" y="159"/>
                  </a:cubicBezTo>
                  <a:cubicBezTo>
                    <a:pt x="139" y="159"/>
                    <a:pt x="125" y="160"/>
                    <a:pt x="114" y="156"/>
                  </a:cubicBezTo>
                  <a:cubicBezTo>
                    <a:pt x="114" y="160"/>
                    <a:pt x="113" y="164"/>
                    <a:pt x="115" y="1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39" name="Freeform 107"/>
            <p:cNvSpPr>
              <a:spLocks noEditPoints="1"/>
            </p:cNvSpPr>
            <p:nvPr/>
          </p:nvSpPr>
          <p:spPr bwMode="auto">
            <a:xfrm>
              <a:off x="7893218" y="3755274"/>
              <a:ext cx="97606" cy="368593"/>
            </a:xfrm>
            <a:custGeom>
              <a:avLst/>
              <a:gdLst>
                <a:gd name="T0" fmla="*/ 28 w 31"/>
                <a:gd name="T1" fmla="*/ 114 h 117"/>
                <a:gd name="T2" fmla="*/ 4 w 31"/>
                <a:gd name="T3" fmla="*/ 114 h 117"/>
                <a:gd name="T4" fmla="*/ 2 w 31"/>
                <a:gd name="T5" fmla="*/ 91 h 117"/>
                <a:gd name="T6" fmla="*/ 3 w 31"/>
                <a:gd name="T7" fmla="*/ 67 h 117"/>
                <a:gd name="T8" fmla="*/ 2 w 31"/>
                <a:gd name="T9" fmla="*/ 61 h 117"/>
                <a:gd name="T10" fmla="*/ 2 w 31"/>
                <a:gd name="T11" fmla="*/ 34 h 117"/>
                <a:gd name="T12" fmla="*/ 1 w 31"/>
                <a:gd name="T13" fmla="*/ 18 h 117"/>
                <a:gd name="T14" fmla="*/ 2 w 31"/>
                <a:gd name="T15" fmla="*/ 5 h 117"/>
                <a:gd name="T16" fmla="*/ 7 w 31"/>
                <a:gd name="T17" fmla="*/ 1 h 117"/>
                <a:gd name="T18" fmla="*/ 12 w 31"/>
                <a:gd name="T19" fmla="*/ 1 h 117"/>
                <a:gd name="T20" fmla="*/ 29 w 31"/>
                <a:gd name="T21" fmla="*/ 7 h 117"/>
                <a:gd name="T22" fmla="*/ 29 w 31"/>
                <a:gd name="T23" fmla="*/ 24 h 117"/>
                <a:gd name="T24" fmla="*/ 29 w 31"/>
                <a:gd name="T25" fmla="*/ 82 h 117"/>
                <a:gd name="T26" fmla="*/ 28 w 31"/>
                <a:gd name="T27" fmla="*/ 114 h 117"/>
                <a:gd name="T28" fmla="*/ 9 w 31"/>
                <a:gd name="T29" fmla="*/ 112 h 117"/>
                <a:gd name="T30" fmla="*/ 19 w 31"/>
                <a:gd name="T31" fmla="*/ 112 h 117"/>
                <a:gd name="T32" fmla="*/ 26 w 31"/>
                <a:gd name="T33" fmla="*/ 108 h 117"/>
                <a:gd name="T34" fmla="*/ 26 w 31"/>
                <a:gd name="T35" fmla="*/ 97 h 117"/>
                <a:gd name="T36" fmla="*/ 26 w 31"/>
                <a:gd name="T37" fmla="*/ 76 h 117"/>
                <a:gd name="T38" fmla="*/ 27 w 31"/>
                <a:gd name="T39" fmla="*/ 24 h 117"/>
                <a:gd name="T40" fmla="*/ 27 w 31"/>
                <a:gd name="T41" fmla="*/ 10 h 117"/>
                <a:gd name="T42" fmla="*/ 21 w 31"/>
                <a:gd name="T43" fmla="*/ 5 h 117"/>
                <a:gd name="T44" fmla="*/ 7 w 31"/>
                <a:gd name="T45" fmla="*/ 5 h 117"/>
                <a:gd name="T46" fmla="*/ 4 w 31"/>
                <a:gd name="T47" fmla="*/ 13 h 117"/>
                <a:gd name="T48" fmla="*/ 4 w 31"/>
                <a:gd name="T49" fmla="*/ 15 h 117"/>
                <a:gd name="T50" fmla="*/ 5 w 31"/>
                <a:gd name="T51" fmla="*/ 54 h 117"/>
                <a:gd name="T52" fmla="*/ 4 w 31"/>
                <a:gd name="T53" fmla="*/ 106 h 117"/>
                <a:gd name="T54" fmla="*/ 4 w 31"/>
                <a:gd name="T55" fmla="*/ 109 h 117"/>
                <a:gd name="T56" fmla="*/ 8 w 31"/>
                <a:gd name="T57" fmla="*/ 113 h 117"/>
                <a:gd name="T58" fmla="*/ 9 w 31"/>
                <a:gd name="T59" fmla="*/ 11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117">
                  <a:moveTo>
                    <a:pt x="28" y="114"/>
                  </a:moveTo>
                  <a:cubicBezTo>
                    <a:pt x="22" y="117"/>
                    <a:pt x="12" y="117"/>
                    <a:pt x="4" y="114"/>
                  </a:cubicBezTo>
                  <a:cubicBezTo>
                    <a:pt x="0" y="108"/>
                    <a:pt x="2" y="100"/>
                    <a:pt x="2" y="91"/>
                  </a:cubicBezTo>
                  <a:cubicBezTo>
                    <a:pt x="2" y="83"/>
                    <a:pt x="3" y="75"/>
                    <a:pt x="3" y="67"/>
                  </a:cubicBezTo>
                  <a:cubicBezTo>
                    <a:pt x="3" y="65"/>
                    <a:pt x="2" y="63"/>
                    <a:pt x="2" y="61"/>
                  </a:cubicBezTo>
                  <a:cubicBezTo>
                    <a:pt x="3" y="51"/>
                    <a:pt x="2" y="42"/>
                    <a:pt x="2" y="34"/>
                  </a:cubicBezTo>
                  <a:cubicBezTo>
                    <a:pt x="1" y="28"/>
                    <a:pt x="1" y="23"/>
                    <a:pt x="1" y="18"/>
                  </a:cubicBezTo>
                  <a:cubicBezTo>
                    <a:pt x="2" y="14"/>
                    <a:pt x="0" y="9"/>
                    <a:pt x="2" y="5"/>
                  </a:cubicBezTo>
                  <a:cubicBezTo>
                    <a:pt x="3" y="3"/>
                    <a:pt x="6" y="1"/>
                    <a:pt x="7" y="1"/>
                  </a:cubicBezTo>
                  <a:cubicBezTo>
                    <a:pt x="8" y="1"/>
                    <a:pt x="10" y="1"/>
                    <a:pt x="12" y="1"/>
                  </a:cubicBezTo>
                  <a:cubicBezTo>
                    <a:pt x="19" y="1"/>
                    <a:pt x="26" y="0"/>
                    <a:pt x="29" y="7"/>
                  </a:cubicBezTo>
                  <a:cubicBezTo>
                    <a:pt x="31" y="13"/>
                    <a:pt x="29" y="19"/>
                    <a:pt x="29" y="24"/>
                  </a:cubicBezTo>
                  <a:cubicBezTo>
                    <a:pt x="28" y="41"/>
                    <a:pt x="29" y="64"/>
                    <a:pt x="29" y="82"/>
                  </a:cubicBezTo>
                  <a:cubicBezTo>
                    <a:pt x="29" y="94"/>
                    <a:pt x="30" y="104"/>
                    <a:pt x="28" y="114"/>
                  </a:cubicBezTo>
                  <a:close/>
                  <a:moveTo>
                    <a:pt x="9" y="112"/>
                  </a:moveTo>
                  <a:cubicBezTo>
                    <a:pt x="10" y="113"/>
                    <a:pt x="16" y="114"/>
                    <a:pt x="19" y="112"/>
                  </a:cubicBezTo>
                  <a:cubicBezTo>
                    <a:pt x="23" y="114"/>
                    <a:pt x="26" y="112"/>
                    <a:pt x="26" y="108"/>
                  </a:cubicBezTo>
                  <a:cubicBezTo>
                    <a:pt x="27" y="105"/>
                    <a:pt x="26" y="101"/>
                    <a:pt x="26" y="97"/>
                  </a:cubicBezTo>
                  <a:cubicBezTo>
                    <a:pt x="27" y="90"/>
                    <a:pt x="26" y="83"/>
                    <a:pt x="26" y="76"/>
                  </a:cubicBezTo>
                  <a:cubicBezTo>
                    <a:pt x="27" y="56"/>
                    <a:pt x="26" y="43"/>
                    <a:pt x="27" y="24"/>
                  </a:cubicBezTo>
                  <a:cubicBezTo>
                    <a:pt x="27" y="19"/>
                    <a:pt x="28" y="13"/>
                    <a:pt x="27" y="10"/>
                  </a:cubicBezTo>
                  <a:cubicBezTo>
                    <a:pt x="26" y="8"/>
                    <a:pt x="24" y="6"/>
                    <a:pt x="21" y="5"/>
                  </a:cubicBezTo>
                  <a:cubicBezTo>
                    <a:pt x="17" y="2"/>
                    <a:pt x="10" y="5"/>
                    <a:pt x="7" y="5"/>
                  </a:cubicBezTo>
                  <a:cubicBezTo>
                    <a:pt x="4" y="6"/>
                    <a:pt x="4" y="10"/>
                    <a:pt x="4" y="13"/>
                  </a:cubicBezTo>
                  <a:cubicBezTo>
                    <a:pt x="4" y="13"/>
                    <a:pt x="4" y="14"/>
                    <a:pt x="4" y="15"/>
                  </a:cubicBezTo>
                  <a:cubicBezTo>
                    <a:pt x="3" y="27"/>
                    <a:pt x="4" y="41"/>
                    <a:pt x="5" y="54"/>
                  </a:cubicBezTo>
                  <a:cubicBezTo>
                    <a:pt x="6" y="71"/>
                    <a:pt x="4" y="91"/>
                    <a:pt x="4" y="106"/>
                  </a:cubicBezTo>
                  <a:cubicBezTo>
                    <a:pt x="4" y="107"/>
                    <a:pt x="5" y="108"/>
                    <a:pt x="4" y="109"/>
                  </a:cubicBezTo>
                  <a:cubicBezTo>
                    <a:pt x="6" y="110"/>
                    <a:pt x="7" y="112"/>
                    <a:pt x="8" y="113"/>
                  </a:cubicBezTo>
                  <a:cubicBezTo>
                    <a:pt x="8" y="112"/>
                    <a:pt x="8" y="111"/>
                    <a:pt x="9" y="1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7" presetClass="entr" presetSubtype="4"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p:cTn id="13" dur="500" fill="hold"/>
                                        <p:tgtEl>
                                          <p:spTgt spid="31"/>
                                        </p:tgtEl>
                                        <p:attrNameLst>
                                          <p:attrName>ppt_x</p:attrName>
                                        </p:attrNameLst>
                                      </p:cBhvr>
                                      <p:tavLst>
                                        <p:tav tm="0">
                                          <p:val>
                                            <p:strVal val="#ppt_x"/>
                                          </p:val>
                                        </p:tav>
                                        <p:tav tm="100000">
                                          <p:val>
                                            <p:strVal val="#ppt_x"/>
                                          </p:val>
                                        </p:tav>
                                      </p:tavLst>
                                    </p:anim>
                                    <p:anim calcmode="lin" valueType="num">
                                      <p:cBhvr>
                                        <p:cTn id="14" dur="500" fill="hold"/>
                                        <p:tgtEl>
                                          <p:spTgt spid="31"/>
                                        </p:tgtEl>
                                        <p:attrNameLst>
                                          <p:attrName>ppt_y</p:attrName>
                                        </p:attrNameLst>
                                      </p:cBhvr>
                                      <p:tavLst>
                                        <p:tav tm="0">
                                          <p:val>
                                            <p:strVal val="#ppt_y+#ppt_h/2"/>
                                          </p:val>
                                        </p:tav>
                                        <p:tav tm="100000">
                                          <p:val>
                                            <p:strVal val="#ppt_y"/>
                                          </p:val>
                                        </p:tav>
                                      </p:tavLst>
                                    </p:anim>
                                    <p:anim calcmode="lin" valueType="num">
                                      <p:cBhvr>
                                        <p:cTn id="15" dur="500" fill="hold"/>
                                        <p:tgtEl>
                                          <p:spTgt spid="31"/>
                                        </p:tgtEl>
                                        <p:attrNameLst>
                                          <p:attrName>ppt_w</p:attrName>
                                        </p:attrNameLst>
                                      </p:cBhvr>
                                      <p:tavLst>
                                        <p:tav tm="0">
                                          <p:val>
                                            <p:strVal val="#ppt_w"/>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left)">
                                      <p:cBhvr>
                                        <p:cTn id="20" dur="500"/>
                                        <p:tgtEl>
                                          <p:spTgt spid="35"/>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32" presetClass="emph" presetSubtype="0" fill="hold" nodeType="withEffect">
                                  <p:stCondLst>
                                    <p:cond delay="300"/>
                                  </p:stCondLst>
                                  <p:childTnLst>
                                    <p:animRot by="120000">
                                      <p:cBhvr>
                                        <p:cTn id="26" dur="100" fill="hold">
                                          <p:stCondLst>
                                            <p:cond delay="0"/>
                                          </p:stCondLst>
                                        </p:cTn>
                                        <p:tgtEl>
                                          <p:spTgt spid="2"/>
                                        </p:tgtEl>
                                        <p:attrNameLst>
                                          <p:attrName>r</p:attrName>
                                        </p:attrNameLst>
                                      </p:cBhvr>
                                    </p:animRot>
                                    <p:animRot by="-240000">
                                      <p:cBhvr>
                                        <p:cTn id="27" dur="200" fill="hold">
                                          <p:stCondLst>
                                            <p:cond delay="200"/>
                                          </p:stCondLst>
                                        </p:cTn>
                                        <p:tgtEl>
                                          <p:spTgt spid="2"/>
                                        </p:tgtEl>
                                        <p:attrNameLst>
                                          <p:attrName>r</p:attrName>
                                        </p:attrNameLst>
                                      </p:cBhvr>
                                    </p:animRot>
                                    <p:animRot by="240000">
                                      <p:cBhvr>
                                        <p:cTn id="28" dur="200" fill="hold">
                                          <p:stCondLst>
                                            <p:cond delay="400"/>
                                          </p:stCondLst>
                                        </p:cTn>
                                        <p:tgtEl>
                                          <p:spTgt spid="2"/>
                                        </p:tgtEl>
                                        <p:attrNameLst>
                                          <p:attrName>r</p:attrName>
                                        </p:attrNameLst>
                                      </p:cBhvr>
                                    </p:animRot>
                                    <p:animRot by="-240000">
                                      <p:cBhvr>
                                        <p:cTn id="29" dur="200" fill="hold">
                                          <p:stCondLst>
                                            <p:cond delay="600"/>
                                          </p:stCondLst>
                                        </p:cTn>
                                        <p:tgtEl>
                                          <p:spTgt spid="2"/>
                                        </p:tgtEl>
                                        <p:attrNameLst>
                                          <p:attrName>r</p:attrName>
                                        </p:attrNameLst>
                                      </p:cBhvr>
                                    </p:animRot>
                                    <p:animRot by="120000">
                                      <p:cBhvr>
                                        <p:cTn id="30" dur="200" fill="hold">
                                          <p:stCondLst>
                                            <p:cond delay="800"/>
                                          </p:stCondLst>
                                        </p:cTn>
                                        <p:tgtEl>
                                          <p:spTgt spid="2"/>
                                        </p:tgtEl>
                                        <p:attrNameLst>
                                          <p:attrName>r</p:attrName>
                                        </p:attrNameLst>
                                      </p:cBhvr>
                                    </p:animRot>
                                  </p:childTnLst>
                                </p:cTn>
                              </p:par>
                            </p:childTnLst>
                          </p:cTn>
                        </p:par>
                        <p:par>
                          <p:cTn id="31" fill="hold">
                            <p:stCondLst>
                              <p:cond delay="2000"/>
                            </p:stCondLst>
                            <p:childTnLst>
                              <p:par>
                                <p:cTn id="32" presetID="22" presetClass="entr" presetSubtype="8" fill="hold" nodeType="after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par>
                                <p:cTn id="35" presetID="22" presetClass="entr" presetSubtype="8" fill="hold" grpId="0" nodeType="withEffect">
                                  <p:stCondLst>
                                    <p:cond delay="50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19"/>
          <p:cNvGrpSpPr/>
          <p:nvPr/>
        </p:nvGrpSpPr>
        <p:grpSpPr>
          <a:xfrm>
            <a:off x="563528" y="3291767"/>
            <a:ext cx="2171962" cy="1237783"/>
            <a:chOff x="422646" y="2667382"/>
            <a:chExt cx="1628971" cy="928337"/>
          </a:xfrm>
        </p:grpSpPr>
        <p:sp>
          <p:nvSpPr>
            <p:cNvPr id="38" name="Rectangle 26"/>
            <p:cNvSpPr/>
            <p:nvPr/>
          </p:nvSpPr>
          <p:spPr bwMode="auto">
            <a:xfrm>
              <a:off x="422646" y="2850300"/>
              <a:ext cx="1628971" cy="74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a:lnSpc>
                  <a:spcPct val="150000"/>
                </a:lnSpc>
                <a:spcBef>
                  <a:spcPct val="0"/>
                </a:spcBef>
                <a:buNone/>
              </a:pPr>
              <a:endParaRPr lang="zh-CN" altLang="en-US" sz="1100" dirty="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9" name="Rectangle 27"/>
            <p:cNvSpPr/>
            <p:nvPr/>
          </p:nvSpPr>
          <p:spPr bwMode="auto">
            <a:xfrm>
              <a:off x="620524" y="2667382"/>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a:lnSpc>
                  <a:spcPct val="80000"/>
                </a:lnSpc>
              </a:pPr>
              <a:endParaRPr lang="en-US" sz="2135" b="1" dirty="0">
                <a:solidFill>
                  <a:schemeClr val="tx1">
                    <a:lumMod val="85000"/>
                    <a:lumOff val="15000"/>
                  </a:schemeClr>
                </a:solidFill>
                <a:latin typeface="Arial" panose="020B0604020202020204"/>
                <a:ea typeface="微软雅黑" panose="020B0503020204020204" charset="-122"/>
                <a:cs typeface="+mn-ea"/>
                <a:sym typeface="Arial" panose="020B0604020202020204"/>
              </a:endParaRPr>
            </a:p>
          </p:txBody>
        </p:sp>
      </p:grpSp>
      <p:grpSp>
        <p:nvGrpSpPr>
          <p:cNvPr id="41" name="Group 129"/>
          <p:cNvGrpSpPr/>
          <p:nvPr/>
        </p:nvGrpSpPr>
        <p:grpSpPr>
          <a:xfrm>
            <a:off x="2848189" y="2363319"/>
            <a:ext cx="1901428" cy="1042343"/>
            <a:chOff x="633598" y="2667382"/>
            <a:chExt cx="1426071" cy="781757"/>
          </a:xfrm>
        </p:grpSpPr>
        <p:sp>
          <p:nvSpPr>
            <p:cNvPr id="42" name="Rectangle 26"/>
            <p:cNvSpPr/>
            <p:nvPr/>
          </p:nvSpPr>
          <p:spPr bwMode="auto">
            <a:xfrm>
              <a:off x="633598" y="2850301"/>
              <a:ext cx="1418019" cy="59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a:lnSpc>
                  <a:spcPct val="150000"/>
                </a:lnSpc>
                <a:spcBef>
                  <a:spcPct val="0"/>
                </a:spcBef>
                <a:buNone/>
              </a:pPr>
              <a:endParaRPr lang="zh-CN" altLang="en-US" sz="1100" dirty="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44" name="Rectangle 27"/>
            <p:cNvSpPr/>
            <p:nvPr/>
          </p:nvSpPr>
          <p:spPr bwMode="auto">
            <a:xfrm>
              <a:off x="696724" y="2667382"/>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a:lnSpc>
                  <a:spcPct val="80000"/>
                </a:lnSpc>
              </a:pPr>
              <a:endParaRPr lang="en-US" sz="2135" b="1" dirty="0">
                <a:solidFill>
                  <a:schemeClr val="tx1">
                    <a:lumMod val="85000"/>
                    <a:lumOff val="15000"/>
                  </a:schemeClr>
                </a:solidFill>
                <a:latin typeface="Arial" panose="020B0604020202020204"/>
                <a:ea typeface="微软雅黑" panose="020B0503020204020204" charset="-122"/>
                <a:cs typeface="+mn-ea"/>
                <a:sym typeface="Arial" panose="020B0604020202020204"/>
              </a:endParaRPr>
            </a:p>
          </p:txBody>
        </p:sp>
      </p:grpSp>
      <p:sp>
        <p:nvSpPr>
          <p:cNvPr id="46" name="Rectangle 26"/>
          <p:cNvSpPr/>
          <p:nvPr/>
        </p:nvSpPr>
        <p:spPr bwMode="auto">
          <a:xfrm>
            <a:off x="6361221" y="1596526"/>
            <a:ext cx="1995277" cy="798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a:lnSpc>
                <a:spcPct val="150000"/>
              </a:lnSpc>
              <a:spcBef>
                <a:spcPct val="0"/>
              </a:spcBef>
              <a:buNone/>
            </a:pPr>
            <a:endParaRPr lang="zh-CN" altLang="en-US" sz="1100" dirty="0">
              <a:solidFill>
                <a:schemeClr val="tx1">
                  <a:lumMod val="75000"/>
                  <a:lumOff val="25000"/>
                </a:schemeClr>
              </a:solidFill>
              <a:latin typeface="Arial" panose="020B0604020202020204"/>
              <a:ea typeface="微软雅黑" panose="020B0503020204020204" charset="-122"/>
              <a:sym typeface="Arial" panose="020B0604020202020204"/>
            </a:endParaRPr>
          </a:p>
        </p:txBody>
      </p:sp>
      <p:grpSp>
        <p:nvGrpSpPr>
          <p:cNvPr id="48" name="Group 135"/>
          <p:cNvGrpSpPr/>
          <p:nvPr/>
        </p:nvGrpSpPr>
        <p:grpSpPr>
          <a:xfrm>
            <a:off x="5811316" y="5059566"/>
            <a:ext cx="1998987" cy="1031241"/>
            <a:chOff x="552376" y="2667382"/>
            <a:chExt cx="1499240" cy="773431"/>
          </a:xfrm>
        </p:grpSpPr>
        <p:sp>
          <p:nvSpPr>
            <p:cNvPr id="49" name="Rectangle 26"/>
            <p:cNvSpPr/>
            <p:nvPr/>
          </p:nvSpPr>
          <p:spPr bwMode="auto">
            <a:xfrm>
              <a:off x="552376" y="2850300"/>
              <a:ext cx="1499240" cy="5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a:lnSpc>
                  <a:spcPct val="150000"/>
                </a:lnSpc>
                <a:spcBef>
                  <a:spcPct val="0"/>
                </a:spcBef>
                <a:buNone/>
              </a:pPr>
              <a:endParaRPr lang="zh-CN" altLang="en-US" sz="1100" dirty="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50" name="Rectangle 27"/>
            <p:cNvSpPr/>
            <p:nvPr/>
          </p:nvSpPr>
          <p:spPr bwMode="auto">
            <a:xfrm>
              <a:off x="620524" y="2667382"/>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a:lnSpc>
                  <a:spcPct val="80000"/>
                </a:lnSpc>
              </a:pPr>
              <a:endParaRPr lang="en-US" sz="2135" b="1" dirty="0">
                <a:solidFill>
                  <a:schemeClr val="tx1">
                    <a:lumMod val="85000"/>
                    <a:lumOff val="15000"/>
                  </a:schemeClr>
                </a:solidFill>
                <a:latin typeface="Arial" panose="020B0604020202020204"/>
                <a:ea typeface="微软雅黑" panose="020B0503020204020204" charset="-122"/>
                <a:cs typeface="+mn-ea"/>
                <a:sym typeface="Arial" panose="020B0604020202020204"/>
              </a:endParaRPr>
            </a:p>
          </p:txBody>
        </p:sp>
      </p:grpSp>
      <p:grpSp>
        <p:nvGrpSpPr>
          <p:cNvPr id="51" name="Group 138"/>
          <p:cNvGrpSpPr/>
          <p:nvPr/>
        </p:nvGrpSpPr>
        <p:grpSpPr>
          <a:xfrm>
            <a:off x="8186581" y="4415655"/>
            <a:ext cx="2076800" cy="1063578"/>
            <a:chOff x="552376" y="2643129"/>
            <a:chExt cx="1557600" cy="797684"/>
          </a:xfrm>
        </p:grpSpPr>
        <p:sp>
          <p:nvSpPr>
            <p:cNvPr id="52" name="Rectangle 26"/>
            <p:cNvSpPr/>
            <p:nvPr/>
          </p:nvSpPr>
          <p:spPr bwMode="auto">
            <a:xfrm>
              <a:off x="552376" y="2850300"/>
              <a:ext cx="1499240" cy="5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a:lnSpc>
                  <a:spcPct val="150000"/>
                </a:lnSpc>
                <a:spcBef>
                  <a:spcPct val="0"/>
                </a:spcBef>
                <a:buNone/>
              </a:pPr>
              <a:endParaRPr lang="zh-CN" altLang="en-US" sz="1100" dirty="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53" name="Rectangle 27"/>
            <p:cNvSpPr/>
            <p:nvPr/>
          </p:nvSpPr>
          <p:spPr bwMode="auto">
            <a:xfrm>
              <a:off x="747031" y="2643129"/>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a:lnSpc>
                  <a:spcPct val="80000"/>
                </a:lnSpc>
              </a:pPr>
              <a:endParaRPr lang="en-US" sz="2135" b="1" dirty="0">
                <a:solidFill>
                  <a:schemeClr val="tx1">
                    <a:lumMod val="85000"/>
                    <a:lumOff val="15000"/>
                  </a:schemeClr>
                </a:solidFill>
                <a:latin typeface="Arial" panose="020B0604020202020204"/>
                <a:ea typeface="微软雅黑" panose="020B0503020204020204" charset="-122"/>
                <a:cs typeface="+mn-ea"/>
                <a:sym typeface="Arial" panose="020B0604020202020204"/>
              </a:endParaRPr>
            </a:p>
          </p:txBody>
        </p:sp>
      </p:grpSp>
      <p:grpSp>
        <p:nvGrpSpPr>
          <p:cNvPr id="54" name="Group 141"/>
          <p:cNvGrpSpPr/>
          <p:nvPr/>
        </p:nvGrpSpPr>
        <p:grpSpPr>
          <a:xfrm>
            <a:off x="9679329" y="2610630"/>
            <a:ext cx="1998987" cy="1031241"/>
            <a:chOff x="552376" y="2667382"/>
            <a:chExt cx="1499240" cy="773431"/>
          </a:xfrm>
        </p:grpSpPr>
        <p:sp>
          <p:nvSpPr>
            <p:cNvPr id="55" name="Rectangle 26"/>
            <p:cNvSpPr/>
            <p:nvPr/>
          </p:nvSpPr>
          <p:spPr bwMode="auto">
            <a:xfrm>
              <a:off x="552376" y="2850300"/>
              <a:ext cx="1499240" cy="5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a:lnSpc>
                  <a:spcPct val="150000"/>
                </a:lnSpc>
                <a:spcBef>
                  <a:spcPct val="0"/>
                </a:spcBef>
                <a:buNone/>
              </a:pPr>
              <a:endParaRPr lang="zh-CN" altLang="en-US" sz="1100" dirty="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56" name="Rectangle 27"/>
            <p:cNvSpPr/>
            <p:nvPr/>
          </p:nvSpPr>
          <p:spPr bwMode="auto">
            <a:xfrm>
              <a:off x="620524" y="2667382"/>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a:lnSpc>
                  <a:spcPct val="80000"/>
                </a:lnSpc>
              </a:pPr>
              <a:endParaRPr lang="en-US" sz="2135" b="1" dirty="0">
                <a:solidFill>
                  <a:schemeClr val="tx1">
                    <a:lumMod val="85000"/>
                    <a:lumOff val="15000"/>
                  </a:schemeClr>
                </a:solidFill>
                <a:latin typeface="Arial" panose="020B0604020202020204"/>
                <a:ea typeface="微软雅黑" panose="020B0503020204020204" charset="-122"/>
                <a:cs typeface="+mn-ea"/>
                <a:sym typeface="Arial" panose="020B0604020202020204"/>
              </a:endParaRPr>
            </a:p>
          </p:txBody>
        </p:sp>
      </p:grpSp>
      <p:grpSp>
        <p:nvGrpSpPr>
          <p:cNvPr id="77" name="组合 76"/>
          <p:cNvGrpSpPr/>
          <p:nvPr/>
        </p:nvGrpSpPr>
        <p:grpSpPr>
          <a:xfrm>
            <a:off x="3543759" y="266849"/>
            <a:ext cx="636853" cy="393183"/>
            <a:chOff x="3610120" y="261689"/>
            <a:chExt cx="636853" cy="393183"/>
          </a:xfrm>
        </p:grpSpPr>
        <p:pic>
          <p:nvPicPr>
            <p:cNvPr id="78" name="图片 77"/>
            <p:cNvPicPr>
              <a:picLocks noChangeAspect="1"/>
            </p:cNvPicPr>
            <p:nvPr userDrawn="1"/>
          </p:nvPicPr>
          <p:blipFill>
            <a:blip r:embed="rId1" cstate="print">
              <a:extLs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79"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p:spPr>
          <p:txBody>
            <a:bodyPr vert="horz" wrap="square" lIns="91440" tIns="45720" rIns="91440" bIns="45720" numCol="1" anchor="t" anchorCtr="0" compatLnSpc="1"/>
            <a:lstStyle/>
            <a:p>
              <a:endParaRPr lang="en-US" sz="2400">
                <a:solidFill>
                  <a:schemeClr val="tx1">
                    <a:lumMod val="85000"/>
                    <a:lumOff val="15000"/>
                  </a:schemeClr>
                </a:solidFill>
                <a:latin typeface="Arial" panose="020B0604020202020204"/>
                <a:ea typeface="微软雅黑" panose="020B0503020204020204" charset="-122"/>
                <a:sym typeface="Arial" panose="020B0604020202020204"/>
              </a:endParaRPr>
            </a:p>
          </p:txBody>
        </p:sp>
      </p:grpSp>
      <p:sp>
        <p:nvSpPr>
          <p:cNvPr id="3" name="矩形 2"/>
          <p:cNvSpPr/>
          <p:nvPr/>
        </p:nvSpPr>
        <p:spPr>
          <a:xfrm>
            <a:off x="2435441" y="5233"/>
            <a:ext cx="6096000" cy="5355312"/>
          </a:xfrm>
          <a:prstGeom prst="rect">
            <a:avLst/>
          </a:prstGeom>
        </p:spPr>
        <p:txBody>
          <a:bodyPr>
            <a:spAutoFit/>
          </a:bodyPr>
          <a:lstStyle/>
          <a:p>
            <a:r>
              <a:rPr lang="en-US" altLang="zh-CN" dirty="0"/>
              <a:t>if(u8BlinkCount &lt; 140)</a:t>
            </a:r>
            <a:endParaRPr lang="en-US" altLang="zh-CN" dirty="0"/>
          </a:p>
          <a:p>
            <a:r>
              <a:rPr lang="en-US" altLang="zh-CN" dirty="0"/>
              <a:t>            {</a:t>
            </a:r>
            <a:endParaRPr lang="en-US" altLang="zh-CN" dirty="0"/>
          </a:p>
          <a:p>
            <a:r>
              <a:rPr lang="en-US" altLang="zh-CN" dirty="0"/>
              <a:t>              </a:t>
            </a:r>
            <a:r>
              <a:rPr lang="en-US" altLang="zh-CN" dirty="0" err="1"/>
              <a:t>LedOn</a:t>
            </a:r>
            <a:r>
              <a:rPr lang="en-US" altLang="zh-CN" dirty="0"/>
              <a:t>(BLUE);</a:t>
            </a:r>
            <a:endParaRPr lang="en-US" altLang="zh-CN" dirty="0"/>
          </a:p>
          <a:p>
            <a:r>
              <a:rPr lang="en-US" altLang="zh-CN" dirty="0"/>
              <a:t>              </a:t>
            </a:r>
            <a:r>
              <a:rPr lang="en-US" altLang="zh-CN" dirty="0" err="1"/>
              <a:t>LedOff</a:t>
            </a:r>
            <a:r>
              <a:rPr lang="en-US" altLang="zh-CN" dirty="0"/>
              <a:t>(WHITE);</a:t>
            </a:r>
            <a:endParaRPr lang="en-US" altLang="zh-CN" dirty="0"/>
          </a:p>
          <a:p>
            <a:r>
              <a:rPr lang="en-US" altLang="zh-CN" dirty="0"/>
              <a:t>              </a:t>
            </a:r>
            <a:r>
              <a:rPr lang="en-US" altLang="zh-CN" dirty="0" err="1"/>
              <a:t>LedOff</a:t>
            </a:r>
            <a:r>
              <a:rPr lang="en-US" altLang="zh-CN" dirty="0"/>
              <a:t>(ORANGE);</a:t>
            </a:r>
            <a:endParaRPr lang="en-US" altLang="zh-CN" dirty="0"/>
          </a:p>
          <a:p>
            <a:r>
              <a:rPr lang="en-US" altLang="zh-CN" dirty="0"/>
              <a:t>              </a:t>
            </a:r>
            <a:r>
              <a:rPr lang="en-US" altLang="zh-CN" dirty="0" err="1"/>
              <a:t>LedPWM</a:t>
            </a:r>
            <a:r>
              <a:rPr lang="en-US" altLang="zh-CN" dirty="0"/>
              <a:t>(BLUE, LED_PWM_20);</a:t>
            </a:r>
            <a:endParaRPr lang="en-US" altLang="zh-CN" dirty="0"/>
          </a:p>
          <a:p>
            <a:r>
              <a:rPr lang="en-US" altLang="zh-CN" dirty="0"/>
              <a:t>              </a:t>
            </a:r>
            <a:r>
              <a:rPr lang="en-US" altLang="zh-CN" dirty="0" err="1"/>
              <a:t>LCDMessage</a:t>
            </a:r>
            <a:r>
              <a:rPr lang="en-US" altLang="zh-CN" dirty="0"/>
              <a:t>(LINE2_START_ADDR + 10, au8DataContent_Rate3);</a:t>
            </a:r>
            <a:endParaRPr lang="en-US" altLang="zh-CN" dirty="0"/>
          </a:p>
          <a:p>
            <a:r>
              <a:rPr lang="en-US" altLang="zh-CN" dirty="0"/>
              <a:t>            }</a:t>
            </a:r>
            <a:endParaRPr lang="en-US" altLang="zh-CN" dirty="0"/>
          </a:p>
          <a:p>
            <a:r>
              <a:rPr lang="en-US" altLang="zh-CN" dirty="0"/>
              <a:t>        else if(u8BlinkCount &gt;= 140 &amp;&amp; u8BlinkCount &lt;= 160)</a:t>
            </a:r>
            <a:endParaRPr lang="en-US" altLang="zh-CN" dirty="0"/>
          </a:p>
          <a:p>
            <a:r>
              <a:rPr lang="en-US" altLang="zh-CN" dirty="0"/>
              <a:t>            {</a:t>
            </a:r>
            <a:endParaRPr lang="en-US" altLang="zh-CN" dirty="0"/>
          </a:p>
          <a:p>
            <a:r>
              <a:rPr lang="en-US" altLang="zh-CN" dirty="0"/>
              <a:t>              </a:t>
            </a:r>
            <a:r>
              <a:rPr lang="en-US" altLang="zh-CN" dirty="0" err="1"/>
              <a:t>LedOn</a:t>
            </a:r>
            <a:r>
              <a:rPr lang="en-US" altLang="zh-CN" dirty="0"/>
              <a:t>(WHITE);</a:t>
            </a:r>
            <a:endParaRPr lang="en-US" altLang="zh-CN" dirty="0"/>
          </a:p>
          <a:p>
            <a:r>
              <a:rPr lang="en-US" altLang="zh-CN" dirty="0"/>
              <a:t>              </a:t>
            </a:r>
            <a:r>
              <a:rPr lang="en-US" altLang="zh-CN" dirty="0" err="1"/>
              <a:t>LedOff</a:t>
            </a:r>
            <a:r>
              <a:rPr lang="en-US" altLang="zh-CN" dirty="0"/>
              <a:t>(ORANGE);</a:t>
            </a:r>
            <a:endParaRPr lang="en-US" altLang="zh-CN" dirty="0"/>
          </a:p>
          <a:p>
            <a:r>
              <a:rPr lang="en-US" altLang="zh-CN" dirty="0"/>
              <a:t>              </a:t>
            </a:r>
            <a:r>
              <a:rPr lang="en-US" altLang="zh-CN" dirty="0" err="1"/>
              <a:t>LedOff</a:t>
            </a:r>
            <a:r>
              <a:rPr lang="en-US" altLang="zh-CN" dirty="0"/>
              <a:t>(BLUE);</a:t>
            </a:r>
            <a:endParaRPr lang="en-US" altLang="zh-CN" dirty="0"/>
          </a:p>
          <a:p>
            <a:r>
              <a:rPr lang="en-US" altLang="zh-CN" dirty="0"/>
              <a:t>              </a:t>
            </a:r>
            <a:r>
              <a:rPr lang="en-US" altLang="zh-CN" dirty="0" err="1"/>
              <a:t>LedPWM</a:t>
            </a:r>
            <a:r>
              <a:rPr lang="en-US" altLang="zh-CN" dirty="0"/>
              <a:t>(WHITE, LED_PWM_20);</a:t>
            </a:r>
            <a:endParaRPr lang="en-US" altLang="zh-CN" dirty="0"/>
          </a:p>
          <a:p>
            <a:r>
              <a:rPr lang="en-US" altLang="zh-CN" dirty="0"/>
              <a:t>              </a:t>
            </a:r>
            <a:r>
              <a:rPr lang="en-US" altLang="zh-CN" dirty="0" err="1"/>
              <a:t>LCDMessage</a:t>
            </a:r>
            <a:r>
              <a:rPr lang="en-US" altLang="zh-CN" dirty="0"/>
              <a:t>(LINE2_START_ADDR + 10, au8DataContent_Rate4);</a:t>
            </a:r>
            <a:endParaRPr lang="en-US" altLang="zh-CN" dirty="0"/>
          </a:p>
          <a:p>
            <a:r>
              <a:rPr lang="en-US" altLang="zh-CN" dirty="0"/>
              <a:t>            }</a:t>
            </a:r>
            <a:endParaRPr lang="en-US" altLang="zh-CN" dirty="0"/>
          </a:p>
          <a:p>
            <a:r>
              <a:rPr lang="en-US" altLang="zh-CN" dirty="0"/>
              <a:t>            </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par>
                                <p:cTn id="8" presetID="22" presetClass="entr" presetSubtype="1"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wipe(up)">
                                      <p:cBhvr>
                                        <p:cTn id="10" dur="500"/>
                                        <p:tgtEl>
                                          <p:spTgt spid="41"/>
                                        </p:tgtEl>
                                      </p:cBhvr>
                                    </p:animEffect>
                                  </p:childTnLst>
                                </p:cTn>
                              </p:par>
                              <p:par>
                                <p:cTn id="11" presetID="22" presetClass="entr" presetSubtype="1"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wipe(up)">
                                      <p:cBhvr>
                                        <p:cTn id="13" dur="500"/>
                                        <p:tgtEl>
                                          <p:spTgt spid="48"/>
                                        </p:tgtEl>
                                      </p:cBhvr>
                                    </p:animEffect>
                                  </p:childTnLst>
                                </p:cTn>
                              </p:par>
                              <p:par>
                                <p:cTn id="14" presetID="22" presetClass="entr" presetSubtype="1"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wipe(up)">
                                      <p:cBhvr>
                                        <p:cTn id="16" dur="500"/>
                                        <p:tgtEl>
                                          <p:spTgt spid="51"/>
                                        </p:tgtEl>
                                      </p:cBhvr>
                                    </p:animEffect>
                                  </p:childTnLst>
                                </p:cTn>
                              </p:par>
                              <p:par>
                                <p:cTn id="17" presetID="22" presetClass="entr" presetSubtype="1"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wipe(up)">
                                      <p:cBhvr>
                                        <p:cTn id="1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19"/>
          <p:cNvGrpSpPr/>
          <p:nvPr/>
        </p:nvGrpSpPr>
        <p:grpSpPr>
          <a:xfrm>
            <a:off x="563528" y="3291767"/>
            <a:ext cx="2171962" cy="1237783"/>
            <a:chOff x="422646" y="2667382"/>
            <a:chExt cx="1628971" cy="928337"/>
          </a:xfrm>
        </p:grpSpPr>
        <p:sp>
          <p:nvSpPr>
            <p:cNvPr id="38" name="Rectangle 26"/>
            <p:cNvSpPr/>
            <p:nvPr/>
          </p:nvSpPr>
          <p:spPr bwMode="auto">
            <a:xfrm>
              <a:off x="422646" y="2850300"/>
              <a:ext cx="1628971" cy="74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a:lnSpc>
                  <a:spcPct val="150000"/>
                </a:lnSpc>
                <a:spcBef>
                  <a:spcPct val="0"/>
                </a:spcBef>
                <a:buNone/>
              </a:pPr>
              <a:endParaRPr lang="zh-CN" altLang="en-US" sz="1100" dirty="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9" name="Rectangle 27"/>
            <p:cNvSpPr/>
            <p:nvPr/>
          </p:nvSpPr>
          <p:spPr bwMode="auto">
            <a:xfrm>
              <a:off x="620524" y="2667382"/>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a:lnSpc>
                  <a:spcPct val="80000"/>
                </a:lnSpc>
              </a:pPr>
              <a:endParaRPr lang="en-US" sz="2135" b="1" dirty="0">
                <a:solidFill>
                  <a:schemeClr val="tx1">
                    <a:lumMod val="85000"/>
                    <a:lumOff val="15000"/>
                  </a:schemeClr>
                </a:solidFill>
                <a:latin typeface="Arial" panose="020B0604020202020204"/>
                <a:ea typeface="微软雅黑" panose="020B0503020204020204" charset="-122"/>
                <a:cs typeface="+mn-ea"/>
                <a:sym typeface="Arial" panose="020B0604020202020204"/>
              </a:endParaRPr>
            </a:p>
          </p:txBody>
        </p:sp>
      </p:grpSp>
      <p:grpSp>
        <p:nvGrpSpPr>
          <p:cNvPr id="41" name="Group 129"/>
          <p:cNvGrpSpPr/>
          <p:nvPr/>
        </p:nvGrpSpPr>
        <p:grpSpPr>
          <a:xfrm>
            <a:off x="2848189" y="2363319"/>
            <a:ext cx="1901428" cy="1042343"/>
            <a:chOff x="633598" y="2667382"/>
            <a:chExt cx="1426071" cy="781757"/>
          </a:xfrm>
        </p:grpSpPr>
        <p:sp>
          <p:nvSpPr>
            <p:cNvPr id="42" name="Rectangle 26"/>
            <p:cNvSpPr/>
            <p:nvPr/>
          </p:nvSpPr>
          <p:spPr bwMode="auto">
            <a:xfrm>
              <a:off x="633598" y="2850301"/>
              <a:ext cx="1418019" cy="59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a:lnSpc>
                  <a:spcPct val="150000"/>
                </a:lnSpc>
                <a:spcBef>
                  <a:spcPct val="0"/>
                </a:spcBef>
                <a:buNone/>
              </a:pPr>
              <a:endParaRPr lang="zh-CN" altLang="en-US" sz="1100" dirty="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44" name="Rectangle 27"/>
            <p:cNvSpPr/>
            <p:nvPr/>
          </p:nvSpPr>
          <p:spPr bwMode="auto">
            <a:xfrm>
              <a:off x="696724" y="2667382"/>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a:lnSpc>
                  <a:spcPct val="80000"/>
                </a:lnSpc>
              </a:pPr>
              <a:endParaRPr lang="en-US" sz="2135" b="1" dirty="0">
                <a:solidFill>
                  <a:schemeClr val="tx1">
                    <a:lumMod val="85000"/>
                    <a:lumOff val="15000"/>
                  </a:schemeClr>
                </a:solidFill>
                <a:latin typeface="Arial" panose="020B0604020202020204"/>
                <a:ea typeface="微软雅黑" panose="020B0503020204020204" charset="-122"/>
                <a:cs typeface="+mn-ea"/>
                <a:sym typeface="Arial" panose="020B0604020202020204"/>
              </a:endParaRPr>
            </a:p>
          </p:txBody>
        </p:sp>
      </p:grpSp>
      <p:sp>
        <p:nvSpPr>
          <p:cNvPr id="46" name="Rectangle 26"/>
          <p:cNvSpPr/>
          <p:nvPr/>
        </p:nvSpPr>
        <p:spPr bwMode="auto">
          <a:xfrm>
            <a:off x="6361221" y="1596526"/>
            <a:ext cx="1995277" cy="798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a:lnSpc>
                <a:spcPct val="150000"/>
              </a:lnSpc>
              <a:spcBef>
                <a:spcPct val="0"/>
              </a:spcBef>
              <a:buNone/>
            </a:pPr>
            <a:endParaRPr lang="zh-CN" altLang="en-US" sz="1100" dirty="0">
              <a:solidFill>
                <a:schemeClr val="tx1">
                  <a:lumMod val="75000"/>
                  <a:lumOff val="25000"/>
                </a:schemeClr>
              </a:solidFill>
              <a:latin typeface="Arial" panose="020B0604020202020204"/>
              <a:ea typeface="微软雅黑" panose="020B0503020204020204" charset="-122"/>
              <a:sym typeface="Arial" panose="020B0604020202020204"/>
            </a:endParaRPr>
          </a:p>
        </p:txBody>
      </p:sp>
      <p:grpSp>
        <p:nvGrpSpPr>
          <p:cNvPr id="48" name="Group 135"/>
          <p:cNvGrpSpPr/>
          <p:nvPr/>
        </p:nvGrpSpPr>
        <p:grpSpPr>
          <a:xfrm>
            <a:off x="5811316" y="5059566"/>
            <a:ext cx="1998987" cy="1031241"/>
            <a:chOff x="552376" y="2667382"/>
            <a:chExt cx="1499240" cy="773431"/>
          </a:xfrm>
        </p:grpSpPr>
        <p:sp>
          <p:nvSpPr>
            <p:cNvPr id="49" name="Rectangle 26"/>
            <p:cNvSpPr/>
            <p:nvPr/>
          </p:nvSpPr>
          <p:spPr bwMode="auto">
            <a:xfrm>
              <a:off x="552376" y="2850300"/>
              <a:ext cx="1499240" cy="5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a:lnSpc>
                  <a:spcPct val="150000"/>
                </a:lnSpc>
                <a:spcBef>
                  <a:spcPct val="0"/>
                </a:spcBef>
                <a:buNone/>
              </a:pPr>
              <a:endParaRPr lang="zh-CN" altLang="en-US" sz="1100" dirty="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50" name="Rectangle 27"/>
            <p:cNvSpPr/>
            <p:nvPr/>
          </p:nvSpPr>
          <p:spPr bwMode="auto">
            <a:xfrm>
              <a:off x="620524" y="2667382"/>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a:lnSpc>
                  <a:spcPct val="80000"/>
                </a:lnSpc>
              </a:pPr>
              <a:endParaRPr lang="en-US" sz="2135" b="1" dirty="0">
                <a:solidFill>
                  <a:schemeClr val="tx1">
                    <a:lumMod val="85000"/>
                    <a:lumOff val="15000"/>
                  </a:schemeClr>
                </a:solidFill>
                <a:latin typeface="Arial" panose="020B0604020202020204"/>
                <a:ea typeface="微软雅黑" panose="020B0503020204020204" charset="-122"/>
                <a:cs typeface="+mn-ea"/>
                <a:sym typeface="Arial" panose="020B0604020202020204"/>
              </a:endParaRPr>
            </a:p>
          </p:txBody>
        </p:sp>
      </p:grpSp>
      <p:grpSp>
        <p:nvGrpSpPr>
          <p:cNvPr id="51" name="Group 138"/>
          <p:cNvGrpSpPr/>
          <p:nvPr/>
        </p:nvGrpSpPr>
        <p:grpSpPr>
          <a:xfrm>
            <a:off x="8186581" y="4415655"/>
            <a:ext cx="2076800" cy="1063578"/>
            <a:chOff x="552376" y="2643129"/>
            <a:chExt cx="1557600" cy="797684"/>
          </a:xfrm>
        </p:grpSpPr>
        <p:sp>
          <p:nvSpPr>
            <p:cNvPr id="52" name="Rectangle 26"/>
            <p:cNvSpPr/>
            <p:nvPr/>
          </p:nvSpPr>
          <p:spPr bwMode="auto">
            <a:xfrm>
              <a:off x="552376" y="2850300"/>
              <a:ext cx="1499240" cy="5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a:lnSpc>
                  <a:spcPct val="150000"/>
                </a:lnSpc>
                <a:spcBef>
                  <a:spcPct val="0"/>
                </a:spcBef>
                <a:buNone/>
              </a:pPr>
              <a:endParaRPr lang="zh-CN" altLang="en-US" sz="1100" dirty="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53" name="Rectangle 27"/>
            <p:cNvSpPr/>
            <p:nvPr/>
          </p:nvSpPr>
          <p:spPr bwMode="auto">
            <a:xfrm>
              <a:off x="747031" y="2643129"/>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a:lnSpc>
                  <a:spcPct val="80000"/>
                </a:lnSpc>
              </a:pPr>
              <a:endParaRPr lang="en-US" sz="2135" b="1" dirty="0">
                <a:solidFill>
                  <a:schemeClr val="tx1">
                    <a:lumMod val="85000"/>
                    <a:lumOff val="15000"/>
                  </a:schemeClr>
                </a:solidFill>
                <a:latin typeface="Arial" panose="020B0604020202020204"/>
                <a:ea typeface="微软雅黑" panose="020B0503020204020204" charset="-122"/>
                <a:cs typeface="+mn-ea"/>
                <a:sym typeface="Arial" panose="020B0604020202020204"/>
              </a:endParaRPr>
            </a:p>
          </p:txBody>
        </p:sp>
      </p:grpSp>
      <p:grpSp>
        <p:nvGrpSpPr>
          <p:cNvPr id="54" name="Group 141"/>
          <p:cNvGrpSpPr/>
          <p:nvPr/>
        </p:nvGrpSpPr>
        <p:grpSpPr>
          <a:xfrm>
            <a:off x="9679329" y="2610630"/>
            <a:ext cx="1998987" cy="1031241"/>
            <a:chOff x="552376" y="2667382"/>
            <a:chExt cx="1499240" cy="773431"/>
          </a:xfrm>
        </p:grpSpPr>
        <p:sp>
          <p:nvSpPr>
            <p:cNvPr id="55" name="Rectangle 26"/>
            <p:cNvSpPr/>
            <p:nvPr/>
          </p:nvSpPr>
          <p:spPr bwMode="auto">
            <a:xfrm>
              <a:off x="552376" y="2850300"/>
              <a:ext cx="1499240" cy="5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a:lnSpc>
                  <a:spcPct val="150000"/>
                </a:lnSpc>
                <a:spcBef>
                  <a:spcPct val="0"/>
                </a:spcBef>
                <a:buNone/>
              </a:pPr>
              <a:endParaRPr lang="zh-CN" altLang="en-US" sz="1100" dirty="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56" name="Rectangle 27"/>
            <p:cNvSpPr/>
            <p:nvPr/>
          </p:nvSpPr>
          <p:spPr bwMode="auto">
            <a:xfrm>
              <a:off x="620524" y="2667382"/>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a:lnSpc>
                  <a:spcPct val="80000"/>
                </a:lnSpc>
              </a:pPr>
              <a:endParaRPr lang="en-US" sz="2135" b="1" dirty="0">
                <a:solidFill>
                  <a:schemeClr val="tx1">
                    <a:lumMod val="85000"/>
                    <a:lumOff val="15000"/>
                  </a:schemeClr>
                </a:solidFill>
                <a:latin typeface="Arial" panose="020B0604020202020204"/>
                <a:ea typeface="微软雅黑" panose="020B0503020204020204" charset="-122"/>
                <a:cs typeface="+mn-ea"/>
                <a:sym typeface="Arial" panose="020B0604020202020204"/>
              </a:endParaRPr>
            </a:p>
          </p:txBody>
        </p:sp>
      </p:grpSp>
      <p:grpSp>
        <p:nvGrpSpPr>
          <p:cNvPr id="77" name="组合 76"/>
          <p:cNvGrpSpPr/>
          <p:nvPr/>
        </p:nvGrpSpPr>
        <p:grpSpPr>
          <a:xfrm>
            <a:off x="3543759" y="266849"/>
            <a:ext cx="636853" cy="393183"/>
            <a:chOff x="3610120" y="261689"/>
            <a:chExt cx="636853" cy="393183"/>
          </a:xfrm>
        </p:grpSpPr>
        <p:pic>
          <p:nvPicPr>
            <p:cNvPr id="78" name="图片 77"/>
            <p:cNvPicPr>
              <a:picLocks noChangeAspect="1"/>
            </p:cNvPicPr>
            <p:nvPr userDrawn="1"/>
          </p:nvPicPr>
          <p:blipFill>
            <a:blip r:embed="rId1" cstate="print">
              <a:extLs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79"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p:spPr>
          <p:txBody>
            <a:bodyPr vert="horz" wrap="square" lIns="91440" tIns="45720" rIns="91440" bIns="45720" numCol="1" anchor="t" anchorCtr="0" compatLnSpc="1"/>
            <a:lstStyle/>
            <a:p>
              <a:endParaRPr lang="en-US" sz="2400">
                <a:solidFill>
                  <a:schemeClr val="tx1">
                    <a:lumMod val="85000"/>
                    <a:lumOff val="15000"/>
                  </a:schemeClr>
                </a:solidFill>
                <a:latin typeface="Arial" panose="020B0604020202020204"/>
                <a:ea typeface="微软雅黑" panose="020B0503020204020204" charset="-122"/>
                <a:sym typeface="Arial" panose="020B0604020202020204"/>
              </a:endParaRPr>
            </a:p>
          </p:txBody>
        </p:sp>
      </p:grpSp>
      <p:sp>
        <p:nvSpPr>
          <p:cNvPr id="3" name="矩形 2"/>
          <p:cNvSpPr/>
          <p:nvPr/>
        </p:nvSpPr>
        <p:spPr>
          <a:xfrm>
            <a:off x="2435441" y="5233"/>
            <a:ext cx="6096000" cy="7017306"/>
          </a:xfrm>
          <a:prstGeom prst="rect">
            <a:avLst/>
          </a:prstGeom>
        </p:spPr>
        <p:txBody>
          <a:bodyPr>
            <a:spAutoFit/>
          </a:bodyPr>
          <a:lstStyle/>
          <a:p>
            <a:r>
              <a:rPr lang="en-US" altLang="zh-CN" dirty="0"/>
              <a:t> }</a:t>
            </a:r>
            <a:endParaRPr lang="en-US" altLang="zh-CN" dirty="0"/>
          </a:p>
          <a:p>
            <a:r>
              <a:rPr lang="en-US" altLang="zh-CN" dirty="0"/>
              <a:t>            else</a:t>
            </a:r>
            <a:endParaRPr lang="en-US" altLang="zh-CN" dirty="0"/>
          </a:p>
          <a:p>
            <a:r>
              <a:rPr lang="en-US" altLang="zh-CN" dirty="0"/>
              <a:t>            {</a:t>
            </a:r>
            <a:endParaRPr lang="en-US" altLang="zh-CN" dirty="0"/>
          </a:p>
          <a:p>
            <a:r>
              <a:rPr lang="en-US" altLang="zh-CN" dirty="0"/>
              <a:t>              </a:t>
            </a:r>
            <a:r>
              <a:rPr lang="en-US" altLang="zh-CN" dirty="0" err="1"/>
              <a:t>LedOn</a:t>
            </a:r>
            <a:r>
              <a:rPr lang="en-US" altLang="zh-CN" dirty="0"/>
              <a:t>(LCD_GREEN);</a:t>
            </a:r>
            <a:endParaRPr lang="en-US" altLang="zh-CN" dirty="0"/>
          </a:p>
          <a:p>
            <a:r>
              <a:rPr lang="en-US" altLang="zh-CN" dirty="0"/>
              <a:t>              </a:t>
            </a:r>
            <a:r>
              <a:rPr lang="en-US" altLang="zh-CN" dirty="0" err="1"/>
              <a:t>LedOn</a:t>
            </a:r>
            <a:r>
              <a:rPr lang="en-US" altLang="zh-CN" dirty="0"/>
              <a:t>(LCD_BLUE); </a:t>
            </a:r>
            <a:endParaRPr lang="en-US" altLang="zh-CN" dirty="0"/>
          </a:p>
          <a:p>
            <a:r>
              <a:rPr lang="en-US" altLang="zh-CN" dirty="0"/>
              <a:t>            }</a:t>
            </a:r>
            <a:endParaRPr lang="en-US" altLang="zh-CN" dirty="0"/>
          </a:p>
          <a:p>
            <a:r>
              <a:rPr lang="en-US" altLang="zh-CN" dirty="0"/>
              <a:t>            if(u8BlinkCount &lt; 140)</a:t>
            </a:r>
            <a:endParaRPr lang="en-US" altLang="zh-CN" dirty="0"/>
          </a:p>
          <a:p>
            <a:r>
              <a:rPr lang="en-US" altLang="zh-CN" dirty="0"/>
              <a:t>            {</a:t>
            </a:r>
            <a:endParaRPr lang="en-US" altLang="zh-CN" dirty="0"/>
          </a:p>
          <a:p>
            <a:r>
              <a:rPr lang="en-US" altLang="zh-CN" dirty="0"/>
              <a:t>              </a:t>
            </a:r>
            <a:r>
              <a:rPr lang="en-US" altLang="zh-CN" dirty="0" err="1"/>
              <a:t>LedOn</a:t>
            </a:r>
            <a:r>
              <a:rPr lang="en-US" altLang="zh-CN" dirty="0"/>
              <a:t>(BLUE);</a:t>
            </a:r>
            <a:endParaRPr lang="en-US" altLang="zh-CN" dirty="0"/>
          </a:p>
          <a:p>
            <a:r>
              <a:rPr lang="en-US" altLang="zh-CN" dirty="0"/>
              <a:t>              </a:t>
            </a:r>
            <a:r>
              <a:rPr lang="en-US" altLang="zh-CN" dirty="0" err="1"/>
              <a:t>LedOff</a:t>
            </a:r>
            <a:r>
              <a:rPr lang="en-US" altLang="zh-CN" dirty="0"/>
              <a:t>(WHITE);</a:t>
            </a:r>
            <a:endParaRPr lang="en-US" altLang="zh-CN" dirty="0"/>
          </a:p>
          <a:p>
            <a:r>
              <a:rPr lang="en-US" altLang="zh-CN" dirty="0"/>
              <a:t>              </a:t>
            </a:r>
            <a:r>
              <a:rPr lang="en-US" altLang="zh-CN" dirty="0" err="1"/>
              <a:t>LedOff</a:t>
            </a:r>
            <a:r>
              <a:rPr lang="en-US" altLang="zh-CN" dirty="0"/>
              <a:t>(ORANGE);</a:t>
            </a:r>
            <a:endParaRPr lang="en-US" altLang="zh-CN" dirty="0"/>
          </a:p>
          <a:p>
            <a:r>
              <a:rPr lang="en-US" altLang="zh-CN" dirty="0"/>
              <a:t>              </a:t>
            </a:r>
            <a:r>
              <a:rPr lang="en-US" altLang="zh-CN" dirty="0" err="1"/>
              <a:t>LedPWM</a:t>
            </a:r>
            <a:r>
              <a:rPr lang="en-US" altLang="zh-CN" dirty="0"/>
              <a:t>(BLUE, LED_PWM_20);</a:t>
            </a:r>
            <a:endParaRPr lang="en-US" altLang="zh-CN" dirty="0"/>
          </a:p>
          <a:p>
            <a:r>
              <a:rPr lang="en-US" altLang="zh-CN" dirty="0"/>
              <a:t>              </a:t>
            </a:r>
            <a:r>
              <a:rPr lang="en-US" altLang="zh-CN" dirty="0" err="1"/>
              <a:t>LCDMessage</a:t>
            </a:r>
            <a:r>
              <a:rPr lang="en-US" altLang="zh-CN" dirty="0"/>
              <a:t>(LINE2_START_ADDR + 10, au8DataContent_Rate3);</a:t>
            </a:r>
            <a:endParaRPr lang="en-US" altLang="zh-CN" dirty="0"/>
          </a:p>
          <a:p>
            <a:r>
              <a:rPr lang="en-US" altLang="zh-CN" dirty="0"/>
              <a:t>            }</a:t>
            </a:r>
            <a:endParaRPr lang="en-US" altLang="zh-CN" dirty="0"/>
          </a:p>
          <a:p>
            <a:r>
              <a:rPr lang="en-US" altLang="zh-CN" dirty="0"/>
              <a:t>        else if(u8BlinkCount &gt;= 140 &amp;&amp; u8BlinkCount &lt;= 160)</a:t>
            </a:r>
            <a:endParaRPr lang="en-US" altLang="zh-CN" dirty="0"/>
          </a:p>
          <a:p>
            <a:r>
              <a:rPr lang="en-US" altLang="zh-CN" dirty="0"/>
              <a:t>            {</a:t>
            </a:r>
            <a:endParaRPr lang="en-US" altLang="zh-CN" dirty="0"/>
          </a:p>
          <a:p>
            <a:r>
              <a:rPr lang="en-US" altLang="zh-CN" dirty="0"/>
              <a:t>              </a:t>
            </a:r>
            <a:r>
              <a:rPr lang="en-US" altLang="zh-CN" dirty="0" err="1"/>
              <a:t>LedOn</a:t>
            </a:r>
            <a:r>
              <a:rPr lang="en-US" altLang="zh-CN" dirty="0"/>
              <a:t>(WHITE);</a:t>
            </a:r>
            <a:endParaRPr lang="en-US" altLang="zh-CN" dirty="0"/>
          </a:p>
          <a:p>
            <a:r>
              <a:rPr lang="en-US" altLang="zh-CN" dirty="0"/>
              <a:t>              </a:t>
            </a:r>
            <a:r>
              <a:rPr lang="en-US" altLang="zh-CN" dirty="0" err="1"/>
              <a:t>LedOff</a:t>
            </a:r>
            <a:r>
              <a:rPr lang="en-US" altLang="zh-CN" dirty="0"/>
              <a:t>(ORANGE);</a:t>
            </a:r>
            <a:endParaRPr lang="en-US" altLang="zh-CN" dirty="0"/>
          </a:p>
          <a:p>
            <a:r>
              <a:rPr lang="en-US" altLang="zh-CN" dirty="0"/>
              <a:t>              </a:t>
            </a:r>
            <a:r>
              <a:rPr lang="en-US" altLang="zh-CN" dirty="0" err="1"/>
              <a:t>LedOff</a:t>
            </a:r>
            <a:r>
              <a:rPr lang="en-US" altLang="zh-CN" dirty="0"/>
              <a:t>(BLUE);</a:t>
            </a:r>
            <a:endParaRPr lang="en-US" altLang="zh-CN" dirty="0"/>
          </a:p>
          <a:p>
            <a:r>
              <a:rPr lang="en-US" altLang="zh-CN" dirty="0"/>
              <a:t>              </a:t>
            </a:r>
            <a:r>
              <a:rPr lang="en-US" altLang="zh-CN" dirty="0" err="1"/>
              <a:t>LedPWM</a:t>
            </a:r>
            <a:r>
              <a:rPr lang="en-US" altLang="zh-CN" dirty="0"/>
              <a:t>(WHITE, LED_PWM_20);</a:t>
            </a:r>
            <a:endParaRPr lang="en-US" altLang="zh-CN" dirty="0"/>
          </a:p>
          <a:p>
            <a:r>
              <a:rPr lang="en-US" altLang="zh-CN" dirty="0"/>
              <a:t>              </a:t>
            </a:r>
            <a:r>
              <a:rPr lang="en-US" altLang="zh-CN" dirty="0" err="1"/>
              <a:t>LCDMessage</a:t>
            </a:r>
            <a:r>
              <a:rPr lang="en-US" altLang="zh-CN" dirty="0"/>
              <a:t>(LINE2_START_ADDR + 10, au8DataContent_Rate4);</a:t>
            </a:r>
            <a:endParaRPr lang="en-US" altLang="zh-CN" dirty="0"/>
          </a:p>
          <a:p>
            <a:r>
              <a:rPr lang="en-US" altLang="zh-CN" dirty="0"/>
              <a:t>            }</a:t>
            </a:r>
            <a:endParaRPr lang="en-US" altLang="zh-CN" dirty="0"/>
          </a:p>
          <a:p>
            <a:r>
              <a:rPr lang="en-US" altLang="zh-CN" dirty="0"/>
              <a:t>            </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par>
                                <p:cTn id="8" presetID="22" presetClass="entr" presetSubtype="1"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wipe(up)">
                                      <p:cBhvr>
                                        <p:cTn id="10" dur="500"/>
                                        <p:tgtEl>
                                          <p:spTgt spid="41"/>
                                        </p:tgtEl>
                                      </p:cBhvr>
                                    </p:animEffect>
                                  </p:childTnLst>
                                </p:cTn>
                              </p:par>
                              <p:par>
                                <p:cTn id="11" presetID="22" presetClass="entr" presetSubtype="1"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wipe(up)">
                                      <p:cBhvr>
                                        <p:cTn id="13" dur="500"/>
                                        <p:tgtEl>
                                          <p:spTgt spid="48"/>
                                        </p:tgtEl>
                                      </p:cBhvr>
                                    </p:animEffect>
                                  </p:childTnLst>
                                </p:cTn>
                              </p:par>
                              <p:par>
                                <p:cTn id="14" presetID="22" presetClass="entr" presetSubtype="1"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wipe(up)">
                                      <p:cBhvr>
                                        <p:cTn id="16" dur="500"/>
                                        <p:tgtEl>
                                          <p:spTgt spid="51"/>
                                        </p:tgtEl>
                                      </p:cBhvr>
                                    </p:animEffect>
                                  </p:childTnLst>
                                </p:cTn>
                              </p:par>
                              <p:par>
                                <p:cTn id="17" presetID="22" presetClass="entr" presetSubtype="1"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wipe(up)">
                                      <p:cBhvr>
                                        <p:cTn id="1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19"/>
          <p:cNvGrpSpPr/>
          <p:nvPr/>
        </p:nvGrpSpPr>
        <p:grpSpPr>
          <a:xfrm>
            <a:off x="563528" y="3291767"/>
            <a:ext cx="2171962" cy="1237783"/>
            <a:chOff x="422646" y="2667382"/>
            <a:chExt cx="1628971" cy="928337"/>
          </a:xfrm>
        </p:grpSpPr>
        <p:sp>
          <p:nvSpPr>
            <p:cNvPr id="38" name="Rectangle 26"/>
            <p:cNvSpPr/>
            <p:nvPr/>
          </p:nvSpPr>
          <p:spPr bwMode="auto">
            <a:xfrm>
              <a:off x="422646" y="2850300"/>
              <a:ext cx="1628971" cy="74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a:lnSpc>
                  <a:spcPct val="150000"/>
                </a:lnSpc>
                <a:spcBef>
                  <a:spcPct val="0"/>
                </a:spcBef>
                <a:buNone/>
              </a:pPr>
              <a:endParaRPr lang="zh-CN" altLang="en-US" sz="1100" dirty="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9" name="Rectangle 27"/>
            <p:cNvSpPr/>
            <p:nvPr/>
          </p:nvSpPr>
          <p:spPr bwMode="auto">
            <a:xfrm>
              <a:off x="620524" y="2667382"/>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a:lnSpc>
                  <a:spcPct val="80000"/>
                </a:lnSpc>
              </a:pPr>
              <a:endParaRPr lang="en-US" sz="2135" b="1" dirty="0">
                <a:solidFill>
                  <a:schemeClr val="tx1">
                    <a:lumMod val="85000"/>
                    <a:lumOff val="15000"/>
                  </a:schemeClr>
                </a:solidFill>
                <a:latin typeface="Arial" panose="020B0604020202020204"/>
                <a:ea typeface="微软雅黑" panose="020B0503020204020204" charset="-122"/>
                <a:cs typeface="+mn-ea"/>
                <a:sym typeface="Arial" panose="020B0604020202020204"/>
              </a:endParaRPr>
            </a:p>
          </p:txBody>
        </p:sp>
      </p:grpSp>
      <p:grpSp>
        <p:nvGrpSpPr>
          <p:cNvPr id="41" name="Group 129"/>
          <p:cNvGrpSpPr/>
          <p:nvPr/>
        </p:nvGrpSpPr>
        <p:grpSpPr>
          <a:xfrm>
            <a:off x="2848189" y="2363319"/>
            <a:ext cx="1901428" cy="1042343"/>
            <a:chOff x="633598" y="2667382"/>
            <a:chExt cx="1426071" cy="781757"/>
          </a:xfrm>
        </p:grpSpPr>
        <p:sp>
          <p:nvSpPr>
            <p:cNvPr id="42" name="Rectangle 26"/>
            <p:cNvSpPr/>
            <p:nvPr/>
          </p:nvSpPr>
          <p:spPr bwMode="auto">
            <a:xfrm>
              <a:off x="633598" y="2850301"/>
              <a:ext cx="1418019" cy="59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a:lnSpc>
                  <a:spcPct val="150000"/>
                </a:lnSpc>
                <a:spcBef>
                  <a:spcPct val="0"/>
                </a:spcBef>
                <a:buNone/>
              </a:pPr>
              <a:endParaRPr lang="zh-CN" altLang="en-US" sz="1100" dirty="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44" name="Rectangle 27"/>
            <p:cNvSpPr/>
            <p:nvPr/>
          </p:nvSpPr>
          <p:spPr bwMode="auto">
            <a:xfrm>
              <a:off x="696724" y="2667382"/>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a:lnSpc>
                  <a:spcPct val="80000"/>
                </a:lnSpc>
              </a:pPr>
              <a:endParaRPr lang="en-US" sz="2135" b="1" dirty="0">
                <a:solidFill>
                  <a:schemeClr val="tx1">
                    <a:lumMod val="85000"/>
                    <a:lumOff val="15000"/>
                  </a:schemeClr>
                </a:solidFill>
                <a:latin typeface="Arial" panose="020B0604020202020204"/>
                <a:ea typeface="微软雅黑" panose="020B0503020204020204" charset="-122"/>
                <a:cs typeface="+mn-ea"/>
                <a:sym typeface="Arial" panose="020B0604020202020204"/>
              </a:endParaRPr>
            </a:p>
          </p:txBody>
        </p:sp>
      </p:grpSp>
      <p:sp>
        <p:nvSpPr>
          <p:cNvPr id="46" name="Rectangle 26"/>
          <p:cNvSpPr/>
          <p:nvPr/>
        </p:nvSpPr>
        <p:spPr bwMode="auto">
          <a:xfrm>
            <a:off x="6361221" y="1596526"/>
            <a:ext cx="1995277" cy="798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a:lnSpc>
                <a:spcPct val="150000"/>
              </a:lnSpc>
              <a:spcBef>
                <a:spcPct val="0"/>
              </a:spcBef>
              <a:buNone/>
            </a:pPr>
            <a:endParaRPr lang="zh-CN" altLang="en-US" sz="1100" dirty="0">
              <a:solidFill>
                <a:schemeClr val="tx1">
                  <a:lumMod val="75000"/>
                  <a:lumOff val="25000"/>
                </a:schemeClr>
              </a:solidFill>
              <a:latin typeface="Arial" panose="020B0604020202020204"/>
              <a:ea typeface="微软雅黑" panose="020B0503020204020204" charset="-122"/>
              <a:sym typeface="Arial" panose="020B0604020202020204"/>
            </a:endParaRPr>
          </a:p>
        </p:txBody>
      </p:sp>
      <p:grpSp>
        <p:nvGrpSpPr>
          <p:cNvPr id="48" name="Group 135"/>
          <p:cNvGrpSpPr/>
          <p:nvPr/>
        </p:nvGrpSpPr>
        <p:grpSpPr>
          <a:xfrm>
            <a:off x="5811316" y="5059566"/>
            <a:ext cx="1998987" cy="1031241"/>
            <a:chOff x="552376" y="2667382"/>
            <a:chExt cx="1499240" cy="773431"/>
          </a:xfrm>
        </p:grpSpPr>
        <p:sp>
          <p:nvSpPr>
            <p:cNvPr id="49" name="Rectangle 26"/>
            <p:cNvSpPr/>
            <p:nvPr/>
          </p:nvSpPr>
          <p:spPr bwMode="auto">
            <a:xfrm>
              <a:off x="552376" y="2850300"/>
              <a:ext cx="1499240" cy="5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a:lnSpc>
                  <a:spcPct val="150000"/>
                </a:lnSpc>
                <a:spcBef>
                  <a:spcPct val="0"/>
                </a:spcBef>
                <a:buNone/>
              </a:pPr>
              <a:endParaRPr lang="zh-CN" altLang="en-US" sz="1100" dirty="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50" name="Rectangle 27"/>
            <p:cNvSpPr/>
            <p:nvPr/>
          </p:nvSpPr>
          <p:spPr bwMode="auto">
            <a:xfrm>
              <a:off x="620524" y="2667382"/>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a:lnSpc>
                  <a:spcPct val="80000"/>
                </a:lnSpc>
              </a:pPr>
              <a:endParaRPr lang="en-US" sz="2135" b="1" dirty="0">
                <a:solidFill>
                  <a:schemeClr val="tx1">
                    <a:lumMod val="85000"/>
                    <a:lumOff val="15000"/>
                  </a:schemeClr>
                </a:solidFill>
                <a:latin typeface="Arial" panose="020B0604020202020204"/>
                <a:ea typeface="微软雅黑" panose="020B0503020204020204" charset="-122"/>
                <a:cs typeface="+mn-ea"/>
                <a:sym typeface="Arial" panose="020B0604020202020204"/>
              </a:endParaRPr>
            </a:p>
          </p:txBody>
        </p:sp>
      </p:grpSp>
      <p:grpSp>
        <p:nvGrpSpPr>
          <p:cNvPr id="51" name="Group 138"/>
          <p:cNvGrpSpPr/>
          <p:nvPr/>
        </p:nvGrpSpPr>
        <p:grpSpPr>
          <a:xfrm>
            <a:off x="8186581" y="4415655"/>
            <a:ext cx="2076800" cy="1063578"/>
            <a:chOff x="552376" y="2643129"/>
            <a:chExt cx="1557600" cy="797684"/>
          </a:xfrm>
        </p:grpSpPr>
        <p:sp>
          <p:nvSpPr>
            <p:cNvPr id="52" name="Rectangle 26"/>
            <p:cNvSpPr/>
            <p:nvPr/>
          </p:nvSpPr>
          <p:spPr bwMode="auto">
            <a:xfrm>
              <a:off x="552376" y="2850300"/>
              <a:ext cx="1499240" cy="5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a:lnSpc>
                  <a:spcPct val="150000"/>
                </a:lnSpc>
                <a:spcBef>
                  <a:spcPct val="0"/>
                </a:spcBef>
                <a:buNone/>
              </a:pPr>
              <a:endParaRPr lang="zh-CN" altLang="en-US" sz="1100" dirty="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53" name="Rectangle 27"/>
            <p:cNvSpPr/>
            <p:nvPr/>
          </p:nvSpPr>
          <p:spPr bwMode="auto">
            <a:xfrm>
              <a:off x="747031" y="2643129"/>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a:lnSpc>
                  <a:spcPct val="80000"/>
                </a:lnSpc>
              </a:pPr>
              <a:endParaRPr lang="en-US" sz="2135" b="1" dirty="0">
                <a:solidFill>
                  <a:schemeClr val="tx1">
                    <a:lumMod val="85000"/>
                    <a:lumOff val="15000"/>
                  </a:schemeClr>
                </a:solidFill>
                <a:latin typeface="Arial" panose="020B0604020202020204"/>
                <a:ea typeface="微软雅黑" panose="020B0503020204020204" charset="-122"/>
                <a:cs typeface="+mn-ea"/>
                <a:sym typeface="Arial" panose="020B0604020202020204"/>
              </a:endParaRPr>
            </a:p>
          </p:txBody>
        </p:sp>
      </p:grpSp>
      <p:grpSp>
        <p:nvGrpSpPr>
          <p:cNvPr id="54" name="Group 141"/>
          <p:cNvGrpSpPr/>
          <p:nvPr/>
        </p:nvGrpSpPr>
        <p:grpSpPr>
          <a:xfrm>
            <a:off x="9679329" y="2610630"/>
            <a:ext cx="1998987" cy="1031241"/>
            <a:chOff x="552376" y="2667382"/>
            <a:chExt cx="1499240" cy="773431"/>
          </a:xfrm>
        </p:grpSpPr>
        <p:sp>
          <p:nvSpPr>
            <p:cNvPr id="55" name="Rectangle 26"/>
            <p:cNvSpPr/>
            <p:nvPr/>
          </p:nvSpPr>
          <p:spPr bwMode="auto">
            <a:xfrm>
              <a:off x="552376" y="2850300"/>
              <a:ext cx="1499240" cy="5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a:lnSpc>
                  <a:spcPct val="150000"/>
                </a:lnSpc>
                <a:spcBef>
                  <a:spcPct val="0"/>
                </a:spcBef>
                <a:buNone/>
              </a:pPr>
              <a:endParaRPr lang="zh-CN" altLang="en-US" sz="1100" dirty="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56" name="Rectangle 27"/>
            <p:cNvSpPr/>
            <p:nvPr/>
          </p:nvSpPr>
          <p:spPr bwMode="auto">
            <a:xfrm>
              <a:off x="620524" y="2667382"/>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a:lnSpc>
                  <a:spcPct val="80000"/>
                </a:lnSpc>
              </a:pPr>
              <a:endParaRPr lang="en-US" sz="2135" b="1" dirty="0">
                <a:solidFill>
                  <a:schemeClr val="tx1">
                    <a:lumMod val="85000"/>
                    <a:lumOff val="15000"/>
                  </a:schemeClr>
                </a:solidFill>
                <a:latin typeface="Arial" panose="020B0604020202020204"/>
                <a:ea typeface="微软雅黑" panose="020B0503020204020204" charset="-122"/>
                <a:cs typeface="+mn-ea"/>
                <a:sym typeface="Arial" panose="020B0604020202020204"/>
              </a:endParaRPr>
            </a:p>
          </p:txBody>
        </p:sp>
      </p:grpSp>
      <p:grpSp>
        <p:nvGrpSpPr>
          <p:cNvPr id="77" name="组合 76"/>
          <p:cNvGrpSpPr/>
          <p:nvPr/>
        </p:nvGrpSpPr>
        <p:grpSpPr>
          <a:xfrm>
            <a:off x="3543759" y="266849"/>
            <a:ext cx="636853" cy="393183"/>
            <a:chOff x="3610120" y="261689"/>
            <a:chExt cx="636853" cy="393183"/>
          </a:xfrm>
        </p:grpSpPr>
        <p:pic>
          <p:nvPicPr>
            <p:cNvPr id="78" name="图片 77"/>
            <p:cNvPicPr>
              <a:picLocks noChangeAspect="1"/>
            </p:cNvPicPr>
            <p:nvPr userDrawn="1"/>
          </p:nvPicPr>
          <p:blipFill>
            <a:blip r:embed="rId1" cstate="print">
              <a:extLs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79"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p:spPr>
          <p:txBody>
            <a:bodyPr vert="horz" wrap="square" lIns="91440" tIns="45720" rIns="91440" bIns="45720" numCol="1" anchor="t" anchorCtr="0" compatLnSpc="1"/>
            <a:lstStyle/>
            <a:p>
              <a:endParaRPr lang="en-US" sz="2400">
                <a:solidFill>
                  <a:schemeClr val="tx1">
                    <a:lumMod val="85000"/>
                    <a:lumOff val="15000"/>
                  </a:schemeClr>
                </a:solidFill>
                <a:latin typeface="Arial" panose="020B0604020202020204"/>
                <a:ea typeface="微软雅黑" panose="020B0503020204020204" charset="-122"/>
                <a:sym typeface="Arial" panose="020B0604020202020204"/>
              </a:endParaRPr>
            </a:p>
          </p:txBody>
        </p:sp>
      </p:grpSp>
      <p:sp>
        <p:nvSpPr>
          <p:cNvPr id="2" name="矩形 1"/>
          <p:cNvSpPr/>
          <p:nvPr/>
        </p:nvSpPr>
        <p:spPr>
          <a:xfrm>
            <a:off x="3048000" y="751344"/>
            <a:ext cx="6096000" cy="5355312"/>
          </a:xfrm>
          <a:prstGeom prst="rect">
            <a:avLst/>
          </a:prstGeom>
        </p:spPr>
        <p:txBody>
          <a:bodyPr>
            <a:spAutoFit/>
          </a:bodyPr>
          <a:lstStyle/>
          <a:p>
            <a:r>
              <a:rPr lang="en-US" altLang="zh-CN" dirty="0"/>
              <a:t>else if(u8BlinkCount &gt; 160)</a:t>
            </a:r>
            <a:endParaRPr lang="en-US" altLang="zh-CN" dirty="0"/>
          </a:p>
          <a:p>
            <a:r>
              <a:rPr lang="en-US" altLang="zh-CN" dirty="0"/>
              <a:t>            {</a:t>
            </a:r>
            <a:endParaRPr lang="en-US" altLang="zh-CN" dirty="0"/>
          </a:p>
          <a:p>
            <a:r>
              <a:rPr lang="en-US" altLang="zh-CN" dirty="0"/>
              <a:t>              </a:t>
            </a:r>
            <a:r>
              <a:rPr lang="en-US" altLang="zh-CN" dirty="0" err="1"/>
              <a:t>LedOn</a:t>
            </a:r>
            <a:r>
              <a:rPr lang="en-US" altLang="zh-CN" dirty="0"/>
              <a:t>(ORANGE);</a:t>
            </a:r>
            <a:endParaRPr lang="en-US" altLang="zh-CN" dirty="0"/>
          </a:p>
          <a:p>
            <a:r>
              <a:rPr lang="en-US" altLang="zh-CN" dirty="0"/>
              <a:t>              </a:t>
            </a:r>
            <a:r>
              <a:rPr lang="en-US" altLang="zh-CN" dirty="0" err="1"/>
              <a:t>LedOff</a:t>
            </a:r>
            <a:r>
              <a:rPr lang="en-US" altLang="zh-CN" dirty="0"/>
              <a:t>(WHITE);</a:t>
            </a:r>
            <a:endParaRPr lang="en-US" altLang="zh-CN" dirty="0"/>
          </a:p>
          <a:p>
            <a:r>
              <a:rPr lang="en-US" altLang="zh-CN" dirty="0"/>
              <a:t>              </a:t>
            </a:r>
            <a:r>
              <a:rPr lang="en-US" altLang="zh-CN" dirty="0" err="1"/>
              <a:t>LedOff</a:t>
            </a:r>
            <a:r>
              <a:rPr lang="en-US" altLang="zh-CN" dirty="0"/>
              <a:t>(BLUE);</a:t>
            </a:r>
            <a:endParaRPr lang="en-US" altLang="zh-CN" dirty="0"/>
          </a:p>
          <a:p>
            <a:r>
              <a:rPr lang="en-US" altLang="zh-CN" dirty="0"/>
              <a:t>              </a:t>
            </a:r>
            <a:r>
              <a:rPr lang="en-US" altLang="zh-CN" dirty="0" err="1"/>
              <a:t>LedPWM</a:t>
            </a:r>
            <a:r>
              <a:rPr lang="en-US" altLang="zh-CN" dirty="0"/>
              <a:t>(ORANGE, LED_PWM_20);</a:t>
            </a:r>
            <a:endParaRPr lang="en-US" altLang="zh-CN" dirty="0"/>
          </a:p>
          <a:p>
            <a:r>
              <a:rPr lang="en-US" altLang="zh-CN" dirty="0"/>
              <a:t>              </a:t>
            </a:r>
            <a:r>
              <a:rPr lang="en-US" altLang="zh-CN" dirty="0" err="1"/>
              <a:t>LCDMessage</a:t>
            </a:r>
            <a:r>
              <a:rPr lang="en-US" altLang="zh-CN" dirty="0"/>
              <a:t>(LINE2_START_ADDR + 10, au8DataContent_Rate5);</a:t>
            </a:r>
            <a:endParaRPr lang="en-US" altLang="zh-CN" dirty="0"/>
          </a:p>
          <a:p>
            <a:r>
              <a:rPr lang="en-US" altLang="zh-CN" dirty="0"/>
              <a:t>            }</a:t>
            </a:r>
            <a:endParaRPr lang="en-US" altLang="zh-CN" dirty="0"/>
          </a:p>
          <a:p>
            <a:r>
              <a:rPr lang="en-US" altLang="zh-CN" dirty="0"/>
              <a:t>            if(</a:t>
            </a:r>
            <a:r>
              <a:rPr lang="en-US" altLang="zh-CN" dirty="0" err="1"/>
              <a:t>WasButtonPressed</a:t>
            </a:r>
            <a:r>
              <a:rPr lang="en-US" altLang="zh-CN" dirty="0"/>
              <a:t>(BUTTON3))</a:t>
            </a:r>
            <a:endParaRPr lang="en-US" altLang="zh-CN" dirty="0"/>
          </a:p>
          <a:p>
            <a:r>
              <a:rPr lang="en-US" altLang="zh-CN" dirty="0"/>
              <a:t>            {</a:t>
            </a:r>
            <a:endParaRPr lang="en-US" altLang="zh-CN" dirty="0"/>
          </a:p>
          <a:p>
            <a:r>
              <a:rPr lang="en-US" altLang="zh-CN" dirty="0"/>
              <a:t>               </a:t>
            </a:r>
            <a:r>
              <a:rPr lang="en-US" altLang="zh-CN" dirty="0" err="1"/>
              <a:t>ButtonAcknowledge</a:t>
            </a:r>
            <a:r>
              <a:rPr lang="en-US" altLang="zh-CN" dirty="0"/>
              <a:t>(BUTTON3);</a:t>
            </a:r>
            <a:endParaRPr lang="en-US" altLang="zh-CN" dirty="0"/>
          </a:p>
          <a:p>
            <a:r>
              <a:rPr lang="en-US" altLang="zh-CN" dirty="0"/>
              <a:t>               u8BlinkCount = u8BlinkCount + 1;</a:t>
            </a:r>
            <a:endParaRPr lang="en-US" altLang="zh-CN" dirty="0"/>
          </a:p>
          <a:p>
            <a:r>
              <a:rPr lang="en-US" altLang="zh-CN" dirty="0"/>
              <a:t>            }</a:t>
            </a:r>
            <a:endParaRPr lang="en-US" altLang="zh-CN" dirty="0"/>
          </a:p>
          <a:p>
            <a:r>
              <a:rPr lang="en-US" altLang="zh-CN" dirty="0"/>
              <a:t>            if(</a:t>
            </a:r>
            <a:r>
              <a:rPr lang="en-US" altLang="zh-CN" dirty="0" err="1"/>
              <a:t>WasButtonPressed</a:t>
            </a:r>
            <a:r>
              <a:rPr lang="en-US" altLang="zh-CN" dirty="0"/>
              <a:t>(BUTTON2))</a:t>
            </a:r>
            <a:endParaRPr lang="en-US" altLang="zh-CN" dirty="0"/>
          </a:p>
          <a:p>
            <a:r>
              <a:rPr lang="en-US" altLang="zh-CN" dirty="0"/>
              <a:t>            {</a:t>
            </a:r>
            <a:endParaRPr lang="en-US" altLang="zh-CN" dirty="0"/>
          </a:p>
          <a:p>
            <a:r>
              <a:rPr lang="en-US" altLang="zh-CN" dirty="0"/>
              <a:t>               </a:t>
            </a:r>
            <a:r>
              <a:rPr lang="en-US" altLang="zh-CN" dirty="0" err="1"/>
              <a:t>ButtonAcknowledge</a:t>
            </a:r>
            <a:r>
              <a:rPr lang="en-US" altLang="zh-CN" dirty="0"/>
              <a:t>(BUTTON2);</a:t>
            </a:r>
            <a:endParaRPr lang="en-US" altLang="zh-CN" dirty="0"/>
          </a:p>
          <a:p>
            <a:r>
              <a:rPr lang="en-US" altLang="zh-CN" dirty="0"/>
              <a:t>               u8BlinkCount = u8BlinkCount - 1;</a:t>
            </a:r>
            <a:endParaRPr lang="en-US" altLang="zh-CN" dirty="0"/>
          </a:p>
          <a:p>
            <a:r>
              <a:rPr lang="en-US" altLang="zh-CN" dirty="0"/>
              <a:t>            }</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par>
                                <p:cTn id="8" presetID="22" presetClass="entr" presetSubtype="1"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wipe(up)">
                                      <p:cBhvr>
                                        <p:cTn id="10" dur="500"/>
                                        <p:tgtEl>
                                          <p:spTgt spid="41"/>
                                        </p:tgtEl>
                                      </p:cBhvr>
                                    </p:animEffect>
                                  </p:childTnLst>
                                </p:cTn>
                              </p:par>
                              <p:par>
                                <p:cTn id="11" presetID="22" presetClass="entr" presetSubtype="1"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wipe(up)">
                                      <p:cBhvr>
                                        <p:cTn id="13" dur="500"/>
                                        <p:tgtEl>
                                          <p:spTgt spid="48"/>
                                        </p:tgtEl>
                                      </p:cBhvr>
                                    </p:animEffect>
                                  </p:childTnLst>
                                </p:cTn>
                              </p:par>
                              <p:par>
                                <p:cTn id="14" presetID="22" presetClass="entr" presetSubtype="1"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wipe(up)">
                                      <p:cBhvr>
                                        <p:cTn id="16" dur="500"/>
                                        <p:tgtEl>
                                          <p:spTgt spid="51"/>
                                        </p:tgtEl>
                                      </p:cBhvr>
                                    </p:animEffect>
                                  </p:childTnLst>
                                </p:cTn>
                              </p:par>
                              <p:par>
                                <p:cTn id="17" presetID="22" presetClass="entr" presetSubtype="1"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wipe(up)">
                                      <p:cBhvr>
                                        <p:cTn id="1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8823" y="0"/>
            <a:ext cx="12192000" cy="6860032"/>
          </a:xfrm>
          <a:prstGeom prst="rect">
            <a:avLst/>
          </a:prstGeom>
        </p:spPr>
      </p:pic>
      <p:sp>
        <p:nvSpPr>
          <p:cNvPr id="3" name="PA_文本框 1"/>
          <p:cNvSpPr txBox="1"/>
          <p:nvPr>
            <p:custDataLst>
              <p:tags r:id="rId2"/>
            </p:custDataLst>
          </p:nvPr>
        </p:nvSpPr>
        <p:spPr>
          <a:xfrm>
            <a:off x="4698922" y="3907226"/>
            <a:ext cx="2236510" cy="707886"/>
          </a:xfrm>
          <a:prstGeom prst="rect">
            <a:avLst/>
          </a:prstGeom>
          <a:noFill/>
        </p:spPr>
        <p:txBody>
          <a:bodyPr wrap="none" rtlCol="0">
            <a:spAutoFit/>
          </a:bodyPr>
          <a:lstStyle/>
          <a:p>
            <a:r>
              <a:rPr lang="zh-CN" altLang="en-US" sz="4000" dirty="0">
                <a:latin typeface="Arial" panose="020B0604020202020204"/>
                <a:ea typeface="微软雅黑" panose="020B0503020204020204" charset="-122"/>
                <a:cs typeface="方正苏新诗柳楷简体-yolan" panose="02000000000000000000" pitchFamily="2" charset="-122"/>
                <a:sym typeface="Arial" panose="020B0604020202020204"/>
              </a:rPr>
              <a:t>感谢观看</a:t>
            </a:r>
            <a:endParaRPr lang="zh-CN" altLang="en-US" sz="4000" dirty="0">
              <a:latin typeface="Arial" panose="020B0604020202020204"/>
              <a:ea typeface="微软雅黑" panose="020B0503020204020204" charset="-122"/>
              <a:cs typeface="方正苏新诗柳楷简体-yolan" panose="02000000000000000000" pitchFamily="2" charset="-122"/>
              <a:sym typeface="Arial" panose="020B0604020202020204"/>
            </a:endParaRPr>
          </a:p>
        </p:txBody>
      </p:sp>
      <p:grpSp>
        <p:nvGrpSpPr>
          <p:cNvPr id="6" name="PA_组合 66"/>
          <p:cNvGrpSpPr/>
          <p:nvPr>
            <p:custDataLst>
              <p:tags r:id="rId3"/>
            </p:custDataLst>
          </p:nvPr>
        </p:nvGrpSpPr>
        <p:grpSpPr>
          <a:xfrm>
            <a:off x="8569013" y="6204950"/>
            <a:ext cx="3344164" cy="466096"/>
            <a:chOff x="7637775" y="5530041"/>
            <a:chExt cx="4000129" cy="646029"/>
          </a:xfrm>
        </p:grpSpPr>
        <p:sp>
          <p:nvSpPr>
            <p:cNvPr id="7" name="任意多边形 6"/>
            <p:cNvSpPr/>
            <p:nvPr/>
          </p:nvSpPr>
          <p:spPr>
            <a:xfrm>
              <a:off x="7637775" y="6096678"/>
              <a:ext cx="2494104" cy="79392"/>
            </a:xfrm>
            <a:custGeom>
              <a:avLst/>
              <a:gdLst>
                <a:gd name="connsiteX0" fmla="*/ 2569580 w 2569580"/>
                <a:gd name="connsiteY0" fmla="*/ 13982 h 95004"/>
                <a:gd name="connsiteX1" fmla="*/ 2187616 w 2569580"/>
                <a:gd name="connsiteY1" fmla="*/ 13982 h 95004"/>
                <a:gd name="connsiteX2" fmla="*/ 2118167 w 2569580"/>
                <a:gd name="connsiteY2" fmla="*/ 37131 h 95004"/>
                <a:gd name="connsiteX3" fmla="*/ 1481560 w 2569580"/>
                <a:gd name="connsiteY3" fmla="*/ 60280 h 95004"/>
                <a:gd name="connsiteX4" fmla="*/ 1388962 w 2569580"/>
                <a:gd name="connsiteY4" fmla="*/ 71855 h 95004"/>
                <a:gd name="connsiteX5" fmla="*/ 1307940 w 2569580"/>
                <a:gd name="connsiteY5" fmla="*/ 83430 h 95004"/>
                <a:gd name="connsiteX6" fmla="*/ 844952 w 2569580"/>
                <a:gd name="connsiteY6" fmla="*/ 71855 h 95004"/>
                <a:gd name="connsiteX7" fmla="*/ 775504 w 2569580"/>
                <a:gd name="connsiteY7" fmla="*/ 48706 h 95004"/>
                <a:gd name="connsiteX8" fmla="*/ 740780 w 2569580"/>
                <a:gd name="connsiteY8" fmla="*/ 37131 h 95004"/>
                <a:gd name="connsiteX9" fmla="*/ 254643 w 2569580"/>
                <a:gd name="connsiteY9" fmla="*/ 48706 h 95004"/>
                <a:gd name="connsiteX10" fmla="*/ 219919 w 2569580"/>
                <a:gd name="connsiteY10" fmla="*/ 60280 h 95004"/>
                <a:gd name="connsiteX11" fmla="*/ 196770 w 2569580"/>
                <a:gd name="connsiteY11" fmla="*/ 95004 h 95004"/>
                <a:gd name="connsiteX12" fmla="*/ 0 w 2569580"/>
                <a:gd name="connsiteY12" fmla="*/ 83430 h 95004"/>
                <a:gd name="connsiteX0-1" fmla="*/ 2541747 w 2541747"/>
                <a:gd name="connsiteY0-2" fmla="*/ 13982 h 95004"/>
                <a:gd name="connsiteX1-3" fmla="*/ 2159783 w 2541747"/>
                <a:gd name="connsiteY1-4" fmla="*/ 13982 h 95004"/>
                <a:gd name="connsiteX2-5" fmla="*/ 2090334 w 2541747"/>
                <a:gd name="connsiteY2-6" fmla="*/ 37131 h 95004"/>
                <a:gd name="connsiteX3-7" fmla="*/ 1453727 w 2541747"/>
                <a:gd name="connsiteY3-8" fmla="*/ 60280 h 95004"/>
                <a:gd name="connsiteX4-9" fmla="*/ 1361129 w 2541747"/>
                <a:gd name="connsiteY4-10" fmla="*/ 71855 h 95004"/>
                <a:gd name="connsiteX5-11" fmla="*/ 1280107 w 2541747"/>
                <a:gd name="connsiteY5-12" fmla="*/ 83430 h 95004"/>
                <a:gd name="connsiteX6-13" fmla="*/ 817119 w 2541747"/>
                <a:gd name="connsiteY6-14" fmla="*/ 71855 h 95004"/>
                <a:gd name="connsiteX7-15" fmla="*/ 747671 w 2541747"/>
                <a:gd name="connsiteY7-16" fmla="*/ 48706 h 95004"/>
                <a:gd name="connsiteX8-17" fmla="*/ 712947 w 2541747"/>
                <a:gd name="connsiteY8-18" fmla="*/ 37131 h 95004"/>
                <a:gd name="connsiteX9-19" fmla="*/ 226810 w 2541747"/>
                <a:gd name="connsiteY9-20" fmla="*/ 48706 h 95004"/>
                <a:gd name="connsiteX10-21" fmla="*/ 192086 w 2541747"/>
                <a:gd name="connsiteY10-22" fmla="*/ 60280 h 95004"/>
                <a:gd name="connsiteX11-23" fmla="*/ 168937 w 2541747"/>
                <a:gd name="connsiteY11-24" fmla="*/ 95004 h 95004"/>
                <a:gd name="connsiteX12-25" fmla="*/ 0 w 2541747"/>
                <a:gd name="connsiteY12-26" fmla="*/ 24815 h 95004"/>
                <a:gd name="connsiteX0-27" fmla="*/ 2541747 w 2541747"/>
                <a:gd name="connsiteY0-28" fmla="*/ 13982 h 95004"/>
                <a:gd name="connsiteX1-29" fmla="*/ 2159783 w 2541747"/>
                <a:gd name="connsiteY1-30" fmla="*/ 13982 h 95004"/>
                <a:gd name="connsiteX2-31" fmla="*/ 2090334 w 2541747"/>
                <a:gd name="connsiteY2-32" fmla="*/ 37131 h 95004"/>
                <a:gd name="connsiteX3-33" fmla="*/ 1453727 w 2541747"/>
                <a:gd name="connsiteY3-34" fmla="*/ 60280 h 95004"/>
                <a:gd name="connsiteX4-35" fmla="*/ 1361129 w 2541747"/>
                <a:gd name="connsiteY4-36" fmla="*/ 71855 h 95004"/>
                <a:gd name="connsiteX5-37" fmla="*/ 1280107 w 2541747"/>
                <a:gd name="connsiteY5-38" fmla="*/ 83430 h 95004"/>
                <a:gd name="connsiteX6-39" fmla="*/ 817119 w 2541747"/>
                <a:gd name="connsiteY6-40" fmla="*/ 71855 h 95004"/>
                <a:gd name="connsiteX7-41" fmla="*/ 747671 w 2541747"/>
                <a:gd name="connsiteY7-42" fmla="*/ 48706 h 95004"/>
                <a:gd name="connsiteX8-43" fmla="*/ 712947 w 2541747"/>
                <a:gd name="connsiteY8-44" fmla="*/ 37131 h 95004"/>
                <a:gd name="connsiteX9-45" fmla="*/ 226810 w 2541747"/>
                <a:gd name="connsiteY9-46" fmla="*/ 48706 h 95004"/>
                <a:gd name="connsiteX10-47" fmla="*/ 192086 w 2541747"/>
                <a:gd name="connsiteY10-48" fmla="*/ 60280 h 95004"/>
                <a:gd name="connsiteX11-49" fmla="*/ 168937 w 2541747"/>
                <a:gd name="connsiteY11-50" fmla="*/ 95004 h 95004"/>
                <a:gd name="connsiteX12-51" fmla="*/ 0 w 2541747"/>
                <a:gd name="connsiteY12-52" fmla="*/ 24815 h 95004"/>
                <a:gd name="connsiteX0-53" fmla="*/ 2537771 w 2537771"/>
                <a:gd name="connsiteY0-54" fmla="*/ 13982 h 95004"/>
                <a:gd name="connsiteX1-55" fmla="*/ 2155807 w 2537771"/>
                <a:gd name="connsiteY1-56" fmla="*/ 13982 h 95004"/>
                <a:gd name="connsiteX2-57" fmla="*/ 2086358 w 2537771"/>
                <a:gd name="connsiteY2-58" fmla="*/ 37131 h 95004"/>
                <a:gd name="connsiteX3-59" fmla="*/ 1449751 w 2537771"/>
                <a:gd name="connsiteY3-60" fmla="*/ 60280 h 95004"/>
                <a:gd name="connsiteX4-61" fmla="*/ 1357153 w 2537771"/>
                <a:gd name="connsiteY4-62" fmla="*/ 71855 h 95004"/>
                <a:gd name="connsiteX5-63" fmla="*/ 1276131 w 2537771"/>
                <a:gd name="connsiteY5-64" fmla="*/ 83430 h 95004"/>
                <a:gd name="connsiteX6-65" fmla="*/ 813143 w 2537771"/>
                <a:gd name="connsiteY6-66" fmla="*/ 71855 h 95004"/>
                <a:gd name="connsiteX7-67" fmla="*/ 743695 w 2537771"/>
                <a:gd name="connsiteY7-68" fmla="*/ 48706 h 95004"/>
                <a:gd name="connsiteX8-69" fmla="*/ 708971 w 2537771"/>
                <a:gd name="connsiteY8-70" fmla="*/ 37131 h 95004"/>
                <a:gd name="connsiteX9-71" fmla="*/ 222834 w 2537771"/>
                <a:gd name="connsiteY9-72" fmla="*/ 48706 h 95004"/>
                <a:gd name="connsiteX10-73" fmla="*/ 188110 w 2537771"/>
                <a:gd name="connsiteY10-74" fmla="*/ 60280 h 95004"/>
                <a:gd name="connsiteX11-75" fmla="*/ 164961 w 2537771"/>
                <a:gd name="connsiteY11-76" fmla="*/ 95004 h 95004"/>
                <a:gd name="connsiteX12-77" fmla="*/ 0 w 2537771"/>
                <a:gd name="connsiteY12-78" fmla="*/ 1369 h 95004"/>
                <a:gd name="connsiteX0-79" fmla="*/ 2537771 w 2537771"/>
                <a:gd name="connsiteY0-80" fmla="*/ 13982 h 83430"/>
                <a:gd name="connsiteX1-81" fmla="*/ 2155807 w 2537771"/>
                <a:gd name="connsiteY1-82" fmla="*/ 13982 h 83430"/>
                <a:gd name="connsiteX2-83" fmla="*/ 2086358 w 2537771"/>
                <a:gd name="connsiteY2-84" fmla="*/ 37131 h 83430"/>
                <a:gd name="connsiteX3-85" fmla="*/ 1449751 w 2537771"/>
                <a:gd name="connsiteY3-86" fmla="*/ 60280 h 83430"/>
                <a:gd name="connsiteX4-87" fmla="*/ 1357153 w 2537771"/>
                <a:gd name="connsiteY4-88" fmla="*/ 71855 h 83430"/>
                <a:gd name="connsiteX5-89" fmla="*/ 1276131 w 2537771"/>
                <a:gd name="connsiteY5-90" fmla="*/ 83430 h 83430"/>
                <a:gd name="connsiteX6-91" fmla="*/ 813143 w 2537771"/>
                <a:gd name="connsiteY6-92" fmla="*/ 71855 h 83430"/>
                <a:gd name="connsiteX7-93" fmla="*/ 743695 w 2537771"/>
                <a:gd name="connsiteY7-94" fmla="*/ 48706 h 83430"/>
                <a:gd name="connsiteX8-95" fmla="*/ 708971 w 2537771"/>
                <a:gd name="connsiteY8-96" fmla="*/ 37131 h 83430"/>
                <a:gd name="connsiteX9-97" fmla="*/ 222834 w 2537771"/>
                <a:gd name="connsiteY9-98" fmla="*/ 48706 h 83430"/>
                <a:gd name="connsiteX10-99" fmla="*/ 188110 w 2537771"/>
                <a:gd name="connsiteY10-100" fmla="*/ 60280 h 83430"/>
                <a:gd name="connsiteX11-101" fmla="*/ 93392 w 2537771"/>
                <a:gd name="connsiteY11-102" fmla="*/ 83281 h 83430"/>
                <a:gd name="connsiteX12-103" fmla="*/ 0 w 2537771"/>
                <a:gd name="connsiteY12-104" fmla="*/ 1369 h 83430"/>
                <a:gd name="connsiteX0-105" fmla="*/ 2537771 w 2537771"/>
                <a:gd name="connsiteY0-106" fmla="*/ 13982 h 83430"/>
                <a:gd name="connsiteX1-107" fmla="*/ 2155807 w 2537771"/>
                <a:gd name="connsiteY1-108" fmla="*/ 13982 h 83430"/>
                <a:gd name="connsiteX2-109" fmla="*/ 2086358 w 2537771"/>
                <a:gd name="connsiteY2-110" fmla="*/ 37131 h 83430"/>
                <a:gd name="connsiteX3-111" fmla="*/ 1449751 w 2537771"/>
                <a:gd name="connsiteY3-112" fmla="*/ 60280 h 83430"/>
                <a:gd name="connsiteX4-113" fmla="*/ 1357153 w 2537771"/>
                <a:gd name="connsiteY4-114" fmla="*/ 71855 h 83430"/>
                <a:gd name="connsiteX5-115" fmla="*/ 1276131 w 2537771"/>
                <a:gd name="connsiteY5-116" fmla="*/ 83430 h 83430"/>
                <a:gd name="connsiteX6-117" fmla="*/ 813143 w 2537771"/>
                <a:gd name="connsiteY6-118" fmla="*/ 71855 h 83430"/>
                <a:gd name="connsiteX7-119" fmla="*/ 743695 w 2537771"/>
                <a:gd name="connsiteY7-120" fmla="*/ 48706 h 83430"/>
                <a:gd name="connsiteX8-121" fmla="*/ 708971 w 2537771"/>
                <a:gd name="connsiteY8-122" fmla="*/ 37131 h 83430"/>
                <a:gd name="connsiteX9-123" fmla="*/ 254643 w 2537771"/>
                <a:gd name="connsiteY9-124" fmla="*/ 72152 h 83430"/>
                <a:gd name="connsiteX10-125" fmla="*/ 188110 w 2537771"/>
                <a:gd name="connsiteY10-126" fmla="*/ 60280 h 83430"/>
                <a:gd name="connsiteX11-127" fmla="*/ 93392 w 2537771"/>
                <a:gd name="connsiteY11-128" fmla="*/ 83281 h 83430"/>
                <a:gd name="connsiteX12-129" fmla="*/ 0 w 2537771"/>
                <a:gd name="connsiteY12-130" fmla="*/ 1369 h 83430"/>
                <a:gd name="connsiteX0-131" fmla="*/ 2537771 w 2537771"/>
                <a:gd name="connsiteY0-132" fmla="*/ 13982 h 83430"/>
                <a:gd name="connsiteX1-133" fmla="*/ 2155807 w 2537771"/>
                <a:gd name="connsiteY1-134" fmla="*/ 13982 h 83430"/>
                <a:gd name="connsiteX2-135" fmla="*/ 2086358 w 2537771"/>
                <a:gd name="connsiteY2-136" fmla="*/ 37131 h 83430"/>
                <a:gd name="connsiteX3-137" fmla="*/ 1449751 w 2537771"/>
                <a:gd name="connsiteY3-138" fmla="*/ 60280 h 83430"/>
                <a:gd name="connsiteX4-139" fmla="*/ 1357153 w 2537771"/>
                <a:gd name="connsiteY4-140" fmla="*/ 71855 h 83430"/>
                <a:gd name="connsiteX5-141" fmla="*/ 1276131 w 2537771"/>
                <a:gd name="connsiteY5-142" fmla="*/ 83430 h 83430"/>
                <a:gd name="connsiteX6-143" fmla="*/ 813143 w 2537771"/>
                <a:gd name="connsiteY6-144" fmla="*/ 71855 h 83430"/>
                <a:gd name="connsiteX7-145" fmla="*/ 743695 w 2537771"/>
                <a:gd name="connsiteY7-146" fmla="*/ 48706 h 83430"/>
                <a:gd name="connsiteX8-147" fmla="*/ 708971 w 2537771"/>
                <a:gd name="connsiteY8-148" fmla="*/ 37131 h 83430"/>
                <a:gd name="connsiteX9-149" fmla="*/ 254643 w 2537771"/>
                <a:gd name="connsiteY9-150" fmla="*/ 72152 h 83430"/>
                <a:gd name="connsiteX10-151" fmla="*/ 180158 w 2537771"/>
                <a:gd name="connsiteY10-152" fmla="*/ 48557 h 83430"/>
                <a:gd name="connsiteX11-153" fmla="*/ 93392 w 2537771"/>
                <a:gd name="connsiteY11-154" fmla="*/ 83281 h 83430"/>
                <a:gd name="connsiteX12-155" fmla="*/ 0 w 2537771"/>
                <a:gd name="connsiteY12-156" fmla="*/ 1369 h 83430"/>
                <a:gd name="connsiteX0-157" fmla="*/ 2537771 w 2537771"/>
                <a:gd name="connsiteY0-158" fmla="*/ 13982 h 83430"/>
                <a:gd name="connsiteX1-159" fmla="*/ 2155807 w 2537771"/>
                <a:gd name="connsiteY1-160" fmla="*/ 13982 h 83430"/>
                <a:gd name="connsiteX2-161" fmla="*/ 2086358 w 2537771"/>
                <a:gd name="connsiteY2-162" fmla="*/ 37131 h 83430"/>
                <a:gd name="connsiteX3-163" fmla="*/ 1449751 w 2537771"/>
                <a:gd name="connsiteY3-164" fmla="*/ 60280 h 83430"/>
                <a:gd name="connsiteX4-165" fmla="*/ 1357153 w 2537771"/>
                <a:gd name="connsiteY4-166" fmla="*/ 71855 h 83430"/>
                <a:gd name="connsiteX5-167" fmla="*/ 1276131 w 2537771"/>
                <a:gd name="connsiteY5-168" fmla="*/ 83430 h 83430"/>
                <a:gd name="connsiteX6-169" fmla="*/ 813143 w 2537771"/>
                <a:gd name="connsiteY6-170" fmla="*/ 71855 h 83430"/>
                <a:gd name="connsiteX7-171" fmla="*/ 743695 w 2537771"/>
                <a:gd name="connsiteY7-172" fmla="*/ 48706 h 83430"/>
                <a:gd name="connsiteX8-173" fmla="*/ 605592 w 2537771"/>
                <a:gd name="connsiteY8-174" fmla="*/ 60577 h 83430"/>
                <a:gd name="connsiteX9-175" fmla="*/ 254643 w 2537771"/>
                <a:gd name="connsiteY9-176" fmla="*/ 72152 h 83430"/>
                <a:gd name="connsiteX10-177" fmla="*/ 180158 w 2537771"/>
                <a:gd name="connsiteY10-178" fmla="*/ 48557 h 83430"/>
                <a:gd name="connsiteX11-179" fmla="*/ 93392 w 2537771"/>
                <a:gd name="connsiteY11-180" fmla="*/ 83281 h 83430"/>
                <a:gd name="connsiteX12-181" fmla="*/ 0 w 2537771"/>
                <a:gd name="connsiteY12-182" fmla="*/ 1369 h 83430"/>
                <a:gd name="connsiteX0-183" fmla="*/ 2537771 w 2537771"/>
                <a:gd name="connsiteY0-184" fmla="*/ 13982 h 83430"/>
                <a:gd name="connsiteX1-185" fmla="*/ 2155807 w 2537771"/>
                <a:gd name="connsiteY1-186" fmla="*/ 13982 h 83430"/>
                <a:gd name="connsiteX2-187" fmla="*/ 2086358 w 2537771"/>
                <a:gd name="connsiteY2-188" fmla="*/ 37131 h 83430"/>
                <a:gd name="connsiteX3-189" fmla="*/ 1449751 w 2537771"/>
                <a:gd name="connsiteY3-190" fmla="*/ 60280 h 83430"/>
                <a:gd name="connsiteX4-191" fmla="*/ 1357153 w 2537771"/>
                <a:gd name="connsiteY4-192" fmla="*/ 71855 h 83430"/>
                <a:gd name="connsiteX5-193" fmla="*/ 1276131 w 2537771"/>
                <a:gd name="connsiteY5-194" fmla="*/ 83430 h 83430"/>
                <a:gd name="connsiteX6-195" fmla="*/ 813143 w 2537771"/>
                <a:gd name="connsiteY6-196" fmla="*/ 71855 h 83430"/>
                <a:gd name="connsiteX7-197" fmla="*/ 747671 w 2537771"/>
                <a:gd name="connsiteY7-198" fmla="*/ 60429 h 83430"/>
                <a:gd name="connsiteX8-199" fmla="*/ 605592 w 2537771"/>
                <a:gd name="connsiteY8-200" fmla="*/ 60577 h 83430"/>
                <a:gd name="connsiteX9-201" fmla="*/ 254643 w 2537771"/>
                <a:gd name="connsiteY9-202" fmla="*/ 72152 h 83430"/>
                <a:gd name="connsiteX10-203" fmla="*/ 180158 w 2537771"/>
                <a:gd name="connsiteY10-204" fmla="*/ 48557 h 83430"/>
                <a:gd name="connsiteX11-205" fmla="*/ 93392 w 2537771"/>
                <a:gd name="connsiteY11-206" fmla="*/ 83281 h 83430"/>
                <a:gd name="connsiteX12-207" fmla="*/ 0 w 2537771"/>
                <a:gd name="connsiteY12-208" fmla="*/ 1369 h 83430"/>
                <a:gd name="connsiteX0-209" fmla="*/ 2537771 w 2537771"/>
                <a:gd name="connsiteY0-210" fmla="*/ 13982 h 83430"/>
                <a:gd name="connsiteX1-211" fmla="*/ 2155807 w 2537771"/>
                <a:gd name="connsiteY1-212" fmla="*/ 13982 h 83430"/>
                <a:gd name="connsiteX2-213" fmla="*/ 2086358 w 2537771"/>
                <a:gd name="connsiteY2-214" fmla="*/ 37131 h 83430"/>
                <a:gd name="connsiteX3-215" fmla="*/ 1449751 w 2537771"/>
                <a:gd name="connsiteY3-216" fmla="*/ 60280 h 83430"/>
                <a:gd name="connsiteX4-217" fmla="*/ 1357153 w 2537771"/>
                <a:gd name="connsiteY4-218" fmla="*/ 71855 h 83430"/>
                <a:gd name="connsiteX5-219" fmla="*/ 1276131 w 2537771"/>
                <a:gd name="connsiteY5-220" fmla="*/ 83430 h 83430"/>
                <a:gd name="connsiteX6-221" fmla="*/ 813143 w 2537771"/>
                <a:gd name="connsiteY6-222" fmla="*/ 71855 h 83430"/>
                <a:gd name="connsiteX7-223" fmla="*/ 747671 w 2537771"/>
                <a:gd name="connsiteY7-224" fmla="*/ 60429 h 83430"/>
                <a:gd name="connsiteX8-225" fmla="*/ 526070 w 2537771"/>
                <a:gd name="connsiteY8-226" fmla="*/ 33224 h 83430"/>
                <a:gd name="connsiteX9-227" fmla="*/ 254643 w 2537771"/>
                <a:gd name="connsiteY9-228" fmla="*/ 72152 h 83430"/>
                <a:gd name="connsiteX10-229" fmla="*/ 180158 w 2537771"/>
                <a:gd name="connsiteY10-230" fmla="*/ 48557 h 83430"/>
                <a:gd name="connsiteX11-231" fmla="*/ 93392 w 2537771"/>
                <a:gd name="connsiteY11-232" fmla="*/ 83281 h 83430"/>
                <a:gd name="connsiteX12-233" fmla="*/ 0 w 2537771"/>
                <a:gd name="connsiteY12-234" fmla="*/ 1369 h 83430"/>
                <a:gd name="connsiteX0-235" fmla="*/ 2537771 w 2537771"/>
                <a:gd name="connsiteY0-236" fmla="*/ 13982 h 83934"/>
                <a:gd name="connsiteX1-237" fmla="*/ 2155807 w 2537771"/>
                <a:gd name="connsiteY1-238" fmla="*/ 13982 h 83934"/>
                <a:gd name="connsiteX2-239" fmla="*/ 2086358 w 2537771"/>
                <a:gd name="connsiteY2-240" fmla="*/ 37131 h 83934"/>
                <a:gd name="connsiteX3-241" fmla="*/ 1449751 w 2537771"/>
                <a:gd name="connsiteY3-242" fmla="*/ 60280 h 83934"/>
                <a:gd name="connsiteX4-243" fmla="*/ 1357153 w 2537771"/>
                <a:gd name="connsiteY4-244" fmla="*/ 71855 h 83934"/>
                <a:gd name="connsiteX5-245" fmla="*/ 1276131 w 2537771"/>
                <a:gd name="connsiteY5-246" fmla="*/ 83430 h 83934"/>
                <a:gd name="connsiteX6-247" fmla="*/ 960259 w 2537771"/>
                <a:gd name="connsiteY6-248" fmla="*/ 79670 h 83934"/>
                <a:gd name="connsiteX7-249" fmla="*/ 747671 w 2537771"/>
                <a:gd name="connsiteY7-250" fmla="*/ 60429 h 83934"/>
                <a:gd name="connsiteX8-251" fmla="*/ 526070 w 2537771"/>
                <a:gd name="connsiteY8-252" fmla="*/ 33224 h 83934"/>
                <a:gd name="connsiteX9-253" fmla="*/ 254643 w 2537771"/>
                <a:gd name="connsiteY9-254" fmla="*/ 72152 h 83934"/>
                <a:gd name="connsiteX10-255" fmla="*/ 180158 w 2537771"/>
                <a:gd name="connsiteY10-256" fmla="*/ 48557 h 83934"/>
                <a:gd name="connsiteX11-257" fmla="*/ 93392 w 2537771"/>
                <a:gd name="connsiteY11-258" fmla="*/ 83281 h 83934"/>
                <a:gd name="connsiteX12-259" fmla="*/ 0 w 2537771"/>
                <a:gd name="connsiteY12-260" fmla="*/ 1369 h 83934"/>
                <a:gd name="connsiteX0-261" fmla="*/ 2537771 w 2537771"/>
                <a:gd name="connsiteY0-262" fmla="*/ 13982 h 83934"/>
                <a:gd name="connsiteX1-263" fmla="*/ 2155807 w 2537771"/>
                <a:gd name="connsiteY1-264" fmla="*/ 13982 h 83934"/>
                <a:gd name="connsiteX2-265" fmla="*/ 2086358 w 2537771"/>
                <a:gd name="connsiteY2-266" fmla="*/ 37131 h 83934"/>
                <a:gd name="connsiteX3-267" fmla="*/ 1449751 w 2537771"/>
                <a:gd name="connsiteY3-268" fmla="*/ 60280 h 83934"/>
                <a:gd name="connsiteX4-269" fmla="*/ 1357153 w 2537771"/>
                <a:gd name="connsiteY4-270" fmla="*/ 71855 h 83934"/>
                <a:gd name="connsiteX5-271" fmla="*/ 1276131 w 2537771"/>
                <a:gd name="connsiteY5-272" fmla="*/ 83430 h 83934"/>
                <a:gd name="connsiteX6-273" fmla="*/ 960259 w 2537771"/>
                <a:gd name="connsiteY6-274" fmla="*/ 79670 h 83934"/>
                <a:gd name="connsiteX7-275" fmla="*/ 747671 w 2537771"/>
                <a:gd name="connsiteY7-276" fmla="*/ 60429 h 83934"/>
                <a:gd name="connsiteX8-277" fmla="*/ 526070 w 2537771"/>
                <a:gd name="connsiteY8-278" fmla="*/ 33224 h 83934"/>
                <a:gd name="connsiteX9-279" fmla="*/ 254643 w 2537771"/>
                <a:gd name="connsiteY9-280" fmla="*/ 72152 h 83934"/>
                <a:gd name="connsiteX10-281" fmla="*/ 180158 w 2537771"/>
                <a:gd name="connsiteY10-282" fmla="*/ 48557 h 83934"/>
                <a:gd name="connsiteX11-283" fmla="*/ 93392 w 2537771"/>
                <a:gd name="connsiteY11-284" fmla="*/ 83281 h 83934"/>
                <a:gd name="connsiteX12-285" fmla="*/ 0 w 2537771"/>
                <a:gd name="connsiteY12-286" fmla="*/ 1369 h 83934"/>
                <a:gd name="connsiteX0-287" fmla="*/ 2537771 w 2537771"/>
                <a:gd name="connsiteY0-288" fmla="*/ 13982 h 85357"/>
                <a:gd name="connsiteX1-289" fmla="*/ 2155807 w 2537771"/>
                <a:gd name="connsiteY1-290" fmla="*/ 13982 h 85357"/>
                <a:gd name="connsiteX2-291" fmla="*/ 2086358 w 2537771"/>
                <a:gd name="connsiteY2-292" fmla="*/ 37131 h 85357"/>
                <a:gd name="connsiteX3-293" fmla="*/ 1449751 w 2537771"/>
                <a:gd name="connsiteY3-294" fmla="*/ 60280 h 85357"/>
                <a:gd name="connsiteX4-295" fmla="*/ 1365106 w 2537771"/>
                <a:gd name="connsiteY4-296" fmla="*/ 52317 h 85357"/>
                <a:gd name="connsiteX5-297" fmla="*/ 1276131 w 2537771"/>
                <a:gd name="connsiteY5-298" fmla="*/ 83430 h 85357"/>
                <a:gd name="connsiteX6-299" fmla="*/ 960259 w 2537771"/>
                <a:gd name="connsiteY6-300" fmla="*/ 79670 h 85357"/>
                <a:gd name="connsiteX7-301" fmla="*/ 747671 w 2537771"/>
                <a:gd name="connsiteY7-302" fmla="*/ 60429 h 85357"/>
                <a:gd name="connsiteX8-303" fmla="*/ 526070 w 2537771"/>
                <a:gd name="connsiteY8-304" fmla="*/ 33224 h 85357"/>
                <a:gd name="connsiteX9-305" fmla="*/ 254643 w 2537771"/>
                <a:gd name="connsiteY9-306" fmla="*/ 72152 h 85357"/>
                <a:gd name="connsiteX10-307" fmla="*/ 180158 w 2537771"/>
                <a:gd name="connsiteY10-308" fmla="*/ 48557 h 85357"/>
                <a:gd name="connsiteX11-309" fmla="*/ 93392 w 2537771"/>
                <a:gd name="connsiteY11-310" fmla="*/ 83281 h 85357"/>
                <a:gd name="connsiteX12-311" fmla="*/ 0 w 2537771"/>
                <a:gd name="connsiteY12-312" fmla="*/ 1369 h 85357"/>
                <a:gd name="connsiteX0-313" fmla="*/ 2537771 w 2537771"/>
                <a:gd name="connsiteY0-314" fmla="*/ 13982 h 85357"/>
                <a:gd name="connsiteX1-315" fmla="*/ 2155807 w 2537771"/>
                <a:gd name="connsiteY1-316" fmla="*/ 13982 h 85357"/>
                <a:gd name="connsiteX2-317" fmla="*/ 2086358 w 2537771"/>
                <a:gd name="connsiteY2-318" fmla="*/ 37131 h 85357"/>
                <a:gd name="connsiteX3-319" fmla="*/ 1604819 w 2537771"/>
                <a:gd name="connsiteY3-320" fmla="*/ 72003 h 85357"/>
                <a:gd name="connsiteX4-321" fmla="*/ 1365106 w 2537771"/>
                <a:gd name="connsiteY4-322" fmla="*/ 52317 h 85357"/>
                <a:gd name="connsiteX5-323" fmla="*/ 1276131 w 2537771"/>
                <a:gd name="connsiteY5-324" fmla="*/ 83430 h 85357"/>
                <a:gd name="connsiteX6-325" fmla="*/ 960259 w 2537771"/>
                <a:gd name="connsiteY6-326" fmla="*/ 79670 h 85357"/>
                <a:gd name="connsiteX7-327" fmla="*/ 747671 w 2537771"/>
                <a:gd name="connsiteY7-328" fmla="*/ 60429 h 85357"/>
                <a:gd name="connsiteX8-329" fmla="*/ 526070 w 2537771"/>
                <a:gd name="connsiteY8-330" fmla="*/ 33224 h 85357"/>
                <a:gd name="connsiteX9-331" fmla="*/ 254643 w 2537771"/>
                <a:gd name="connsiteY9-332" fmla="*/ 72152 h 85357"/>
                <a:gd name="connsiteX10-333" fmla="*/ 180158 w 2537771"/>
                <a:gd name="connsiteY10-334" fmla="*/ 48557 h 85357"/>
                <a:gd name="connsiteX11-335" fmla="*/ 93392 w 2537771"/>
                <a:gd name="connsiteY11-336" fmla="*/ 83281 h 85357"/>
                <a:gd name="connsiteX12-337" fmla="*/ 0 w 2537771"/>
                <a:gd name="connsiteY12-338" fmla="*/ 1369 h 85357"/>
                <a:gd name="connsiteX0-339" fmla="*/ 2537771 w 2537771"/>
                <a:gd name="connsiteY0-340" fmla="*/ 13982 h 83281"/>
                <a:gd name="connsiteX1-341" fmla="*/ 2155807 w 2537771"/>
                <a:gd name="connsiteY1-342" fmla="*/ 13982 h 83281"/>
                <a:gd name="connsiteX2-343" fmla="*/ 2086358 w 2537771"/>
                <a:gd name="connsiteY2-344" fmla="*/ 37131 h 83281"/>
                <a:gd name="connsiteX3-345" fmla="*/ 1604819 w 2537771"/>
                <a:gd name="connsiteY3-346" fmla="*/ 72003 h 83281"/>
                <a:gd name="connsiteX4-347" fmla="*/ 1365106 w 2537771"/>
                <a:gd name="connsiteY4-348" fmla="*/ 52317 h 83281"/>
                <a:gd name="connsiteX5-349" fmla="*/ 1188657 w 2537771"/>
                <a:gd name="connsiteY5-350" fmla="*/ 71707 h 83281"/>
                <a:gd name="connsiteX6-351" fmla="*/ 960259 w 2537771"/>
                <a:gd name="connsiteY6-352" fmla="*/ 79670 h 83281"/>
                <a:gd name="connsiteX7-353" fmla="*/ 747671 w 2537771"/>
                <a:gd name="connsiteY7-354" fmla="*/ 60429 h 83281"/>
                <a:gd name="connsiteX8-355" fmla="*/ 526070 w 2537771"/>
                <a:gd name="connsiteY8-356" fmla="*/ 33224 h 83281"/>
                <a:gd name="connsiteX9-357" fmla="*/ 254643 w 2537771"/>
                <a:gd name="connsiteY9-358" fmla="*/ 72152 h 83281"/>
                <a:gd name="connsiteX10-359" fmla="*/ 180158 w 2537771"/>
                <a:gd name="connsiteY10-360" fmla="*/ 48557 h 83281"/>
                <a:gd name="connsiteX11-361" fmla="*/ 93392 w 2537771"/>
                <a:gd name="connsiteY11-362" fmla="*/ 83281 h 83281"/>
                <a:gd name="connsiteX12-363" fmla="*/ 0 w 2537771"/>
                <a:gd name="connsiteY12-364" fmla="*/ 1369 h 83281"/>
                <a:gd name="connsiteX0-365" fmla="*/ 2537771 w 2537771"/>
                <a:gd name="connsiteY0-366" fmla="*/ 12613 h 81912"/>
                <a:gd name="connsiteX1-367" fmla="*/ 2191592 w 2537771"/>
                <a:gd name="connsiteY1-368" fmla="*/ 39967 h 81912"/>
                <a:gd name="connsiteX2-369" fmla="*/ 2086358 w 2537771"/>
                <a:gd name="connsiteY2-370" fmla="*/ 35762 h 81912"/>
                <a:gd name="connsiteX3-371" fmla="*/ 1604819 w 2537771"/>
                <a:gd name="connsiteY3-372" fmla="*/ 70634 h 81912"/>
                <a:gd name="connsiteX4-373" fmla="*/ 1365106 w 2537771"/>
                <a:gd name="connsiteY4-374" fmla="*/ 50948 h 81912"/>
                <a:gd name="connsiteX5-375" fmla="*/ 1188657 w 2537771"/>
                <a:gd name="connsiteY5-376" fmla="*/ 70338 h 81912"/>
                <a:gd name="connsiteX6-377" fmla="*/ 960259 w 2537771"/>
                <a:gd name="connsiteY6-378" fmla="*/ 78301 h 81912"/>
                <a:gd name="connsiteX7-379" fmla="*/ 747671 w 2537771"/>
                <a:gd name="connsiteY7-380" fmla="*/ 59060 h 81912"/>
                <a:gd name="connsiteX8-381" fmla="*/ 526070 w 2537771"/>
                <a:gd name="connsiteY8-382" fmla="*/ 31855 h 81912"/>
                <a:gd name="connsiteX9-383" fmla="*/ 254643 w 2537771"/>
                <a:gd name="connsiteY9-384" fmla="*/ 70783 h 81912"/>
                <a:gd name="connsiteX10-385" fmla="*/ 180158 w 2537771"/>
                <a:gd name="connsiteY10-386" fmla="*/ 47188 h 81912"/>
                <a:gd name="connsiteX11-387" fmla="*/ 93392 w 2537771"/>
                <a:gd name="connsiteY11-388" fmla="*/ 81912 h 81912"/>
                <a:gd name="connsiteX12-389" fmla="*/ 0 w 2537771"/>
                <a:gd name="connsiteY12-390" fmla="*/ 0 h 81912"/>
                <a:gd name="connsiteX0-391" fmla="*/ 2537771 w 2537771"/>
                <a:gd name="connsiteY0-392" fmla="*/ 12613 h 81912"/>
                <a:gd name="connsiteX1-393" fmla="*/ 2191592 w 2537771"/>
                <a:gd name="connsiteY1-394" fmla="*/ 39967 h 81912"/>
                <a:gd name="connsiteX2-395" fmla="*/ 2054548 w 2537771"/>
                <a:gd name="connsiteY2-396" fmla="*/ 27946 h 81912"/>
                <a:gd name="connsiteX3-397" fmla="*/ 1604819 w 2537771"/>
                <a:gd name="connsiteY3-398" fmla="*/ 70634 h 81912"/>
                <a:gd name="connsiteX4-399" fmla="*/ 1365106 w 2537771"/>
                <a:gd name="connsiteY4-400" fmla="*/ 50948 h 81912"/>
                <a:gd name="connsiteX5-401" fmla="*/ 1188657 w 2537771"/>
                <a:gd name="connsiteY5-402" fmla="*/ 70338 h 81912"/>
                <a:gd name="connsiteX6-403" fmla="*/ 960259 w 2537771"/>
                <a:gd name="connsiteY6-404" fmla="*/ 78301 h 81912"/>
                <a:gd name="connsiteX7-405" fmla="*/ 747671 w 2537771"/>
                <a:gd name="connsiteY7-406" fmla="*/ 59060 h 81912"/>
                <a:gd name="connsiteX8-407" fmla="*/ 526070 w 2537771"/>
                <a:gd name="connsiteY8-408" fmla="*/ 31855 h 81912"/>
                <a:gd name="connsiteX9-409" fmla="*/ 254643 w 2537771"/>
                <a:gd name="connsiteY9-410" fmla="*/ 70783 h 81912"/>
                <a:gd name="connsiteX10-411" fmla="*/ 180158 w 2537771"/>
                <a:gd name="connsiteY10-412" fmla="*/ 47188 h 81912"/>
                <a:gd name="connsiteX11-413" fmla="*/ 93392 w 2537771"/>
                <a:gd name="connsiteY11-414" fmla="*/ 81912 h 81912"/>
                <a:gd name="connsiteX12-415" fmla="*/ 0 w 2537771"/>
                <a:gd name="connsiteY12-416" fmla="*/ 0 h 81912"/>
                <a:gd name="connsiteX0-417" fmla="*/ 2537771 w 2537771"/>
                <a:gd name="connsiteY0-418" fmla="*/ 12613 h 79392"/>
                <a:gd name="connsiteX1-419" fmla="*/ 2191592 w 2537771"/>
                <a:gd name="connsiteY1-420" fmla="*/ 39967 h 79392"/>
                <a:gd name="connsiteX2-421" fmla="*/ 2054548 w 2537771"/>
                <a:gd name="connsiteY2-422" fmla="*/ 27946 h 79392"/>
                <a:gd name="connsiteX3-423" fmla="*/ 1604819 w 2537771"/>
                <a:gd name="connsiteY3-424" fmla="*/ 70634 h 79392"/>
                <a:gd name="connsiteX4-425" fmla="*/ 1365106 w 2537771"/>
                <a:gd name="connsiteY4-426" fmla="*/ 50948 h 79392"/>
                <a:gd name="connsiteX5-427" fmla="*/ 1188657 w 2537771"/>
                <a:gd name="connsiteY5-428" fmla="*/ 70338 h 79392"/>
                <a:gd name="connsiteX6-429" fmla="*/ 960259 w 2537771"/>
                <a:gd name="connsiteY6-430" fmla="*/ 78301 h 79392"/>
                <a:gd name="connsiteX7-431" fmla="*/ 747671 w 2537771"/>
                <a:gd name="connsiteY7-432" fmla="*/ 59060 h 79392"/>
                <a:gd name="connsiteX8-433" fmla="*/ 526070 w 2537771"/>
                <a:gd name="connsiteY8-434" fmla="*/ 31855 h 79392"/>
                <a:gd name="connsiteX9-435" fmla="*/ 254643 w 2537771"/>
                <a:gd name="connsiteY9-436" fmla="*/ 70783 h 79392"/>
                <a:gd name="connsiteX10-437" fmla="*/ 180158 w 2537771"/>
                <a:gd name="connsiteY10-438" fmla="*/ 47188 h 79392"/>
                <a:gd name="connsiteX11-439" fmla="*/ 105320 w 2537771"/>
                <a:gd name="connsiteY11-440" fmla="*/ 62373 h 79392"/>
                <a:gd name="connsiteX12-441" fmla="*/ 0 w 2537771"/>
                <a:gd name="connsiteY12-442" fmla="*/ 0 h 793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2537771" h="79392">
                  <a:moveTo>
                    <a:pt x="2537771" y="12613"/>
                  </a:moveTo>
                  <a:cubicBezTo>
                    <a:pt x="2372259" y="-2434"/>
                    <a:pt x="2272129" y="37412"/>
                    <a:pt x="2191592" y="39967"/>
                  </a:cubicBezTo>
                  <a:cubicBezTo>
                    <a:pt x="2111055" y="42522"/>
                    <a:pt x="2152344" y="22835"/>
                    <a:pt x="2054548" y="27946"/>
                  </a:cubicBezTo>
                  <a:cubicBezTo>
                    <a:pt x="1956753" y="33057"/>
                    <a:pt x="2056264" y="56072"/>
                    <a:pt x="1604819" y="70634"/>
                  </a:cubicBezTo>
                  <a:cubicBezTo>
                    <a:pt x="1524915" y="64072"/>
                    <a:pt x="1434466" y="50997"/>
                    <a:pt x="1365106" y="50948"/>
                  </a:cubicBezTo>
                  <a:cubicBezTo>
                    <a:pt x="1295746" y="50899"/>
                    <a:pt x="1256132" y="65779"/>
                    <a:pt x="1188657" y="70338"/>
                  </a:cubicBezTo>
                  <a:cubicBezTo>
                    <a:pt x="1121183" y="74897"/>
                    <a:pt x="1114588" y="82159"/>
                    <a:pt x="960259" y="78301"/>
                  </a:cubicBezTo>
                  <a:cubicBezTo>
                    <a:pt x="937110" y="70585"/>
                    <a:pt x="820036" y="66801"/>
                    <a:pt x="747671" y="59060"/>
                  </a:cubicBezTo>
                  <a:cubicBezTo>
                    <a:pt x="675306" y="51319"/>
                    <a:pt x="608241" y="29901"/>
                    <a:pt x="526070" y="31855"/>
                  </a:cubicBezTo>
                  <a:cubicBezTo>
                    <a:pt x="443899" y="33809"/>
                    <a:pt x="312295" y="68228"/>
                    <a:pt x="254643" y="70783"/>
                  </a:cubicBezTo>
                  <a:cubicBezTo>
                    <a:pt x="196991" y="73338"/>
                    <a:pt x="205045" y="48590"/>
                    <a:pt x="180158" y="47188"/>
                  </a:cubicBezTo>
                  <a:cubicBezTo>
                    <a:pt x="155271" y="45786"/>
                    <a:pt x="113036" y="50798"/>
                    <a:pt x="105320" y="62373"/>
                  </a:cubicBezTo>
                  <a:cubicBezTo>
                    <a:pt x="49008" y="38977"/>
                    <a:pt x="8599" y="82012"/>
                    <a:pt x="0" y="0"/>
                  </a:cubicBezTo>
                </a:path>
              </a:pathLst>
            </a:custGeom>
            <a:noFill/>
            <a:ln w="349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8" name="Freeform 118"/>
            <p:cNvSpPr>
              <a:spLocks noEditPoints="1"/>
            </p:cNvSpPr>
            <p:nvPr/>
          </p:nvSpPr>
          <p:spPr bwMode="auto">
            <a:xfrm flipH="1">
              <a:off x="10124063" y="5530041"/>
              <a:ext cx="1513841" cy="619089"/>
            </a:xfrm>
            <a:custGeom>
              <a:avLst/>
              <a:gdLst>
                <a:gd name="T0" fmla="*/ 250 w 257"/>
                <a:gd name="T1" fmla="*/ 87 h 92"/>
                <a:gd name="T2" fmla="*/ 215 w 257"/>
                <a:gd name="T3" fmla="*/ 84 h 92"/>
                <a:gd name="T4" fmla="*/ 204 w 257"/>
                <a:gd name="T5" fmla="*/ 87 h 92"/>
                <a:gd name="T6" fmla="*/ 146 w 257"/>
                <a:gd name="T7" fmla="*/ 88 h 92"/>
                <a:gd name="T8" fmla="*/ 116 w 257"/>
                <a:gd name="T9" fmla="*/ 85 h 92"/>
                <a:gd name="T10" fmla="*/ 54 w 257"/>
                <a:gd name="T11" fmla="*/ 54 h 92"/>
                <a:gd name="T12" fmla="*/ 2 w 257"/>
                <a:gd name="T13" fmla="*/ 30 h 92"/>
                <a:gd name="T14" fmla="*/ 16 w 257"/>
                <a:gd name="T15" fmla="*/ 0 h 92"/>
                <a:gd name="T16" fmla="*/ 42 w 257"/>
                <a:gd name="T17" fmla="*/ 12 h 92"/>
                <a:gd name="T18" fmla="*/ 78 w 257"/>
                <a:gd name="T19" fmla="*/ 31 h 92"/>
                <a:gd name="T20" fmla="*/ 134 w 257"/>
                <a:gd name="T21" fmla="*/ 61 h 92"/>
                <a:gd name="T22" fmla="*/ 171 w 257"/>
                <a:gd name="T23" fmla="*/ 84 h 92"/>
                <a:gd name="T24" fmla="*/ 186 w 257"/>
                <a:gd name="T25" fmla="*/ 72 h 92"/>
                <a:gd name="T26" fmla="*/ 206 w 257"/>
                <a:gd name="T27" fmla="*/ 71 h 92"/>
                <a:gd name="T28" fmla="*/ 225 w 257"/>
                <a:gd name="T29" fmla="*/ 79 h 92"/>
                <a:gd name="T30" fmla="*/ 254 w 257"/>
                <a:gd name="T31" fmla="*/ 82 h 92"/>
                <a:gd name="T32" fmla="*/ 237 w 257"/>
                <a:gd name="T33" fmla="*/ 80 h 92"/>
                <a:gd name="T34" fmla="*/ 217 w 257"/>
                <a:gd name="T35" fmla="*/ 82 h 92"/>
                <a:gd name="T36" fmla="*/ 244 w 257"/>
                <a:gd name="T37" fmla="*/ 82 h 92"/>
                <a:gd name="T38" fmla="*/ 187 w 257"/>
                <a:gd name="T39" fmla="*/ 70 h 92"/>
                <a:gd name="T40" fmla="*/ 188 w 257"/>
                <a:gd name="T41" fmla="*/ 86 h 92"/>
                <a:gd name="T42" fmla="*/ 158 w 257"/>
                <a:gd name="T43" fmla="*/ 84 h 92"/>
                <a:gd name="T44" fmla="*/ 172 w 257"/>
                <a:gd name="T45" fmla="*/ 87 h 92"/>
                <a:gd name="T46" fmla="*/ 195 w 257"/>
                <a:gd name="T47" fmla="*/ 74 h 92"/>
                <a:gd name="T48" fmla="*/ 202 w 257"/>
                <a:gd name="T49" fmla="*/ 72 h 92"/>
                <a:gd name="T50" fmla="*/ 211 w 257"/>
                <a:gd name="T51" fmla="*/ 78 h 92"/>
                <a:gd name="T52" fmla="*/ 148 w 257"/>
                <a:gd name="T53" fmla="*/ 85 h 92"/>
                <a:gd name="T54" fmla="*/ 132 w 257"/>
                <a:gd name="T55" fmla="*/ 72 h 92"/>
                <a:gd name="T56" fmla="*/ 139 w 257"/>
                <a:gd name="T57" fmla="*/ 85 h 92"/>
                <a:gd name="T58" fmla="*/ 122 w 257"/>
                <a:gd name="T59" fmla="*/ 58 h 92"/>
                <a:gd name="T60" fmla="*/ 130 w 257"/>
                <a:gd name="T61" fmla="*/ 71 h 92"/>
                <a:gd name="T62" fmla="*/ 70 w 257"/>
                <a:gd name="T63" fmla="*/ 56 h 92"/>
                <a:gd name="T64" fmla="*/ 110 w 257"/>
                <a:gd name="T65" fmla="*/ 76 h 92"/>
                <a:gd name="T66" fmla="*/ 120 w 257"/>
                <a:gd name="T67" fmla="*/ 57 h 92"/>
                <a:gd name="T68" fmla="*/ 74 w 257"/>
                <a:gd name="T69" fmla="*/ 31 h 92"/>
                <a:gd name="T70" fmla="*/ 111 w 257"/>
                <a:gd name="T71" fmla="*/ 55 h 92"/>
                <a:gd name="T72" fmla="*/ 91 w 257"/>
                <a:gd name="T73" fmla="*/ 60 h 92"/>
                <a:gd name="T74" fmla="*/ 53 w 257"/>
                <a:gd name="T75" fmla="*/ 37 h 92"/>
                <a:gd name="T76" fmla="*/ 34 w 257"/>
                <a:gd name="T77" fmla="*/ 10 h 92"/>
                <a:gd name="T78" fmla="*/ 112 w 257"/>
                <a:gd name="T79" fmla="*/ 59 h 92"/>
                <a:gd name="T80" fmla="*/ 77 w 257"/>
                <a:gd name="T81" fmla="*/ 39 h 92"/>
                <a:gd name="T82" fmla="*/ 49 w 257"/>
                <a:gd name="T83" fmla="*/ 22 h 92"/>
                <a:gd name="T84" fmla="*/ 58 w 257"/>
                <a:gd name="T85" fmla="*/ 39 h 92"/>
                <a:gd name="T86" fmla="*/ 113 w 257"/>
                <a:gd name="T87" fmla="*/ 60 h 92"/>
                <a:gd name="T88" fmla="*/ 110 w 257"/>
                <a:gd name="T89" fmla="*/ 78 h 92"/>
                <a:gd name="T90" fmla="*/ 67 w 257"/>
                <a:gd name="T91" fmla="*/ 57 h 92"/>
                <a:gd name="T92" fmla="*/ 21 w 257"/>
                <a:gd name="T93" fmla="*/ 38 h 92"/>
                <a:gd name="T94" fmla="*/ 102 w 257"/>
                <a:gd name="T95" fmla="*/ 75 h 92"/>
                <a:gd name="T96" fmla="*/ 32 w 257"/>
                <a:gd name="T97" fmla="*/ 8 h 92"/>
                <a:gd name="T98" fmla="*/ 18 w 257"/>
                <a:gd name="T99" fmla="*/ 37 h 92"/>
                <a:gd name="T100" fmla="*/ 8 w 257"/>
                <a:gd name="T101" fmla="*/ 9 h 92"/>
                <a:gd name="T102" fmla="*/ 7 w 257"/>
                <a:gd name="T103" fmla="*/ 28 h 92"/>
                <a:gd name="T104" fmla="*/ 20 w 257"/>
                <a:gd name="T105"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7" h="92">
                  <a:moveTo>
                    <a:pt x="256" y="83"/>
                  </a:moveTo>
                  <a:cubicBezTo>
                    <a:pt x="256" y="84"/>
                    <a:pt x="257" y="87"/>
                    <a:pt x="256" y="89"/>
                  </a:cubicBezTo>
                  <a:cubicBezTo>
                    <a:pt x="253" y="89"/>
                    <a:pt x="253" y="88"/>
                    <a:pt x="250" y="87"/>
                  </a:cubicBezTo>
                  <a:cubicBezTo>
                    <a:pt x="244" y="86"/>
                    <a:pt x="238" y="83"/>
                    <a:pt x="231" y="84"/>
                  </a:cubicBezTo>
                  <a:cubicBezTo>
                    <a:pt x="229" y="84"/>
                    <a:pt x="227" y="86"/>
                    <a:pt x="225" y="86"/>
                  </a:cubicBezTo>
                  <a:cubicBezTo>
                    <a:pt x="221" y="86"/>
                    <a:pt x="219" y="84"/>
                    <a:pt x="215" y="84"/>
                  </a:cubicBezTo>
                  <a:cubicBezTo>
                    <a:pt x="212" y="82"/>
                    <a:pt x="208" y="79"/>
                    <a:pt x="205" y="76"/>
                  </a:cubicBezTo>
                  <a:cubicBezTo>
                    <a:pt x="206" y="79"/>
                    <a:pt x="208" y="81"/>
                    <a:pt x="208" y="84"/>
                  </a:cubicBezTo>
                  <a:cubicBezTo>
                    <a:pt x="207" y="86"/>
                    <a:pt x="205" y="86"/>
                    <a:pt x="204" y="87"/>
                  </a:cubicBezTo>
                  <a:cubicBezTo>
                    <a:pt x="196" y="87"/>
                    <a:pt x="189" y="90"/>
                    <a:pt x="183" y="91"/>
                  </a:cubicBezTo>
                  <a:cubicBezTo>
                    <a:pt x="172" y="91"/>
                    <a:pt x="163" y="85"/>
                    <a:pt x="152" y="86"/>
                  </a:cubicBezTo>
                  <a:cubicBezTo>
                    <a:pt x="150" y="87"/>
                    <a:pt x="148" y="88"/>
                    <a:pt x="146" y="88"/>
                  </a:cubicBezTo>
                  <a:cubicBezTo>
                    <a:pt x="142" y="88"/>
                    <a:pt x="138" y="87"/>
                    <a:pt x="134" y="87"/>
                  </a:cubicBezTo>
                  <a:cubicBezTo>
                    <a:pt x="130" y="87"/>
                    <a:pt x="125" y="86"/>
                    <a:pt x="121" y="86"/>
                  </a:cubicBezTo>
                  <a:cubicBezTo>
                    <a:pt x="119" y="87"/>
                    <a:pt x="117" y="87"/>
                    <a:pt x="116" y="85"/>
                  </a:cubicBezTo>
                  <a:cubicBezTo>
                    <a:pt x="105" y="79"/>
                    <a:pt x="94" y="73"/>
                    <a:pt x="83" y="67"/>
                  </a:cubicBezTo>
                  <a:cubicBezTo>
                    <a:pt x="79" y="65"/>
                    <a:pt x="76" y="63"/>
                    <a:pt x="72" y="61"/>
                  </a:cubicBezTo>
                  <a:cubicBezTo>
                    <a:pt x="66" y="59"/>
                    <a:pt x="60" y="57"/>
                    <a:pt x="54" y="54"/>
                  </a:cubicBezTo>
                  <a:cubicBezTo>
                    <a:pt x="43" y="49"/>
                    <a:pt x="31" y="46"/>
                    <a:pt x="21" y="40"/>
                  </a:cubicBezTo>
                  <a:cubicBezTo>
                    <a:pt x="17" y="38"/>
                    <a:pt x="12" y="36"/>
                    <a:pt x="8" y="34"/>
                  </a:cubicBezTo>
                  <a:cubicBezTo>
                    <a:pt x="6" y="32"/>
                    <a:pt x="4" y="32"/>
                    <a:pt x="2" y="30"/>
                  </a:cubicBezTo>
                  <a:cubicBezTo>
                    <a:pt x="1" y="28"/>
                    <a:pt x="0" y="26"/>
                    <a:pt x="0" y="24"/>
                  </a:cubicBezTo>
                  <a:cubicBezTo>
                    <a:pt x="0" y="18"/>
                    <a:pt x="5" y="9"/>
                    <a:pt x="8" y="5"/>
                  </a:cubicBezTo>
                  <a:cubicBezTo>
                    <a:pt x="10" y="3"/>
                    <a:pt x="13" y="1"/>
                    <a:pt x="16" y="0"/>
                  </a:cubicBezTo>
                  <a:cubicBezTo>
                    <a:pt x="17" y="0"/>
                    <a:pt x="19" y="0"/>
                    <a:pt x="20" y="0"/>
                  </a:cubicBezTo>
                  <a:cubicBezTo>
                    <a:pt x="26" y="3"/>
                    <a:pt x="33" y="7"/>
                    <a:pt x="39" y="10"/>
                  </a:cubicBezTo>
                  <a:cubicBezTo>
                    <a:pt x="40" y="11"/>
                    <a:pt x="41" y="11"/>
                    <a:pt x="42" y="12"/>
                  </a:cubicBezTo>
                  <a:cubicBezTo>
                    <a:pt x="45" y="13"/>
                    <a:pt x="48" y="15"/>
                    <a:pt x="52" y="17"/>
                  </a:cubicBezTo>
                  <a:cubicBezTo>
                    <a:pt x="58" y="20"/>
                    <a:pt x="64" y="23"/>
                    <a:pt x="70" y="26"/>
                  </a:cubicBezTo>
                  <a:cubicBezTo>
                    <a:pt x="73" y="28"/>
                    <a:pt x="75" y="30"/>
                    <a:pt x="78" y="31"/>
                  </a:cubicBezTo>
                  <a:cubicBezTo>
                    <a:pt x="91" y="39"/>
                    <a:pt x="104" y="46"/>
                    <a:pt x="117" y="53"/>
                  </a:cubicBezTo>
                  <a:cubicBezTo>
                    <a:pt x="120" y="55"/>
                    <a:pt x="123" y="56"/>
                    <a:pt x="126" y="57"/>
                  </a:cubicBezTo>
                  <a:cubicBezTo>
                    <a:pt x="128" y="59"/>
                    <a:pt x="131" y="61"/>
                    <a:pt x="134" y="61"/>
                  </a:cubicBezTo>
                  <a:cubicBezTo>
                    <a:pt x="139" y="68"/>
                    <a:pt x="145" y="74"/>
                    <a:pt x="150" y="82"/>
                  </a:cubicBezTo>
                  <a:cubicBezTo>
                    <a:pt x="153" y="81"/>
                    <a:pt x="157" y="82"/>
                    <a:pt x="162" y="82"/>
                  </a:cubicBezTo>
                  <a:cubicBezTo>
                    <a:pt x="165" y="82"/>
                    <a:pt x="168" y="83"/>
                    <a:pt x="171" y="84"/>
                  </a:cubicBezTo>
                  <a:cubicBezTo>
                    <a:pt x="176" y="84"/>
                    <a:pt x="181" y="84"/>
                    <a:pt x="185" y="84"/>
                  </a:cubicBezTo>
                  <a:cubicBezTo>
                    <a:pt x="191" y="85"/>
                    <a:pt x="196" y="83"/>
                    <a:pt x="200" y="80"/>
                  </a:cubicBezTo>
                  <a:cubicBezTo>
                    <a:pt x="198" y="75"/>
                    <a:pt x="188" y="78"/>
                    <a:pt x="186" y="72"/>
                  </a:cubicBezTo>
                  <a:cubicBezTo>
                    <a:pt x="185" y="67"/>
                    <a:pt x="190" y="65"/>
                    <a:pt x="195" y="66"/>
                  </a:cubicBezTo>
                  <a:cubicBezTo>
                    <a:pt x="196" y="66"/>
                    <a:pt x="197" y="66"/>
                    <a:pt x="198" y="67"/>
                  </a:cubicBezTo>
                  <a:cubicBezTo>
                    <a:pt x="201" y="68"/>
                    <a:pt x="203" y="70"/>
                    <a:pt x="206" y="71"/>
                  </a:cubicBezTo>
                  <a:cubicBezTo>
                    <a:pt x="208" y="73"/>
                    <a:pt x="211" y="76"/>
                    <a:pt x="213" y="77"/>
                  </a:cubicBezTo>
                  <a:cubicBezTo>
                    <a:pt x="214" y="78"/>
                    <a:pt x="216" y="78"/>
                    <a:pt x="218" y="79"/>
                  </a:cubicBezTo>
                  <a:cubicBezTo>
                    <a:pt x="221" y="80"/>
                    <a:pt x="222" y="80"/>
                    <a:pt x="225" y="79"/>
                  </a:cubicBezTo>
                  <a:cubicBezTo>
                    <a:pt x="228" y="79"/>
                    <a:pt x="232" y="78"/>
                    <a:pt x="235" y="78"/>
                  </a:cubicBezTo>
                  <a:cubicBezTo>
                    <a:pt x="238" y="78"/>
                    <a:pt x="242" y="80"/>
                    <a:pt x="246" y="81"/>
                  </a:cubicBezTo>
                  <a:cubicBezTo>
                    <a:pt x="249" y="82"/>
                    <a:pt x="253" y="82"/>
                    <a:pt x="254" y="82"/>
                  </a:cubicBezTo>
                  <a:cubicBezTo>
                    <a:pt x="255" y="83"/>
                    <a:pt x="255" y="82"/>
                    <a:pt x="256" y="83"/>
                  </a:cubicBezTo>
                  <a:close/>
                  <a:moveTo>
                    <a:pt x="244" y="82"/>
                  </a:moveTo>
                  <a:cubicBezTo>
                    <a:pt x="242" y="82"/>
                    <a:pt x="239" y="81"/>
                    <a:pt x="237" y="80"/>
                  </a:cubicBezTo>
                  <a:cubicBezTo>
                    <a:pt x="231" y="80"/>
                    <a:pt x="226" y="82"/>
                    <a:pt x="221" y="82"/>
                  </a:cubicBezTo>
                  <a:cubicBezTo>
                    <a:pt x="217" y="81"/>
                    <a:pt x="215" y="80"/>
                    <a:pt x="212" y="79"/>
                  </a:cubicBezTo>
                  <a:cubicBezTo>
                    <a:pt x="213" y="80"/>
                    <a:pt x="215" y="82"/>
                    <a:pt x="217" y="82"/>
                  </a:cubicBezTo>
                  <a:cubicBezTo>
                    <a:pt x="223" y="84"/>
                    <a:pt x="227" y="82"/>
                    <a:pt x="232" y="82"/>
                  </a:cubicBezTo>
                  <a:cubicBezTo>
                    <a:pt x="241" y="81"/>
                    <a:pt x="247" y="85"/>
                    <a:pt x="254" y="86"/>
                  </a:cubicBezTo>
                  <a:cubicBezTo>
                    <a:pt x="254" y="82"/>
                    <a:pt x="249" y="83"/>
                    <a:pt x="244" y="82"/>
                  </a:cubicBezTo>
                  <a:close/>
                  <a:moveTo>
                    <a:pt x="205" y="74"/>
                  </a:moveTo>
                  <a:cubicBezTo>
                    <a:pt x="204" y="71"/>
                    <a:pt x="201" y="70"/>
                    <a:pt x="198" y="69"/>
                  </a:cubicBezTo>
                  <a:cubicBezTo>
                    <a:pt x="195" y="68"/>
                    <a:pt x="188" y="65"/>
                    <a:pt x="187" y="70"/>
                  </a:cubicBezTo>
                  <a:cubicBezTo>
                    <a:pt x="187" y="75"/>
                    <a:pt x="194" y="74"/>
                    <a:pt x="198" y="76"/>
                  </a:cubicBezTo>
                  <a:cubicBezTo>
                    <a:pt x="200" y="76"/>
                    <a:pt x="203" y="79"/>
                    <a:pt x="203" y="81"/>
                  </a:cubicBezTo>
                  <a:cubicBezTo>
                    <a:pt x="202" y="83"/>
                    <a:pt x="192" y="86"/>
                    <a:pt x="188" y="86"/>
                  </a:cubicBezTo>
                  <a:cubicBezTo>
                    <a:pt x="183" y="86"/>
                    <a:pt x="178" y="86"/>
                    <a:pt x="174" y="85"/>
                  </a:cubicBezTo>
                  <a:cubicBezTo>
                    <a:pt x="170" y="85"/>
                    <a:pt x="165" y="83"/>
                    <a:pt x="161" y="83"/>
                  </a:cubicBezTo>
                  <a:cubicBezTo>
                    <a:pt x="160" y="83"/>
                    <a:pt x="159" y="84"/>
                    <a:pt x="158" y="84"/>
                  </a:cubicBezTo>
                  <a:cubicBezTo>
                    <a:pt x="155" y="83"/>
                    <a:pt x="152" y="82"/>
                    <a:pt x="151" y="85"/>
                  </a:cubicBezTo>
                  <a:cubicBezTo>
                    <a:pt x="155" y="85"/>
                    <a:pt x="160" y="85"/>
                    <a:pt x="164" y="85"/>
                  </a:cubicBezTo>
                  <a:cubicBezTo>
                    <a:pt x="167" y="86"/>
                    <a:pt x="169" y="88"/>
                    <a:pt x="172" y="87"/>
                  </a:cubicBezTo>
                  <a:cubicBezTo>
                    <a:pt x="184" y="92"/>
                    <a:pt x="193" y="85"/>
                    <a:pt x="205" y="85"/>
                  </a:cubicBezTo>
                  <a:cubicBezTo>
                    <a:pt x="208" y="82"/>
                    <a:pt x="204" y="79"/>
                    <a:pt x="203" y="77"/>
                  </a:cubicBezTo>
                  <a:cubicBezTo>
                    <a:pt x="200" y="76"/>
                    <a:pt x="198" y="74"/>
                    <a:pt x="195" y="74"/>
                  </a:cubicBezTo>
                  <a:cubicBezTo>
                    <a:pt x="195" y="73"/>
                    <a:pt x="195" y="73"/>
                    <a:pt x="195" y="73"/>
                  </a:cubicBezTo>
                  <a:cubicBezTo>
                    <a:pt x="193" y="73"/>
                    <a:pt x="192" y="72"/>
                    <a:pt x="193" y="70"/>
                  </a:cubicBezTo>
                  <a:cubicBezTo>
                    <a:pt x="197" y="68"/>
                    <a:pt x="200" y="72"/>
                    <a:pt x="202" y="72"/>
                  </a:cubicBezTo>
                  <a:cubicBezTo>
                    <a:pt x="203" y="73"/>
                    <a:pt x="205" y="74"/>
                    <a:pt x="207" y="75"/>
                  </a:cubicBezTo>
                  <a:cubicBezTo>
                    <a:pt x="208" y="76"/>
                    <a:pt x="210" y="78"/>
                    <a:pt x="212" y="78"/>
                  </a:cubicBezTo>
                  <a:cubicBezTo>
                    <a:pt x="211" y="78"/>
                    <a:pt x="211" y="78"/>
                    <a:pt x="211" y="78"/>
                  </a:cubicBezTo>
                  <a:cubicBezTo>
                    <a:pt x="209" y="76"/>
                    <a:pt x="208" y="74"/>
                    <a:pt x="205" y="74"/>
                  </a:cubicBezTo>
                  <a:close/>
                  <a:moveTo>
                    <a:pt x="139" y="85"/>
                  </a:moveTo>
                  <a:cubicBezTo>
                    <a:pt x="142" y="85"/>
                    <a:pt x="147" y="87"/>
                    <a:pt x="148" y="85"/>
                  </a:cubicBezTo>
                  <a:cubicBezTo>
                    <a:pt x="148" y="84"/>
                    <a:pt x="148" y="84"/>
                    <a:pt x="148" y="84"/>
                  </a:cubicBezTo>
                  <a:cubicBezTo>
                    <a:pt x="144" y="77"/>
                    <a:pt x="140" y="69"/>
                    <a:pt x="133" y="64"/>
                  </a:cubicBezTo>
                  <a:cubicBezTo>
                    <a:pt x="132" y="67"/>
                    <a:pt x="133" y="69"/>
                    <a:pt x="132" y="72"/>
                  </a:cubicBezTo>
                  <a:cubicBezTo>
                    <a:pt x="132" y="77"/>
                    <a:pt x="128" y="80"/>
                    <a:pt x="126" y="83"/>
                  </a:cubicBezTo>
                  <a:cubicBezTo>
                    <a:pt x="125" y="83"/>
                    <a:pt x="123" y="84"/>
                    <a:pt x="124" y="85"/>
                  </a:cubicBezTo>
                  <a:cubicBezTo>
                    <a:pt x="128" y="85"/>
                    <a:pt x="134" y="84"/>
                    <a:pt x="139" y="85"/>
                  </a:cubicBezTo>
                  <a:close/>
                  <a:moveTo>
                    <a:pt x="130" y="71"/>
                  </a:moveTo>
                  <a:cubicBezTo>
                    <a:pt x="131" y="68"/>
                    <a:pt x="131" y="65"/>
                    <a:pt x="130" y="62"/>
                  </a:cubicBezTo>
                  <a:cubicBezTo>
                    <a:pt x="127" y="61"/>
                    <a:pt x="125" y="58"/>
                    <a:pt x="122" y="58"/>
                  </a:cubicBezTo>
                  <a:cubicBezTo>
                    <a:pt x="123" y="68"/>
                    <a:pt x="120" y="76"/>
                    <a:pt x="112" y="80"/>
                  </a:cubicBezTo>
                  <a:cubicBezTo>
                    <a:pt x="114" y="82"/>
                    <a:pt x="117" y="83"/>
                    <a:pt x="120" y="84"/>
                  </a:cubicBezTo>
                  <a:cubicBezTo>
                    <a:pt x="124" y="81"/>
                    <a:pt x="130" y="78"/>
                    <a:pt x="130" y="71"/>
                  </a:cubicBezTo>
                  <a:close/>
                  <a:moveTo>
                    <a:pt x="41" y="41"/>
                  </a:moveTo>
                  <a:cubicBezTo>
                    <a:pt x="45" y="43"/>
                    <a:pt x="49" y="45"/>
                    <a:pt x="54" y="47"/>
                  </a:cubicBezTo>
                  <a:cubicBezTo>
                    <a:pt x="59" y="50"/>
                    <a:pt x="64" y="54"/>
                    <a:pt x="70" y="56"/>
                  </a:cubicBezTo>
                  <a:cubicBezTo>
                    <a:pt x="75" y="58"/>
                    <a:pt x="80" y="61"/>
                    <a:pt x="86" y="64"/>
                  </a:cubicBezTo>
                  <a:cubicBezTo>
                    <a:pt x="91" y="66"/>
                    <a:pt x="96" y="69"/>
                    <a:pt x="102" y="71"/>
                  </a:cubicBezTo>
                  <a:cubicBezTo>
                    <a:pt x="105" y="73"/>
                    <a:pt x="108" y="75"/>
                    <a:pt x="110" y="76"/>
                  </a:cubicBezTo>
                  <a:cubicBezTo>
                    <a:pt x="111" y="76"/>
                    <a:pt x="113" y="76"/>
                    <a:pt x="113" y="76"/>
                  </a:cubicBezTo>
                  <a:cubicBezTo>
                    <a:pt x="115" y="76"/>
                    <a:pt x="118" y="73"/>
                    <a:pt x="119" y="71"/>
                  </a:cubicBezTo>
                  <a:cubicBezTo>
                    <a:pt x="121" y="66"/>
                    <a:pt x="121" y="61"/>
                    <a:pt x="120" y="57"/>
                  </a:cubicBezTo>
                  <a:cubicBezTo>
                    <a:pt x="112" y="52"/>
                    <a:pt x="104" y="48"/>
                    <a:pt x="97" y="44"/>
                  </a:cubicBezTo>
                  <a:cubicBezTo>
                    <a:pt x="94" y="43"/>
                    <a:pt x="92" y="41"/>
                    <a:pt x="89" y="39"/>
                  </a:cubicBezTo>
                  <a:cubicBezTo>
                    <a:pt x="84" y="37"/>
                    <a:pt x="79" y="34"/>
                    <a:pt x="74" y="31"/>
                  </a:cubicBezTo>
                  <a:cubicBezTo>
                    <a:pt x="68" y="28"/>
                    <a:pt x="62" y="24"/>
                    <a:pt x="56" y="21"/>
                  </a:cubicBezTo>
                  <a:cubicBezTo>
                    <a:pt x="55" y="21"/>
                    <a:pt x="54" y="20"/>
                    <a:pt x="53" y="20"/>
                  </a:cubicBezTo>
                  <a:cubicBezTo>
                    <a:pt x="71" y="34"/>
                    <a:pt x="90" y="45"/>
                    <a:pt x="111" y="55"/>
                  </a:cubicBezTo>
                  <a:cubicBezTo>
                    <a:pt x="111" y="56"/>
                    <a:pt x="112" y="56"/>
                    <a:pt x="113" y="56"/>
                  </a:cubicBezTo>
                  <a:cubicBezTo>
                    <a:pt x="113" y="58"/>
                    <a:pt x="114" y="59"/>
                    <a:pt x="115" y="60"/>
                  </a:cubicBezTo>
                  <a:cubicBezTo>
                    <a:pt x="112" y="70"/>
                    <a:pt x="98" y="64"/>
                    <a:pt x="91" y="60"/>
                  </a:cubicBezTo>
                  <a:cubicBezTo>
                    <a:pt x="84" y="57"/>
                    <a:pt x="77" y="53"/>
                    <a:pt x="70" y="49"/>
                  </a:cubicBezTo>
                  <a:cubicBezTo>
                    <a:pt x="66" y="47"/>
                    <a:pt x="62" y="45"/>
                    <a:pt x="60" y="43"/>
                  </a:cubicBezTo>
                  <a:cubicBezTo>
                    <a:pt x="58" y="42"/>
                    <a:pt x="55" y="39"/>
                    <a:pt x="53" y="37"/>
                  </a:cubicBezTo>
                  <a:cubicBezTo>
                    <a:pt x="51" y="35"/>
                    <a:pt x="48" y="33"/>
                    <a:pt x="46" y="31"/>
                  </a:cubicBezTo>
                  <a:cubicBezTo>
                    <a:pt x="42" y="26"/>
                    <a:pt x="46" y="19"/>
                    <a:pt x="51" y="18"/>
                  </a:cubicBezTo>
                  <a:cubicBezTo>
                    <a:pt x="45" y="16"/>
                    <a:pt x="40" y="12"/>
                    <a:pt x="34" y="10"/>
                  </a:cubicBezTo>
                  <a:cubicBezTo>
                    <a:pt x="37" y="19"/>
                    <a:pt x="31" y="26"/>
                    <a:pt x="27" y="33"/>
                  </a:cubicBezTo>
                  <a:cubicBezTo>
                    <a:pt x="31" y="36"/>
                    <a:pt x="37" y="38"/>
                    <a:pt x="41" y="41"/>
                  </a:cubicBezTo>
                  <a:close/>
                  <a:moveTo>
                    <a:pt x="112" y="59"/>
                  </a:moveTo>
                  <a:cubicBezTo>
                    <a:pt x="111" y="57"/>
                    <a:pt x="107" y="56"/>
                    <a:pt x="106" y="55"/>
                  </a:cubicBezTo>
                  <a:cubicBezTo>
                    <a:pt x="101" y="51"/>
                    <a:pt x="96" y="50"/>
                    <a:pt x="91" y="47"/>
                  </a:cubicBezTo>
                  <a:cubicBezTo>
                    <a:pt x="86" y="44"/>
                    <a:pt x="82" y="42"/>
                    <a:pt x="77" y="39"/>
                  </a:cubicBezTo>
                  <a:cubicBezTo>
                    <a:pt x="72" y="36"/>
                    <a:pt x="68" y="33"/>
                    <a:pt x="63" y="30"/>
                  </a:cubicBezTo>
                  <a:cubicBezTo>
                    <a:pt x="61" y="28"/>
                    <a:pt x="59" y="27"/>
                    <a:pt x="56" y="25"/>
                  </a:cubicBezTo>
                  <a:cubicBezTo>
                    <a:pt x="54" y="24"/>
                    <a:pt x="51" y="21"/>
                    <a:pt x="49" y="22"/>
                  </a:cubicBezTo>
                  <a:cubicBezTo>
                    <a:pt x="47" y="22"/>
                    <a:pt x="46" y="26"/>
                    <a:pt x="46" y="28"/>
                  </a:cubicBezTo>
                  <a:cubicBezTo>
                    <a:pt x="47" y="29"/>
                    <a:pt x="50" y="32"/>
                    <a:pt x="52" y="34"/>
                  </a:cubicBezTo>
                  <a:cubicBezTo>
                    <a:pt x="54" y="36"/>
                    <a:pt x="56" y="37"/>
                    <a:pt x="58" y="39"/>
                  </a:cubicBezTo>
                  <a:cubicBezTo>
                    <a:pt x="67" y="46"/>
                    <a:pt x="77" y="50"/>
                    <a:pt x="87" y="56"/>
                  </a:cubicBezTo>
                  <a:cubicBezTo>
                    <a:pt x="94" y="60"/>
                    <a:pt x="102" y="65"/>
                    <a:pt x="111" y="62"/>
                  </a:cubicBezTo>
                  <a:cubicBezTo>
                    <a:pt x="112" y="62"/>
                    <a:pt x="113" y="61"/>
                    <a:pt x="113" y="60"/>
                  </a:cubicBezTo>
                  <a:cubicBezTo>
                    <a:pt x="113" y="60"/>
                    <a:pt x="113" y="60"/>
                    <a:pt x="113" y="60"/>
                  </a:cubicBezTo>
                  <a:cubicBezTo>
                    <a:pt x="113" y="59"/>
                    <a:pt x="113" y="59"/>
                    <a:pt x="112" y="59"/>
                  </a:cubicBezTo>
                  <a:close/>
                  <a:moveTo>
                    <a:pt x="110" y="78"/>
                  </a:moveTo>
                  <a:cubicBezTo>
                    <a:pt x="107" y="76"/>
                    <a:pt x="103" y="74"/>
                    <a:pt x="99" y="72"/>
                  </a:cubicBezTo>
                  <a:cubicBezTo>
                    <a:pt x="95" y="71"/>
                    <a:pt x="91" y="69"/>
                    <a:pt x="88" y="67"/>
                  </a:cubicBezTo>
                  <a:cubicBezTo>
                    <a:pt x="81" y="63"/>
                    <a:pt x="74" y="60"/>
                    <a:pt x="67" y="57"/>
                  </a:cubicBezTo>
                  <a:cubicBezTo>
                    <a:pt x="60" y="53"/>
                    <a:pt x="53" y="49"/>
                    <a:pt x="46" y="46"/>
                  </a:cubicBezTo>
                  <a:cubicBezTo>
                    <a:pt x="39" y="42"/>
                    <a:pt x="33" y="38"/>
                    <a:pt x="26" y="35"/>
                  </a:cubicBezTo>
                  <a:cubicBezTo>
                    <a:pt x="25" y="35"/>
                    <a:pt x="22" y="37"/>
                    <a:pt x="21" y="38"/>
                  </a:cubicBezTo>
                  <a:cubicBezTo>
                    <a:pt x="32" y="44"/>
                    <a:pt x="45" y="48"/>
                    <a:pt x="56" y="53"/>
                  </a:cubicBezTo>
                  <a:cubicBezTo>
                    <a:pt x="64" y="57"/>
                    <a:pt x="73" y="59"/>
                    <a:pt x="80" y="63"/>
                  </a:cubicBezTo>
                  <a:cubicBezTo>
                    <a:pt x="88" y="67"/>
                    <a:pt x="95" y="71"/>
                    <a:pt x="102" y="75"/>
                  </a:cubicBezTo>
                  <a:cubicBezTo>
                    <a:pt x="105" y="77"/>
                    <a:pt x="107" y="79"/>
                    <a:pt x="110" y="78"/>
                  </a:cubicBezTo>
                  <a:cubicBezTo>
                    <a:pt x="110" y="78"/>
                    <a:pt x="110" y="78"/>
                    <a:pt x="110" y="78"/>
                  </a:cubicBezTo>
                  <a:close/>
                  <a:moveTo>
                    <a:pt x="32" y="8"/>
                  </a:moveTo>
                  <a:cubicBezTo>
                    <a:pt x="28" y="7"/>
                    <a:pt x="25" y="5"/>
                    <a:pt x="22" y="3"/>
                  </a:cubicBezTo>
                  <a:cubicBezTo>
                    <a:pt x="23" y="16"/>
                    <a:pt x="15" y="26"/>
                    <a:pt x="7" y="31"/>
                  </a:cubicBezTo>
                  <a:cubicBezTo>
                    <a:pt x="11" y="33"/>
                    <a:pt x="15" y="35"/>
                    <a:pt x="18" y="37"/>
                  </a:cubicBezTo>
                  <a:cubicBezTo>
                    <a:pt x="27" y="32"/>
                    <a:pt x="35" y="20"/>
                    <a:pt x="32" y="8"/>
                  </a:cubicBezTo>
                  <a:close/>
                  <a:moveTo>
                    <a:pt x="9" y="8"/>
                  </a:moveTo>
                  <a:cubicBezTo>
                    <a:pt x="9" y="8"/>
                    <a:pt x="8" y="9"/>
                    <a:pt x="8" y="9"/>
                  </a:cubicBezTo>
                  <a:cubicBezTo>
                    <a:pt x="7" y="11"/>
                    <a:pt x="6" y="12"/>
                    <a:pt x="5" y="14"/>
                  </a:cubicBezTo>
                  <a:cubicBezTo>
                    <a:pt x="4" y="16"/>
                    <a:pt x="3" y="18"/>
                    <a:pt x="2" y="20"/>
                  </a:cubicBezTo>
                  <a:cubicBezTo>
                    <a:pt x="1" y="24"/>
                    <a:pt x="3" y="30"/>
                    <a:pt x="7" y="28"/>
                  </a:cubicBezTo>
                  <a:cubicBezTo>
                    <a:pt x="10" y="27"/>
                    <a:pt x="11" y="25"/>
                    <a:pt x="13" y="22"/>
                  </a:cubicBezTo>
                  <a:cubicBezTo>
                    <a:pt x="15" y="21"/>
                    <a:pt x="16" y="20"/>
                    <a:pt x="17" y="18"/>
                  </a:cubicBezTo>
                  <a:cubicBezTo>
                    <a:pt x="19" y="15"/>
                    <a:pt x="20" y="9"/>
                    <a:pt x="20" y="4"/>
                  </a:cubicBezTo>
                  <a:cubicBezTo>
                    <a:pt x="20" y="4"/>
                    <a:pt x="18" y="3"/>
                    <a:pt x="18" y="2"/>
                  </a:cubicBezTo>
                  <a:cubicBezTo>
                    <a:pt x="14" y="3"/>
                    <a:pt x="12" y="5"/>
                    <a:pt x="9" y="8"/>
                  </a:cubicBezTo>
                  <a:close/>
                </a:path>
              </a:pathLst>
            </a:custGeom>
            <a:solidFill>
              <a:schemeClr val="tx1"/>
            </a:solidFill>
            <a:ln>
              <a:noFill/>
            </a:ln>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by="(-#ppt_w*2)" calcmode="lin" valueType="num">
                                      <p:cBhvr rctx="PPT">
                                        <p:cTn id="7" dur="950" autoRev="1" fill="hold">
                                          <p:stCondLst>
                                            <p:cond delay="0"/>
                                          </p:stCondLst>
                                        </p:cTn>
                                        <p:tgtEl>
                                          <p:spTgt spid="3"/>
                                        </p:tgtEl>
                                        <p:attrNameLst>
                                          <p:attrName>ppt_w</p:attrName>
                                        </p:attrNameLst>
                                      </p:cBhvr>
                                    </p:anim>
                                    <p:anim by="(#ppt_w*0.50)" calcmode="lin" valueType="num">
                                      <p:cBhvr>
                                        <p:cTn id="8" dur="950" decel="50000" autoRev="1" fill="hold">
                                          <p:stCondLst>
                                            <p:cond delay="0"/>
                                          </p:stCondLst>
                                        </p:cTn>
                                        <p:tgtEl>
                                          <p:spTgt spid="3"/>
                                        </p:tgtEl>
                                        <p:attrNameLst>
                                          <p:attrName>ppt_x</p:attrName>
                                        </p:attrNameLst>
                                      </p:cBhvr>
                                    </p:anim>
                                    <p:anim from="(-#ppt_h/2)" to="(#ppt_y)" calcmode="lin" valueType="num">
                                      <p:cBhvr>
                                        <p:cTn id="9" dur="1900" fill="hold">
                                          <p:stCondLst>
                                            <p:cond delay="0"/>
                                          </p:stCondLst>
                                        </p:cTn>
                                        <p:tgtEl>
                                          <p:spTgt spid="3"/>
                                        </p:tgtEl>
                                        <p:attrNameLst>
                                          <p:attrName>ppt_y</p:attrName>
                                        </p:attrNameLst>
                                      </p:cBhvr>
                                    </p:anim>
                                    <p:animRot by="21600000">
                                      <p:cBhvr>
                                        <p:cTn id="10" dur="1900" fill="hold">
                                          <p:stCondLst>
                                            <p:cond delay="0"/>
                                          </p:stCondLst>
                                        </p:cTn>
                                        <p:tgtEl>
                                          <p:spTgt spid="3"/>
                                        </p:tgtEl>
                                        <p:attrNameLst>
                                          <p:attrName>r</p:attrName>
                                        </p:attrNameLst>
                                      </p:cBhvr>
                                    </p:animRot>
                                  </p:childTnLst>
                                </p:cTn>
                              </p:par>
                            </p:childTnLst>
                          </p:cTn>
                        </p:par>
                        <p:par>
                          <p:cTn id="11" fill="hold">
                            <p:stCondLst>
                              <p:cond delay="0"/>
                            </p:stCondLst>
                            <p:childTnLst>
                              <p:par>
                                <p:cTn id="12" presetID="22" presetClass="entr" presetSubtype="8"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921869" y="2006606"/>
            <a:ext cx="2031325" cy="1200329"/>
          </a:xfrm>
          <a:prstGeom prst="rect">
            <a:avLst/>
          </a:prstGeom>
          <a:noFill/>
        </p:spPr>
        <p:txBody>
          <a:bodyPr wrap="none" rtlCol="0">
            <a:spAutoFit/>
          </a:bodyPr>
          <a:lstStyle/>
          <a:p>
            <a:pPr algn="r"/>
            <a:r>
              <a:rPr kumimoji="1" lang="zh-CN" altLang="en-US" sz="7200">
                <a:solidFill>
                  <a:schemeClr val="tx1">
                    <a:lumMod val="75000"/>
                    <a:lumOff val="25000"/>
                  </a:schemeClr>
                </a:solidFill>
                <a:latin typeface="Arial" panose="020B0604020202020204"/>
                <a:ea typeface="微软雅黑" panose="020B0503020204020204" charset="-122"/>
                <a:cs typeface="DFPShaoNvW5-GB" charset="-122"/>
                <a:sym typeface="Arial" panose="020B0604020202020204"/>
              </a:rPr>
              <a:t>目录</a:t>
            </a:r>
            <a:endParaRPr kumimoji="1" lang="zh-CN" altLang="en-US" sz="7200">
              <a:solidFill>
                <a:schemeClr val="tx1">
                  <a:lumMod val="75000"/>
                  <a:lumOff val="25000"/>
                </a:schemeClr>
              </a:solidFill>
              <a:latin typeface="Arial" panose="020B0604020202020204"/>
              <a:ea typeface="微软雅黑" panose="020B0503020204020204" charset="-122"/>
              <a:cs typeface="DFPShaoNvW5-GB" charset="-122"/>
              <a:sym typeface="Arial" panose="020B0604020202020204"/>
            </a:endParaRPr>
          </a:p>
        </p:txBody>
      </p:sp>
      <p:sp>
        <p:nvSpPr>
          <p:cNvPr id="6" name="文本框 5"/>
          <p:cNvSpPr txBox="1"/>
          <p:nvPr/>
        </p:nvSpPr>
        <p:spPr>
          <a:xfrm>
            <a:off x="7658207" y="1803641"/>
            <a:ext cx="1620957" cy="523220"/>
          </a:xfrm>
          <a:prstGeom prst="rect">
            <a:avLst/>
          </a:prstGeom>
          <a:noFill/>
        </p:spPr>
        <p:txBody>
          <a:bodyPr wrap="none" rtlCol="0">
            <a:spAutoFit/>
          </a:bodyPr>
          <a:lstStyle/>
          <a:p>
            <a:r>
              <a:rPr kumimoji="1" lang="zh-CN" altLang="en-US" sz="2800" dirty="0">
                <a:solidFill>
                  <a:schemeClr val="tx2">
                    <a:lumMod val="75000"/>
                  </a:schemeClr>
                </a:solidFill>
                <a:latin typeface="Arial" panose="020B0604020202020204"/>
                <a:ea typeface="微软雅黑" panose="020B0503020204020204" charset="-122"/>
                <a:cs typeface="DFPShaoNvW5-GB" charset="-122"/>
                <a:sym typeface="Arial" panose="020B0604020202020204"/>
              </a:rPr>
              <a:t>设计思路</a:t>
            </a:r>
            <a:endParaRPr kumimoji="1" lang="zh-CN" altLang="en-US" sz="2800" dirty="0">
              <a:solidFill>
                <a:schemeClr val="tx2">
                  <a:lumMod val="75000"/>
                </a:schemeClr>
              </a:solidFill>
              <a:latin typeface="Arial" panose="020B0604020202020204"/>
              <a:ea typeface="微软雅黑" panose="020B0503020204020204" charset="-122"/>
              <a:cs typeface="DFPShaoNvW5-GB" charset="-122"/>
              <a:sym typeface="Arial" panose="020B0604020202020204"/>
            </a:endParaRPr>
          </a:p>
        </p:txBody>
      </p:sp>
      <p:sp>
        <p:nvSpPr>
          <p:cNvPr id="7" name="文本框 6"/>
          <p:cNvSpPr txBox="1"/>
          <p:nvPr/>
        </p:nvSpPr>
        <p:spPr>
          <a:xfrm>
            <a:off x="2284649" y="1355250"/>
            <a:ext cx="2651687" cy="830997"/>
          </a:xfrm>
          <a:prstGeom prst="rect">
            <a:avLst/>
          </a:prstGeom>
          <a:noFill/>
        </p:spPr>
        <p:txBody>
          <a:bodyPr wrap="none" rtlCol="0">
            <a:spAutoFit/>
          </a:bodyPr>
          <a:lstStyle/>
          <a:p>
            <a:pPr algn="r"/>
            <a:r>
              <a:rPr kumimoji="1" lang="en-US" altLang="zh-CN" sz="4800" dirty="0">
                <a:solidFill>
                  <a:schemeClr val="tx1">
                    <a:lumMod val="75000"/>
                    <a:lumOff val="25000"/>
                  </a:schemeClr>
                </a:solidFill>
                <a:latin typeface="Arial" panose="020B0604020202020204"/>
                <a:ea typeface="微软雅黑" panose="020B0503020204020204" charset="-122"/>
                <a:cs typeface="DFPShaoNvW5-GB" charset="-122"/>
                <a:sym typeface="Arial" panose="020B0604020202020204"/>
              </a:rPr>
              <a:t>Contents</a:t>
            </a:r>
            <a:endParaRPr kumimoji="1" lang="zh-CN" altLang="en-US" sz="4800" dirty="0">
              <a:solidFill>
                <a:schemeClr val="tx1">
                  <a:lumMod val="75000"/>
                  <a:lumOff val="25000"/>
                </a:schemeClr>
              </a:solidFill>
              <a:latin typeface="Arial" panose="020B0604020202020204"/>
              <a:ea typeface="微软雅黑" panose="020B0503020204020204" charset="-122"/>
              <a:cs typeface="DFPShaoNvW5-GB" charset="-122"/>
              <a:sym typeface="Arial" panose="020B0604020202020204"/>
            </a:endParaRPr>
          </a:p>
        </p:txBody>
      </p:sp>
      <p:grpSp>
        <p:nvGrpSpPr>
          <p:cNvPr id="68" name="组 67"/>
          <p:cNvGrpSpPr/>
          <p:nvPr/>
        </p:nvGrpSpPr>
        <p:grpSpPr>
          <a:xfrm>
            <a:off x="6776735" y="1717949"/>
            <a:ext cx="714896" cy="842464"/>
            <a:chOff x="6528664" y="1618363"/>
            <a:chExt cx="714896" cy="842464"/>
          </a:xfrm>
        </p:grpSpPr>
        <p:sp>
          <p:nvSpPr>
            <p:cNvPr id="27" name="chenying0907 232"/>
            <p:cNvSpPr/>
            <p:nvPr/>
          </p:nvSpPr>
          <p:spPr>
            <a:xfrm>
              <a:off x="6528664" y="1618363"/>
              <a:ext cx="714896" cy="842464"/>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bg1">
                <a:lumMod val="95000"/>
              </a:schemeClr>
            </a:solidFill>
            <a:ln w="38100">
              <a:solidFill>
                <a:schemeClr val="tx1">
                  <a:lumMod val="75000"/>
                  <a:lumOff val="25000"/>
                </a:schemeClr>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latin typeface="Arial" panose="020B0604020202020204"/>
                <a:ea typeface="微软雅黑" panose="020B0503020204020204" charset="-122"/>
                <a:sym typeface="Arial" panose="020B0604020202020204"/>
              </a:endParaRPr>
            </a:p>
          </p:txBody>
        </p:sp>
        <p:sp>
          <p:nvSpPr>
            <p:cNvPr id="28" name="文本框 27"/>
            <p:cNvSpPr txBox="1"/>
            <p:nvPr/>
          </p:nvSpPr>
          <p:spPr>
            <a:xfrm>
              <a:off x="6722231" y="1808762"/>
              <a:ext cx="365806" cy="461665"/>
            </a:xfrm>
            <a:prstGeom prst="rect">
              <a:avLst/>
            </a:prstGeom>
            <a:noFill/>
          </p:spPr>
          <p:txBody>
            <a:bodyPr wrap="none" rtlCol="0">
              <a:spAutoFit/>
            </a:bodyPr>
            <a:lstStyle/>
            <a:p>
              <a:r>
                <a:rPr kumimoji="1" lang="en-US" altLang="zh-CN" sz="2400" dirty="0">
                  <a:latin typeface="Arial" panose="020B0604020202020204"/>
                  <a:ea typeface="微软雅黑" panose="020B0503020204020204" charset="-122"/>
                  <a:cs typeface="DFPShaoNvW5-GB" charset="-122"/>
                  <a:sym typeface="Arial" panose="020B0604020202020204"/>
                </a:rPr>
                <a:t>1</a:t>
              </a:r>
              <a:endParaRPr kumimoji="1" lang="zh-CN" altLang="en-US" sz="2400" dirty="0">
                <a:latin typeface="Arial" panose="020B0604020202020204"/>
                <a:ea typeface="微软雅黑" panose="020B0503020204020204" charset="-122"/>
                <a:cs typeface="DFPShaoNvW5-GB" charset="-122"/>
                <a:sym typeface="Arial" panose="020B0604020202020204"/>
              </a:endParaRPr>
            </a:p>
          </p:txBody>
        </p:sp>
      </p:grpSp>
      <p:sp>
        <p:nvSpPr>
          <p:cNvPr id="72" name="文本框 71"/>
          <p:cNvSpPr txBox="1"/>
          <p:nvPr/>
        </p:nvSpPr>
        <p:spPr>
          <a:xfrm>
            <a:off x="8202522" y="2906206"/>
            <a:ext cx="1620957" cy="523220"/>
          </a:xfrm>
          <a:prstGeom prst="rect">
            <a:avLst/>
          </a:prstGeom>
          <a:noFill/>
        </p:spPr>
        <p:txBody>
          <a:bodyPr wrap="none" rtlCol="0">
            <a:spAutoFit/>
          </a:bodyPr>
          <a:lstStyle/>
          <a:p>
            <a:r>
              <a:rPr kumimoji="1" lang="zh-CN" altLang="en-US" sz="2800" dirty="0">
                <a:solidFill>
                  <a:schemeClr val="tx2">
                    <a:lumMod val="75000"/>
                  </a:schemeClr>
                </a:solidFill>
                <a:latin typeface="Arial" panose="020B0604020202020204"/>
                <a:ea typeface="微软雅黑" panose="020B0503020204020204" charset="-122"/>
                <a:cs typeface="DFPShaoNvW5-GB" charset="-122"/>
                <a:sym typeface="Arial" panose="020B0604020202020204"/>
              </a:rPr>
              <a:t>实现功能</a:t>
            </a:r>
            <a:endParaRPr kumimoji="1" lang="zh-CN" altLang="en-US" sz="2800" dirty="0">
              <a:solidFill>
                <a:schemeClr val="tx2">
                  <a:lumMod val="75000"/>
                </a:schemeClr>
              </a:solidFill>
              <a:latin typeface="Arial" panose="020B0604020202020204"/>
              <a:ea typeface="微软雅黑" panose="020B0503020204020204" charset="-122"/>
              <a:cs typeface="DFPShaoNvW5-GB" charset="-122"/>
              <a:sym typeface="Arial" panose="020B0604020202020204"/>
            </a:endParaRPr>
          </a:p>
        </p:txBody>
      </p:sp>
      <p:grpSp>
        <p:nvGrpSpPr>
          <p:cNvPr id="73" name="组 72"/>
          <p:cNvGrpSpPr/>
          <p:nvPr/>
        </p:nvGrpSpPr>
        <p:grpSpPr>
          <a:xfrm>
            <a:off x="7321050" y="2817795"/>
            <a:ext cx="714896" cy="842464"/>
            <a:chOff x="6528664" y="1618363"/>
            <a:chExt cx="714896" cy="842464"/>
          </a:xfrm>
        </p:grpSpPr>
        <p:sp>
          <p:nvSpPr>
            <p:cNvPr id="74" name="chenying0907 232"/>
            <p:cNvSpPr/>
            <p:nvPr/>
          </p:nvSpPr>
          <p:spPr>
            <a:xfrm>
              <a:off x="6528664" y="1618363"/>
              <a:ext cx="714896" cy="842464"/>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bg1">
                <a:lumMod val="95000"/>
              </a:schemeClr>
            </a:solidFill>
            <a:ln w="38100">
              <a:solidFill>
                <a:schemeClr val="tx1">
                  <a:lumMod val="75000"/>
                  <a:lumOff val="25000"/>
                </a:schemeClr>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latin typeface="Arial" panose="020B0604020202020204"/>
                <a:ea typeface="微软雅黑" panose="020B0503020204020204" charset="-122"/>
                <a:sym typeface="Arial" panose="020B0604020202020204"/>
              </a:endParaRPr>
            </a:p>
          </p:txBody>
        </p:sp>
        <p:sp>
          <p:nvSpPr>
            <p:cNvPr id="75" name="文本框 74"/>
            <p:cNvSpPr txBox="1"/>
            <p:nvPr/>
          </p:nvSpPr>
          <p:spPr>
            <a:xfrm>
              <a:off x="6722231" y="1808762"/>
              <a:ext cx="365806" cy="461665"/>
            </a:xfrm>
            <a:prstGeom prst="rect">
              <a:avLst/>
            </a:prstGeom>
            <a:noFill/>
          </p:spPr>
          <p:txBody>
            <a:bodyPr wrap="none" rtlCol="0">
              <a:spAutoFit/>
            </a:bodyPr>
            <a:lstStyle/>
            <a:p>
              <a:r>
                <a:rPr kumimoji="1" lang="en-US" altLang="zh-CN" sz="2400">
                  <a:latin typeface="Arial" panose="020B0604020202020204"/>
                  <a:ea typeface="微软雅黑" panose="020B0503020204020204" charset="-122"/>
                  <a:cs typeface="DFPShaoNvW5-GB" charset="-122"/>
                  <a:sym typeface="Arial" panose="020B0604020202020204"/>
                </a:rPr>
                <a:t>2</a:t>
              </a:r>
              <a:endParaRPr kumimoji="1" lang="zh-CN" altLang="en-US" sz="2400">
                <a:latin typeface="Arial" panose="020B0604020202020204"/>
                <a:ea typeface="微软雅黑" panose="020B0503020204020204" charset="-122"/>
                <a:cs typeface="DFPShaoNvW5-GB" charset="-122"/>
                <a:sym typeface="Arial" panose="020B0604020202020204"/>
              </a:endParaRPr>
            </a:p>
          </p:txBody>
        </p:sp>
      </p:grpSp>
      <p:sp>
        <p:nvSpPr>
          <p:cNvPr id="76" name="文本框 75"/>
          <p:cNvSpPr txBox="1"/>
          <p:nvPr/>
        </p:nvSpPr>
        <p:spPr>
          <a:xfrm>
            <a:off x="7910841" y="4102612"/>
            <a:ext cx="2339102" cy="523220"/>
          </a:xfrm>
          <a:prstGeom prst="rect">
            <a:avLst/>
          </a:prstGeom>
          <a:noFill/>
        </p:spPr>
        <p:txBody>
          <a:bodyPr wrap="none" rtlCol="0">
            <a:spAutoFit/>
          </a:bodyPr>
          <a:lstStyle/>
          <a:p>
            <a:r>
              <a:rPr kumimoji="1" lang="zh-CN" altLang="en-US" sz="2800" dirty="0">
                <a:solidFill>
                  <a:schemeClr val="tx2">
                    <a:lumMod val="75000"/>
                  </a:schemeClr>
                </a:solidFill>
                <a:latin typeface="Arial" panose="020B0604020202020204"/>
                <a:ea typeface="微软雅黑" panose="020B0503020204020204" charset="-122"/>
                <a:cs typeface="DFPShaoNvW5-GB" charset="-122"/>
                <a:sym typeface="Arial" panose="020B0604020202020204"/>
              </a:rPr>
              <a:t>流程和结构图</a:t>
            </a:r>
            <a:endParaRPr kumimoji="1" lang="zh-CN" altLang="en-US" sz="2800" dirty="0">
              <a:solidFill>
                <a:schemeClr val="tx2">
                  <a:lumMod val="75000"/>
                </a:schemeClr>
              </a:solidFill>
              <a:latin typeface="Arial" panose="020B0604020202020204"/>
              <a:ea typeface="微软雅黑" panose="020B0503020204020204" charset="-122"/>
              <a:cs typeface="DFPShaoNvW5-GB" charset="-122"/>
              <a:sym typeface="Arial" panose="020B0604020202020204"/>
            </a:endParaRPr>
          </a:p>
        </p:txBody>
      </p:sp>
      <p:grpSp>
        <p:nvGrpSpPr>
          <p:cNvPr id="77" name="组 76"/>
          <p:cNvGrpSpPr/>
          <p:nvPr/>
        </p:nvGrpSpPr>
        <p:grpSpPr>
          <a:xfrm>
            <a:off x="6826712" y="4095976"/>
            <a:ext cx="714896" cy="842464"/>
            <a:chOff x="6528664" y="1618363"/>
            <a:chExt cx="714896" cy="842464"/>
          </a:xfrm>
        </p:grpSpPr>
        <p:sp>
          <p:nvSpPr>
            <p:cNvPr id="78" name="chenying0907 232"/>
            <p:cNvSpPr/>
            <p:nvPr/>
          </p:nvSpPr>
          <p:spPr>
            <a:xfrm>
              <a:off x="6528664" y="1618363"/>
              <a:ext cx="714896" cy="842464"/>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bg1">
                <a:lumMod val="95000"/>
              </a:schemeClr>
            </a:solidFill>
            <a:ln w="38100">
              <a:solidFill>
                <a:schemeClr val="tx1">
                  <a:lumMod val="75000"/>
                  <a:lumOff val="25000"/>
                </a:schemeClr>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latin typeface="Arial" panose="020B0604020202020204"/>
                <a:ea typeface="微软雅黑" panose="020B0503020204020204" charset="-122"/>
                <a:sym typeface="Arial" panose="020B0604020202020204"/>
              </a:endParaRPr>
            </a:p>
          </p:txBody>
        </p:sp>
        <p:sp>
          <p:nvSpPr>
            <p:cNvPr id="79" name="文本框 78"/>
            <p:cNvSpPr txBox="1"/>
            <p:nvPr/>
          </p:nvSpPr>
          <p:spPr>
            <a:xfrm>
              <a:off x="6722231" y="1808762"/>
              <a:ext cx="365806" cy="461665"/>
            </a:xfrm>
            <a:prstGeom prst="rect">
              <a:avLst/>
            </a:prstGeom>
            <a:noFill/>
          </p:spPr>
          <p:txBody>
            <a:bodyPr wrap="none" rtlCol="0">
              <a:spAutoFit/>
            </a:bodyPr>
            <a:lstStyle/>
            <a:p>
              <a:r>
                <a:rPr kumimoji="1" lang="en-US" altLang="zh-CN" sz="2400" dirty="0">
                  <a:latin typeface="Arial" panose="020B0604020202020204"/>
                  <a:ea typeface="微软雅黑" panose="020B0503020204020204" charset="-122"/>
                  <a:cs typeface="DFPShaoNvW5-GB" charset="-122"/>
                  <a:sym typeface="Arial" panose="020B0604020202020204"/>
                </a:rPr>
                <a:t>3</a:t>
              </a:r>
              <a:endParaRPr kumimoji="1" lang="zh-CN" altLang="en-US" sz="2400" dirty="0">
                <a:latin typeface="Arial" panose="020B0604020202020204"/>
                <a:ea typeface="微软雅黑" panose="020B0503020204020204" charset="-122"/>
                <a:cs typeface="DFPShaoNvW5-GB" charset="-122"/>
                <a:sym typeface="Arial" panose="020B0604020202020204"/>
              </a:endParaRPr>
            </a:p>
          </p:txBody>
        </p:sp>
      </p:grpSp>
      <p:sp>
        <p:nvSpPr>
          <p:cNvPr id="80" name="文本框 79"/>
          <p:cNvSpPr txBox="1"/>
          <p:nvPr/>
        </p:nvSpPr>
        <p:spPr>
          <a:xfrm>
            <a:off x="8423080" y="5427863"/>
            <a:ext cx="1620957" cy="523220"/>
          </a:xfrm>
          <a:prstGeom prst="rect">
            <a:avLst/>
          </a:prstGeom>
          <a:noFill/>
        </p:spPr>
        <p:txBody>
          <a:bodyPr wrap="none" rtlCol="0">
            <a:spAutoFit/>
          </a:bodyPr>
          <a:lstStyle/>
          <a:p>
            <a:r>
              <a:rPr kumimoji="1" lang="zh-CN" altLang="en-US" sz="2800" dirty="0">
                <a:solidFill>
                  <a:schemeClr val="tx2">
                    <a:lumMod val="75000"/>
                  </a:schemeClr>
                </a:solidFill>
                <a:latin typeface="Arial" panose="020B0604020202020204"/>
                <a:ea typeface="微软雅黑" panose="020B0503020204020204" charset="-122"/>
                <a:cs typeface="DFPShaoNvW5-GB" charset="-122"/>
                <a:sym typeface="Arial" panose="020B0604020202020204"/>
              </a:rPr>
              <a:t>代码展示</a:t>
            </a:r>
            <a:endParaRPr kumimoji="1" lang="zh-CN" altLang="en-US" sz="2800" dirty="0">
              <a:solidFill>
                <a:schemeClr val="tx2">
                  <a:lumMod val="75000"/>
                </a:schemeClr>
              </a:solidFill>
              <a:latin typeface="Arial" panose="020B0604020202020204"/>
              <a:ea typeface="微软雅黑" panose="020B0503020204020204" charset="-122"/>
              <a:cs typeface="DFPShaoNvW5-GB" charset="-122"/>
              <a:sym typeface="Arial" panose="020B0604020202020204"/>
            </a:endParaRPr>
          </a:p>
        </p:txBody>
      </p:sp>
      <p:grpSp>
        <p:nvGrpSpPr>
          <p:cNvPr id="81" name="组 80"/>
          <p:cNvGrpSpPr/>
          <p:nvPr/>
        </p:nvGrpSpPr>
        <p:grpSpPr>
          <a:xfrm>
            <a:off x="7514617" y="5299019"/>
            <a:ext cx="714896" cy="842464"/>
            <a:chOff x="6528664" y="1618363"/>
            <a:chExt cx="714896" cy="842464"/>
          </a:xfrm>
        </p:grpSpPr>
        <p:sp>
          <p:nvSpPr>
            <p:cNvPr id="82" name="chenying0907 232"/>
            <p:cNvSpPr/>
            <p:nvPr/>
          </p:nvSpPr>
          <p:spPr>
            <a:xfrm>
              <a:off x="6528664" y="1618363"/>
              <a:ext cx="714896" cy="842464"/>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bg1">
                <a:lumMod val="95000"/>
              </a:schemeClr>
            </a:solidFill>
            <a:ln w="38100">
              <a:solidFill>
                <a:schemeClr val="tx1">
                  <a:lumMod val="75000"/>
                  <a:lumOff val="25000"/>
                </a:schemeClr>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latin typeface="Arial" panose="020B0604020202020204"/>
                <a:ea typeface="微软雅黑" panose="020B0503020204020204" charset="-122"/>
                <a:sym typeface="Arial" panose="020B0604020202020204"/>
              </a:endParaRPr>
            </a:p>
          </p:txBody>
        </p:sp>
        <p:sp>
          <p:nvSpPr>
            <p:cNvPr id="83" name="文本框 82"/>
            <p:cNvSpPr txBox="1"/>
            <p:nvPr/>
          </p:nvSpPr>
          <p:spPr>
            <a:xfrm>
              <a:off x="6722231" y="1808762"/>
              <a:ext cx="365806" cy="461665"/>
            </a:xfrm>
            <a:prstGeom prst="rect">
              <a:avLst/>
            </a:prstGeom>
            <a:noFill/>
          </p:spPr>
          <p:txBody>
            <a:bodyPr wrap="none" rtlCol="0">
              <a:spAutoFit/>
            </a:bodyPr>
            <a:lstStyle/>
            <a:p>
              <a:r>
                <a:rPr kumimoji="1" lang="en-US" altLang="zh-CN" sz="2400" dirty="0">
                  <a:latin typeface="Arial" panose="020B0604020202020204"/>
                  <a:ea typeface="微软雅黑" panose="020B0503020204020204" charset="-122"/>
                  <a:cs typeface="DFPShaoNvW5-GB" charset="-122"/>
                  <a:sym typeface="Arial" panose="020B0604020202020204"/>
                </a:rPr>
                <a:t>4</a:t>
              </a:r>
              <a:endParaRPr kumimoji="1" lang="zh-CN" altLang="en-US" sz="2400" dirty="0">
                <a:latin typeface="Arial" panose="020B0604020202020204"/>
                <a:ea typeface="微软雅黑" panose="020B0503020204020204" charset="-122"/>
                <a:cs typeface="DFPShaoNvW5-GB" charset="-122"/>
                <a:sym typeface="Arial" panose="020B0604020202020204"/>
              </a:endParaRPr>
            </a:p>
          </p:txBody>
        </p:sp>
      </p:grpSp>
      <p:pic>
        <p:nvPicPr>
          <p:cNvPr id="113" name="PA_图片 259"/>
          <p:cNvPicPr>
            <a:picLocks noChangeAspect="1"/>
          </p:cNvPicPr>
          <p:nvPr>
            <p:custDataLst>
              <p:tags r:id="rId1"/>
            </p:custDataLst>
          </p:nvPr>
        </p:nvPicPr>
        <p:blipFill>
          <a:blip r:embed="rId2" cstate="print">
            <a:biLevel thresh="75000"/>
            <a:extLst>
              <a:ext uri="{28A0092B-C50C-407E-A947-70E740481C1C}">
                <a14:useLocalDpi xmlns:a14="http://schemas.microsoft.com/office/drawing/2010/main" val="0"/>
              </a:ext>
            </a:extLst>
          </a:blip>
          <a:stretch>
            <a:fillRect/>
          </a:stretch>
        </p:blipFill>
        <p:spPr>
          <a:xfrm flipH="1">
            <a:off x="-11152" y="2889730"/>
            <a:ext cx="6278727" cy="395739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1000"/>
                                        <p:tgtEl>
                                          <p:spTgt spid="113"/>
                                        </p:tgtEl>
                                      </p:cBhvr>
                                    </p:animEffect>
                                    <p:anim calcmode="lin" valueType="num">
                                      <p:cBhvr>
                                        <p:cTn id="8" dur="1000" fill="hold"/>
                                        <p:tgtEl>
                                          <p:spTgt spid="113"/>
                                        </p:tgtEl>
                                        <p:attrNameLst>
                                          <p:attrName>ppt_x</p:attrName>
                                        </p:attrNameLst>
                                      </p:cBhvr>
                                      <p:tavLst>
                                        <p:tav tm="0">
                                          <p:val>
                                            <p:strVal val="#ppt_x"/>
                                          </p:val>
                                        </p:tav>
                                        <p:tav tm="100000">
                                          <p:val>
                                            <p:strVal val="#ppt_x"/>
                                          </p:val>
                                        </p:tav>
                                      </p:tavLst>
                                    </p:anim>
                                    <p:anim calcmode="lin" valueType="num">
                                      <p:cBhvr>
                                        <p:cTn id="9" dur="1000" fill="hold"/>
                                        <p:tgtEl>
                                          <p:spTgt spid="1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500"/>
                                        <p:tgtEl>
                                          <p:spTgt spid="68"/>
                                        </p:tgtEl>
                                      </p:cBhvr>
                                    </p:animEffect>
                                  </p:childTnLst>
                                </p:cTn>
                              </p:par>
                              <p:par>
                                <p:cTn id="21" presetID="32" presetClass="emph" presetSubtype="0" fill="hold" nodeType="withEffect">
                                  <p:stCondLst>
                                    <p:cond delay="0"/>
                                  </p:stCondLst>
                                  <p:childTnLst>
                                    <p:animRot by="120000">
                                      <p:cBhvr>
                                        <p:cTn id="22" dur="100" fill="hold">
                                          <p:stCondLst>
                                            <p:cond delay="0"/>
                                          </p:stCondLst>
                                        </p:cTn>
                                        <p:tgtEl>
                                          <p:spTgt spid="68"/>
                                        </p:tgtEl>
                                        <p:attrNameLst>
                                          <p:attrName>r</p:attrName>
                                        </p:attrNameLst>
                                      </p:cBhvr>
                                    </p:animRot>
                                    <p:animRot by="-240000">
                                      <p:cBhvr>
                                        <p:cTn id="23" dur="200" fill="hold">
                                          <p:stCondLst>
                                            <p:cond delay="200"/>
                                          </p:stCondLst>
                                        </p:cTn>
                                        <p:tgtEl>
                                          <p:spTgt spid="68"/>
                                        </p:tgtEl>
                                        <p:attrNameLst>
                                          <p:attrName>r</p:attrName>
                                        </p:attrNameLst>
                                      </p:cBhvr>
                                    </p:animRot>
                                    <p:animRot by="240000">
                                      <p:cBhvr>
                                        <p:cTn id="24" dur="200" fill="hold">
                                          <p:stCondLst>
                                            <p:cond delay="400"/>
                                          </p:stCondLst>
                                        </p:cTn>
                                        <p:tgtEl>
                                          <p:spTgt spid="68"/>
                                        </p:tgtEl>
                                        <p:attrNameLst>
                                          <p:attrName>r</p:attrName>
                                        </p:attrNameLst>
                                      </p:cBhvr>
                                    </p:animRot>
                                    <p:animRot by="-240000">
                                      <p:cBhvr>
                                        <p:cTn id="25" dur="200" fill="hold">
                                          <p:stCondLst>
                                            <p:cond delay="600"/>
                                          </p:stCondLst>
                                        </p:cTn>
                                        <p:tgtEl>
                                          <p:spTgt spid="68"/>
                                        </p:tgtEl>
                                        <p:attrNameLst>
                                          <p:attrName>r</p:attrName>
                                        </p:attrNameLst>
                                      </p:cBhvr>
                                    </p:animRot>
                                    <p:animRot by="120000">
                                      <p:cBhvr>
                                        <p:cTn id="26" dur="200" fill="hold">
                                          <p:stCondLst>
                                            <p:cond delay="800"/>
                                          </p:stCondLst>
                                        </p:cTn>
                                        <p:tgtEl>
                                          <p:spTgt spid="68"/>
                                        </p:tgtEl>
                                        <p:attrNameLst>
                                          <p:attrName>r</p:attrName>
                                        </p:attrNameLst>
                                      </p:cBhvr>
                                    </p:animRo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500"/>
                                        <p:tgtEl>
                                          <p:spTgt spid="6"/>
                                        </p:tgtEl>
                                      </p:cBhvr>
                                    </p:animEffect>
                                  </p:childTnLst>
                                </p:cTn>
                              </p:par>
                            </p:childTnLst>
                          </p:cTn>
                        </p:par>
                        <p:par>
                          <p:cTn id="31" fill="hold">
                            <p:stCondLst>
                              <p:cond delay="2500"/>
                            </p:stCondLst>
                            <p:childTnLst>
                              <p:par>
                                <p:cTn id="32" presetID="10" presetClass="entr" presetSubtype="0" fill="hold" nodeType="afterEffect">
                                  <p:stCondLst>
                                    <p:cond delay="0"/>
                                  </p:stCondLst>
                                  <p:childTnLst>
                                    <p:set>
                                      <p:cBhvr>
                                        <p:cTn id="33" dur="1" fill="hold">
                                          <p:stCondLst>
                                            <p:cond delay="0"/>
                                          </p:stCondLst>
                                        </p:cTn>
                                        <p:tgtEl>
                                          <p:spTgt spid="73"/>
                                        </p:tgtEl>
                                        <p:attrNameLst>
                                          <p:attrName>style.visibility</p:attrName>
                                        </p:attrNameLst>
                                      </p:cBhvr>
                                      <p:to>
                                        <p:strVal val="visible"/>
                                      </p:to>
                                    </p:set>
                                    <p:animEffect transition="in" filter="fade">
                                      <p:cBhvr>
                                        <p:cTn id="34" dur="500"/>
                                        <p:tgtEl>
                                          <p:spTgt spid="73"/>
                                        </p:tgtEl>
                                      </p:cBhvr>
                                    </p:animEffect>
                                  </p:childTnLst>
                                </p:cTn>
                              </p:par>
                              <p:par>
                                <p:cTn id="35" presetID="32" presetClass="emph" presetSubtype="0" fill="hold" nodeType="withEffect">
                                  <p:stCondLst>
                                    <p:cond delay="0"/>
                                  </p:stCondLst>
                                  <p:childTnLst>
                                    <p:animRot by="120000">
                                      <p:cBhvr>
                                        <p:cTn id="36" dur="100" fill="hold">
                                          <p:stCondLst>
                                            <p:cond delay="0"/>
                                          </p:stCondLst>
                                        </p:cTn>
                                        <p:tgtEl>
                                          <p:spTgt spid="73"/>
                                        </p:tgtEl>
                                        <p:attrNameLst>
                                          <p:attrName>r</p:attrName>
                                        </p:attrNameLst>
                                      </p:cBhvr>
                                    </p:animRot>
                                    <p:animRot by="-240000">
                                      <p:cBhvr>
                                        <p:cTn id="37" dur="200" fill="hold">
                                          <p:stCondLst>
                                            <p:cond delay="200"/>
                                          </p:stCondLst>
                                        </p:cTn>
                                        <p:tgtEl>
                                          <p:spTgt spid="73"/>
                                        </p:tgtEl>
                                        <p:attrNameLst>
                                          <p:attrName>r</p:attrName>
                                        </p:attrNameLst>
                                      </p:cBhvr>
                                    </p:animRot>
                                    <p:animRot by="240000">
                                      <p:cBhvr>
                                        <p:cTn id="38" dur="200" fill="hold">
                                          <p:stCondLst>
                                            <p:cond delay="400"/>
                                          </p:stCondLst>
                                        </p:cTn>
                                        <p:tgtEl>
                                          <p:spTgt spid="73"/>
                                        </p:tgtEl>
                                        <p:attrNameLst>
                                          <p:attrName>r</p:attrName>
                                        </p:attrNameLst>
                                      </p:cBhvr>
                                    </p:animRot>
                                    <p:animRot by="-240000">
                                      <p:cBhvr>
                                        <p:cTn id="39" dur="200" fill="hold">
                                          <p:stCondLst>
                                            <p:cond delay="600"/>
                                          </p:stCondLst>
                                        </p:cTn>
                                        <p:tgtEl>
                                          <p:spTgt spid="73"/>
                                        </p:tgtEl>
                                        <p:attrNameLst>
                                          <p:attrName>r</p:attrName>
                                        </p:attrNameLst>
                                      </p:cBhvr>
                                    </p:animRot>
                                    <p:animRot by="120000">
                                      <p:cBhvr>
                                        <p:cTn id="40" dur="200" fill="hold">
                                          <p:stCondLst>
                                            <p:cond delay="800"/>
                                          </p:stCondLst>
                                        </p:cTn>
                                        <p:tgtEl>
                                          <p:spTgt spid="73"/>
                                        </p:tgtEl>
                                        <p:attrNameLst>
                                          <p:attrName>r</p:attrName>
                                        </p:attrNameLst>
                                      </p:cBhvr>
                                    </p:animRot>
                                  </p:childTnLst>
                                </p:cTn>
                              </p:par>
                            </p:childTnLst>
                          </p:cTn>
                        </p:par>
                        <p:par>
                          <p:cTn id="41" fill="hold">
                            <p:stCondLst>
                              <p:cond delay="3000"/>
                            </p:stCondLst>
                            <p:childTnLst>
                              <p:par>
                                <p:cTn id="42" presetID="22" presetClass="entr" presetSubtype="8" fill="hold" grpId="0" nodeType="afterEffect">
                                  <p:stCondLst>
                                    <p:cond delay="0"/>
                                  </p:stCondLst>
                                  <p:childTnLst>
                                    <p:set>
                                      <p:cBhvr>
                                        <p:cTn id="43" dur="1" fill="hold">
                                          <p:stCondLst>
                                            <p:cond delay="0"/>
                                          </p:stCondLst>
                                        </p:cTn>
                                        <p:tgtEl>
                                          <p:spTgt spid="72"/>
                                        </p:tgtEl>
                                        <p:attrNameLst>
                                          <p:attrName>style.visibility</p:attrName>
                                        </p:attrNameLst>
                                      </p:cBhvr>
                                      <p:to>
                                        <p:strVal val="visible"/>
                                      </p:to>
                                    </p:set>
                                    <p:animEffect transition="in" filter="wipe(left)">
                                      <p:cBhvr>
                                        <p:cTn id="44" dur="500"/>
                                        <p:tgtEl>
                                          <p:spTgt spid="72"/>
                                        </p:tgtEl>
                                      </p:cBhvr>
                                    </p:animEffect>
                                  </p:childTnLst>
                                </p:cTn>
                              </p:par>
                            </p:childTnLst>
                          </p:cTn>
                        </p:par>
                        <p:par>
                          <p:cTn id="45" fill="hold">
                            <p:stCondLst>
                              <p:cond delay="3500"/>
                            </p:stCondLst>
                            <p:childTnLst>
                              <p:par>
                                <p:cTn id="46" presetID="10" presetClass="entr" presetSubtype="0" fill="hold" nodeType="afterEffect">
                                  <p:stCondLst>
                                    <p:cond delay="0"/>
                                  </p:stCondLst>
                                  <p:childTnLst>
                                    <p:set>
                                      <p:cBhvr>
                                        <p:cTn id="47" dur="1" fill="hold">
                                          <p:stCondLst>
                                            <p:cond delay="0"/>
                                          </p:stCondLst>
                                        </p:cTn>
                                        <p:tgtEl>
                                          <p:spTgt spid="77"/>
                                        </p:tgtEl>
                                        <p:attrNameLst>
                                          <p:attrName>style.visibility</p:attrName>
                                        </p:attrNameLst>
                                      </p:cBhvr>
                                      <p:to>
                                        <p:strVal val="visible"/>
                                      </p:to>
                                    </p:set>
                                    <p:animEffect transition="in" filter="fade">
                                      <p:cBhvr>
                                        <p:cTn id="48" dur="500"/>
                                        <p:tgtEl>
                                          <p:spTgt spid="77"/>
                                        </p:tgtEl>
                                      </p:cBhvr>
                                    </p:animEffect>
                                  </p:childTnLst>
                                </p:cTn>
                              </p:par>
                              <p:par>
                                <p:cTn id="49" presetID="32" presetClass="emph" presetSubtype="0" fill="hold" nodeType="withEffect">
                                  <p:stCondLst>
                                    <p:cond delay="0"/>
                                  </p:stCondLst>
                                  <p:childTnLst>
                                    <p:animRot by="120000">
                                      <p:cBhvr>
                                        <p:cTn id="50" dur="100" fill="hold">
                                          <p:stCondLst>
                                            <p:cond delay="0"/>
                                          </p:stCondLst>
                                        </p:cTn>
                                        <p:tgtEl>
                                          <p:spTgt spid="77"/>
                                        </p:tgtEl>
                                        <p:attrNameLst>
                                          <p:attrName>r</p:attrName>
                                        </p:attrNameLst>
                                      </p:cBhvr>
                                    </p:animRot>
                                    <p:animRot by="-240000">
                                      <p:cBhvr>
                                        <p:cTn id="51" dur="200" fill="hold">
                                          <p:stCondLst>
                                            <p:cond delay="200"/>
                                          </p:stCondLst>
                                        </p:cTn>
                                        <p:tgtEl>
                                          <p:spTgt spid="77"/>
                                        </p:tgtEl>
                                        <p:attrNameLst>
                                          <p:attrName>r</p:attrName>
                                        </p:attrNameLst>
                                      </p:cBhvr>
                                    </p:animRot>
                                    <p:animRot by="240000">
                                      <p:cBhvr>
                                        <p:cTn id="52" dur="200" fill="hold">
                                          <p:stCondLst>
                                            <p:cond delay="400"/>
                                          </p:stCondLst>
                                        </p:cTn>
                                        <p:tgtEl>
                                          <p:spTgt spid="77"/>
                                        </p:tgtEl>
                                        <p:attrNameLst>
                                          <p:attrName>r</p:attrName>
                                        </p:attrNameLst>
                                      </p:cBhvr>
                                    </p:animRot>
                                    <p:animRot by="-240000">
                                      <p:cBhvr>
                                        <p:cTn id="53" dur="200" fill="hold">
                                          <p:stCondLst>
                                            <p:cond delay="600"/>
                                          </p:stCondLst>
                                        </p:cTn>
                                        <p:tgtEl>
                                          <p:spTgt spid="77"/>
                                        </p:tgtEl>
                                        <p:attrNameLst>
                                          <p:attrName>r</p:attrName>
                                        </p:attrNameLst>
                                      </p:cBhvr>
                                    </p:animRot>
                                    <p:animRot by="120000">
                                      <p:cBhvr>
                                        <p:cTn id="54" dur="200" fill="hold">
                                          <p:stCondLst>
                                            <p:cond delay="800"/>
                                          </p:stCondLst>
                                        </p:cTn>
                                        <p:tgtEl>
                                          <p:spTgt spid="77"/>
                                        </p:tgtEl>
                                        <p:attrNameLst>
                                          <p:attrName>r</p:attrName>
                                        </p:attrNameLst>
                                      </p:cBhvr>
                                    </p:animRot>
                                  </p:childTnLst>
                                </p:cTn>
                              </p:par>
                            </p:childTnLst>
                          </p:cTn>
                        </p:par>
                        <p:par>
                          <p:cTn id="55" fill="hold">
                            <p:stCondLst>
                              <p:cond delay="4000"/>
                            </p:stCondLst>
                            <p:childTnLst>
                              <p:par>
                                <p:cTn id="56" presetID="22" presetClass="entr" presetSubtype="8" fill="hold" grpId="0" nodeType="afterEffect">
                                  <p:stCondLst>
                                    <p:cond delay="0"/>
                                  </p:stCondLst>
                                  <p:childTnLst>
                                    <p:set>
                                      <p:cBhvr>
                                        <p:cTn id="57" dur="1" fill="hold">
                                          <p:stCondLst>
                                            <p:cond delay="0"/>
                                          </p:stCondLst>
                                        </p:cTn>
                                        <p:tgtEl>
                                          <p:spTgt spid="76"/>
                                        </p:tgtEl>
                                        <p:attrNameLst>
                                          <p:attrName>style.visibility</p:attrName>
                                        </p:attrNameLst>
                                      </p:cBhvr>
                                      <p:to>
                                        <p:strVal val="visible"/>
                                      </p:to>
                                    </p:set>
                                    <p:animEffect transition="in" filter="wipe(left)">
                                      <p:cBhvr>
                                        <p:cTn id="58" dur="500"/>
                                        <p:tgtEl>
                                          <p:spTgt spid="76"/>
                                        </p:tgtEl>
                                      </p:cBhvr>
                                    </p:animEffect>
                                  </p:childTnLst>
                                </p:cTn>
                              </p:par>
                            </p:childTnLst>
                          </p:cTn>
                        </p:par>
                        <p:par>
                          <p:cTn id="59" fill="hold">
                            <p:stCondLst>
                              <p:cond delay="4500"/>
                            </p:stCondLst>
                            <p:childTnLst>
                              <p:par>
                                <p:cTn id="60" presetID="10" presetClass="entr" presetSubtype="0" fill="hold" nodeType="afterEffect">
                                  <p:stCondLst>
                                    <p:cond delay="0"/>
                                  </p:stCondLst>
                                  <p:childTnLst>
                                    <p:set>
                                      <p:cBhvr>
                                        <p:cTn id="61" dur="1" fill="hold">
                                          <p:stCondLst>
                                            <p:cond delay="0"/>
                                          </p:stCondLst>
                                        </p:cTn>
                                        <p:tgtEl>
                                          <p:spTgt spid="81"/>
                                        </p:tgtEl>
                                        <p:attrNameLst>
                                          <p:attrName>style.visibility</p:attrName>
                                        </p:attrNameLst>
                                      </p:cBhvr>
                                      <p:to>
                                        <p:strVal val="visible"/>
                                      </p:to>
                                    </p:set>
                                    <p:animEffect transition="in" filter="fade">
                                      <p:cBhvr>
                                        <p:cTn id="62" dur="500"/>
                                        <p:tgtEl>
                                          <p:spTgt spid="81"/>
                                        </p:tgtEl>
                                      </p:cBhvr>
                                    </p:animEffect>
                                  </p:childTnLst>
                                </p:cTn>
                              </p:par>
                              <p:par>
                                <p:cTn id="63" presetID="32" presetClass="emph" presetSubtype="0" fill="hold" nodeType="withEffect">
                                  <p:stCondLst>
                                    <p:cond delay="0"/>
                                  </p:stCondLst>
                                  <p:childTnLst>
                                    <p:animRot by="120000">
                                      <p:cBhvr>
                                        <p:cTn id="64" dur="100" fill="hold">
                                          <p:stCondLst>
                                            <p:cond delay="0"/>
                                          </p:stCondLst>
                                        </p:cTn>
                                        <p:tgtEl>
                                          <p:spTgt spid="81"/>
                                        </p:tgtEl>
                                        <p:attrNameLst>
                                          <p:attrName>r</p:attrName>
                                        </p:attrNameLst>
                                      </p:cBhvr>
                                    </p:animRot>
                                    <p:animRot by="-240000">
                                      <p:cBhvr>
                                        <p:cTn id="65" dur="200" fill="hold">
                                          <p:stCondLst>
                                            <p:cond delay="200"/>
                                          </p:stCondLst>
                                        </p:cTn>
                                        <p:tgtEl>
                                          <p:spTgt spid="81"/>
                                        </p:tgtEl>
                                        <p:attrNameLst>
                                          <p:attrName>r</p:attrName>
                                        </p:attrNameLst>
                                      </p:cBhvr>
                                    </p:animRot>
                                    <p:animRot by="240000">
                                      <p:cBhvr>
                                        <p:cTn id="66" dur="200" fill="hold">
                                          <p:stCondLst>
                                            <p:cond delay="400"/>
                                          </p:stCondLst>
                                        </p:cTn>
                                        <p:tgtEl>
                                          <p:spTgt spid="81"/>
                                        </p:tgtEl>
                                        <p:attrNameLst>
                                          <p:attrName>r</p:attrName>
                                        </p:attrNameLst>
                                      </p:cBhvr>
                                    </p:animRot>
                                    <p:animRot by="-240000">
                                      <p:cBhvr>
                                        <p:cTn id="67" dur="200" fill="hold">
                                          <p:stCondLst>
                                            <p:cond delay="600"/>
                                          </p:stCondLst>
                                        </p:cTn>
                                        <p:tgtEl>
                                          <p:spTgt spid="81"/>
                                        </p:tgtEl>
                                        <p:attrNameLst>
                                          <p:attrName>r</p:attrName>
                                        </p:attrNameLst>
                                      </p:cBhvr>
                                    </p:animRot>
                                    <p:animRot by="120000">
                                      <p:cBhvr>
                                        <p:cTn id="68" dur="200" fill="hold">
                                          <p:stCondLst>
                                            <p:cond delay="800"/>
                                          </p:stCondLst>
                                        </p:cTn>
                                        <p:tgtEl>
                                          <p:spTgt spid="81"/>
                                        </p:tgtEl>
                                        <p:attrNameLst>
                                          <p:attrName>r</p:attrName>
                                        </p:attrNameLst>
                                      </p:cBhvr>
                                    </p:animRot>
                                  </p:childTnLst>
                                </p:cTn>
                              </p:par>
                            </p:childTnLst>
                          </p:cTn>
                        </p:par>
                        <p:par>
                          <p:cTn id="69" fill="hold">
                            <p:stCondLst>
                              <p:cond delay="5000"/>
                            </p:stCondLst>
                            <p:childTnLst>
                              <p:par>
                                <p:cTn id="70" presetID="22" presetClass="entr" presetSubtype="8" fill="hold" grpId="0" nodeType="afterEffect">
                                  <p:stCondLst>
                                    <p:cond delay="0"/>
                                  </p:stCondLst>
                                  <p:childTnLst>
                                    <p:set>
                                      <p:cBhvr>
                                        <p:cTn id="71" dur="1" fill="hold">
                                          <p:stCondLst>
                                            <p:cond delay="0"/>
                                          </p:stCondLst>
                                        </p:cTn>
                                        <p:tgtEl>
                                          <p:spTgt spid="80"/>
                                        </p:tgtEl>
                                        <p:attrNameLst>
                                          <p:attrName>style.visibility</p:attrName>
                                        </p:attrNameLst>
                                      </p:cBhvr>
                                      <p:to>
                                        <p:strVal val="visible"/>
                                      </p:to>
                                    </p:set>
                                    <p:animEffect transition="in" filter="wipe(left)">
                                      <p:cBhvr>
                                        <p:cTn id="72"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72" grpId="0"/>
      <p:bldP spid="76" grpId="0"/>
      <p:bldP spid="8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PA_任意多边形 5"/>
          <p:cNvSpPr>
            <a:spLocks noEditPoints="1" noChangeArrowheads="1"/>
          </p:cNvSpPr>
          <p:nvPr>
            <p:custDataLst>
              <p:tags r:id="rId1"/>
            </p:custDataLst>
          </p:nvPr>
        </p:nvSpPr>
        <p:spPr bwMode="auto">
          <a:xfrm>
            <a:off x="3734536" y="1677440"/>
            <a:ext cx="4337233" cy="2102713"/>
          </a:xfrm>
          <a:custGeom>
            <a:avLst/>
            <a:gdLst>
              <a:gd name="T0" fmla="*/ 342 w 2787"/>
              <a:gd name="T1" fmla="*/ 280 h 1349"/>
              <a:gd name="T2" fmla="*/ 170 w 2787"/>
              <a:gd name="T3" fmla="*/ 344 h 1349"/>
              <a:gd name="T4" fmla="*/ 143 w 2787"/>
              <a:gd name="T5" fmla="*/ 698 h 1349"/>
              <a:gd name="T6" fmla="*/ 214 w 2787"/>
              <a:gd name="T7" fmla="*/ 912 h 1349"/>
              <a:gd name="T8" fmla="*/ 230 w 2787"/>
              <a:gd name="T9" fmla="*/ 1199 h 1349"/>
              <a:gd name="T10" fmla="*/ 506 w 2787"/>
              <a:gd name="T11" fmla="*/ 1115 h 1349"/>
              <a:gd name="T12" fmla="*/ 727 w 2787"/>
              <a:gd name="T13" fmla="*/ 1124 h 1349"/>
              <a:gd name="T14" fmla="*/ 944 w 2787"/>
              <a:gd name="T15" fmla="*/ 1141 h 1349"/>
              <a:gd name="T16" fmla="*/ 1129 w 2787"/>
              <a:gd name="T17" fmla="*/ 1226 h 1349"/>
              <a:gd name="T18" fmla="*/ 1335 w 2787"/>
              <a:gd name="T19" fmla="*/ 1185 h 1349"/>
              <a:gd name="T20" fmla="*/ 1521 w 2787"/>
              <a:gd name="T21" fmla="*/ 1247 h 1349"/>
              <a:gd name="T22" fmla="*/ 1690 w 2787"/>
              <a:gd name="T23" fmla="*/ 1203 h 1349"/>
              <a:gd name="T24" fmla="*/ 1912 w 2787"/>
              <a:gd name="T25" fmla="*/ 1176 h 1349"/>
              <a:gd name="T26" fmla="*/ 2077 w 2787"/>
              <a:gd name="T27" fmla="*/ 1212 h 1349"/>
              <a:gd name="T28" fmla="*/ 2177 w 2787"/>
              <a:gd name="T29" fmla="*/ 1253 h 1349"/>
              <a:gd name="T30" fmla="*/ 2397 w 2787"/>
              <a:gd name="T31" fmla="*/ 1269 h 1349"/>
              <a:gd name="T32" fmla="*/ 2570 w 2787"/>
              <a:gd name="T33" fmla="*/ 1313 h 1349"/>
              <a:gd name="T34" fmla="*/ 2721 w 2787"/>
              <a:gd name="T35" fmla="*/ 1127 h 1349"/>
              <a:gd name="T36" fmla="*/ 2731 w 2787"/>
              <a:gd name="T37" fmla="*/ 940 h 1349"/>
              <a:gd name="T38" fmla="*/ 2713 w 2787"/>
              <a:gd name="T39" fmla="*/ 775 h 1349"/>
              <a:gd name="T40" fmla="*/ 2754 w 2787"/>
              <a:gd name="T41" fmla="*/ 619 h 1349"/>
              <a:gd name="T42" fmla="*/ 2679 w 2787"/>
              <a:gd name="T43" fmla="*/ 606 h 1349"/>
              <a:gd name="T44" fmla="*/ 2628 w 2787"/>
              <a:gd name="T45" fmla="*/ 456 h 1349"/>
              <a:gd name="T46" fmla="*/ 2656 w 2787"/>
              <a:gd name="T47" fmla="*/ 409 h 1349"/>
              <a:gd name="T48" fmla="*/ 2663 w 2787"/>
              <a:gd name="T49" fmla="*/ 320 h 1349"/>
              <a:gd name="T50" fmla="*/ 2553 w 2787"/>
              <a:gd name="T51" fmla="*/ 287 h 1349"/>
              <a:gd name="T52" fmla="*/ 2432 w 2787"/>
              <a:gd name="T53" fmla="*/ 203 h 1349"/>
              <a:gd name="T54" fmla="*/ 2270 w 2787"/>
              <a:gd name="T55" fmla="*/ 177 h 1349"/>
              <a:gd name="T56" fmla="*/ 2019 w 2787"/>
              <a:gd name="T57" fmla="*/ 176 h 1349"/>
              <a:gd name="T58" fmla="*/ 1872 w 2787"/>
              <a:gd name="T59" fmla="*/ 84 h 1349"/>
              <a:gd name="T60" fmla="*/ 1773 w 2787"/>
              <a:gd name="T61" fmla="*/ 58 h 1349"/>
              <a:gd name="T62" fmla="*/ 1403 w 2787"/>
              <a:gd name="T63" fmla="*/ 190 h 1349"/>
              <a:gd name="T64" fmla="*/ 1482 w 2787"/>
              <a:gd name="T65" fmla="*/ 56 h 1349"/>
              <a:gd name="T66" fmla="*/ 922 w 2787"/>
              <a:gd name="T67" fmla="*/ 148 h 1349"/>
              <a:gd name="T68" fmla="*/ 311 w 2787"/>
              <a:gd name="T69" fmla="*/ 791 h 1349"/>
              <a:gd name="T70" fmla="*/ 784 w 2787"/>
              <a:gd name="T71" fmla="*/ 160 h 1349"/>
              <a:gd name="T72" fmla="*/ 404 w 2787"/>
              <a:gd name="T73" fmla="*/ 437 h 1349"/>
              <a:gd name="T74" fmla="*/ 758 w 2787"/>
              <a:gd name="T75" fmla="*/ 62 h 1349"/>
              <a:gd name="T76" fmla="*/ 1093 w 2787"/>
              <a:gd name="T77" fmla="*/ 148 h 1349"/>
              <a:gd name="T78" fmla="*/ 1230 w 2787"/>
              <a:gd name="T79" fmla="*/ 120 h 1349"/>
              <a:gd name="T80" fmla="*/ 494 w 2787"/>
              <a:gd name="T81" fmla="*/ 771 h 1349"/>
              <a:gd name="T82" fmla="*/ 665 w 2787"/>
              <a:gd name="T83" fmla="*/ 689 h 1349"/>
              <a:gd name="T84" fmla="*/ 633 w 2787"/>
              <a:gd name="T85" fmla="*/ 1098 h 1349"/>
              <a:gd name="T86" fmla="*/ 1051 w 2787"/>
              <a:gd name="T87" fmla="*/ 834 h 1349"/>
              <a:gd name="T88" fmla="*/ 1129 w 2787"/>
              <a:gd name="T89" fmla="*/ 605 h 1349"/>
              <a:gd name="T90" fmla="*/ 1207 w 2787"/>
              <a:gd name="T91" fmla="*/ 805 h 1349"/>
              <a:gd name="T92" fmla="*/ 1880 w 2787"/>
              <a:gd name="T93" fmla="*/ 220 h 1349"/>
              <a:gd name="T94" fmla="*/ 1469 w 2787"/>
              <a:gd name="T95" fmla="*/ 729 h 1349"/>
              <a:gd name="T96" fmla="*/ 1829 w 2787"/>
              <a:gd name="T97" fmla="*/ 257 h 1349"/>
              <a:gd name="T98" fmla="*/ 1600 w 2787"/>
              <a:gd name="T99" fmla="*/ 706 h 1349"/>
              <a:gd name="T100" fmla="*/ 2342 w 2787"/>
              <a:gd name="T101" fmla="*/ 327 h 1349"/>
              <a:gd name="T102" fmla="*/ 2264 w 2787"/>
              <a:gd name="T103" fmla="*/ 375 h 1349"/>
              <a:gd name="T104" fmla="*/ 1893 w 2787"/>
              <a:gd name="T105" fmla="*/ 989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87" h="1349">
                <a:moveTo>
                  <a:pt x="573" y="70"/>
                </a:moveTo>
                <a:cubicBezTo>
                  <a:pt x="569" y="74"/>
                  <a:pt x="565" y="78"/>
                  <a:pt x="561" y="82"/>
                </a:cubicBezTo>
                <a:cubicBezTo>
                  <a:pt x="556" y="85"/>
                  <a:pt x="552" y="88"/>
                  <a:pt x="548" y="92"/>
                </a:cubicBezTo>
                <a:cubicBezTo>
                  <a:pt x="537" y="102"/>
                  <a:pt x="527" y="112"/>
                  <a:pt x="517" y="123"/>
                </a:cubicBezTo>
                <a:cubicBezTo>
                  <a:pt x="494" y="144"/>
                  <a:pt x="472" y="163"/>
                  <a:pt x="450" y="183"/>
                </a:cubicBezTo>
                <a:cubicBezTo>
                  <a:pt x="415" y="213"/>
                  <a:pt x="379" y="245"/>
                  <a:pt x="342" y="280"/>
                </a:cubicBezTo>
                <a:cubicBezTo>
                  <a:pt x="387" y="230"/>
                  <a:pt x="436" y="183"/>
                  <a:pt x="486" y="135"/>
                </a:cubicBezTo>
                <a:cubicBezTo>
                  <a:pt x="495" y="127"/>
                  <a:pt x="500" y="115"/>
                  <a:pt x="500" y="103"/>
                </a:cubicBezTo>
                <a:cubicBezTo>
                  <a:pt x="500" y="92"/>
                  <a:pt x="496" y="81"/>
                  <a:pt x="488" y="72"/>
                </a:cubicBezTo>
                <a:cubicBezTo>
                  <a:pt x="471" y="54"/>
                  <a:pt x="442" y="53"/>
                  <a:pt x="424" y="70"/>
                </a:cubicBezTo>
                <a:cubicBezTo>
                  <a:pt x="345" y="144"/>
                  <a:pt x="270" y="218"/>
                  <a:pt x="206" y="304"/>
                </a:cubicBezTo>
                <a:cubicBezTo>
                  <a:pt x="200" y="312"/>
                  <a:pt x="185" y="328"/>
                  <a:pt x="170" y="344"/>
                </a:cubicBezTo>
                <a:cubicBezTo>
                  <a:pt x="98" y="420"/>
                  <a:pt x="0" y="524"/>
                  <a:pt x="52" y="605"/>
                </a:cubicBezTo>
                <a:cubicBezTo>
                  <a:pt x="60" y="617"/>
                  <a:pt x="74" y="625"/>
                  <a:pt x="89" y="626"/>
                </a:cubicBezTo>
                <a:cubicBezTo>
                  <a:pt x="136" y="627"/>
                  <a:pt x="166" y="586"/>
                  <a:pt x="186" y="558"/>
                </a:cubicBezTo>
                <a:cubicBezTo>
                  <a:pt x="190" y="552"/>
                  <a:pt x="194" y="547"/>
                  <a:pt x="197" y="544"/>
                </a:cubicBezTo>
                <a:cubicBezTo>
                  <a:pt x="216" y="522"/>
                  <a:pt x="237" y="501"/>
                  <a:pt x="259" y="479"/>
                </a:cubicBezTo>
                <a:cubicBezTo>
                  <a:pt x="211" y="547"/>
                  <a:pt x="167" y="621"/>
                  <a:pt x="143" y="698"/>
                </a:cubicBezTo>
                <a:cubicBezTo>
                  <a:pt x="142" y="703"/>
                  <a:pt x="138" y="712"/>
                  <a:pt x="134" y="720"/>
                </a:cubicBezTo>
                <a:cubicBezTo>
                  <a:pt x="122" y="746"/>
                  <a:pt x="105" y="785"/>
                  <a:pt x="105" y="822"/>
                </a:cubicBezTo>
                <a:cubicBezTo>
                  <a:pt x="105" y="847"/>
                  <a:pt x="113" y="872"/>
                  <a:pt x="136" y="890"/>
                </a:cubicBezTo>
                <a:cubicBezTo>
                  <a:pt x="151" y="901"/>
                  <a:pt x="168" y="905"/>
                  <a:pt x="187" y="901"/>
                </a:cubicBezTo>
                <a:cubicBezTo>
                  <a:pt x="191" y="900"/>
                  <a:pt x="196" y="899"/>
                  <a:pt x="200" y="897"/>
                </a:cubicBezTo>
                <a:cubicBezTo>
                  <a:pt x="204" y="903"/>
                  <a:pt x="208" y="908"/>
                  <a:pt x="214" y="912"/>
                </a:cubicBezTo>
                <a:cubicBezTo>
                  <a:pt x="229" y="924"/>
                  <a:pt x="247" y="929"/>
                  <a:pt x="267" y="926"/>
                </a:cubicBezTo>
                <a:cubicBezTo>
                  <a:pt x="273" y="925"/>
                  <a:pt x="280" y="924"/>
                  <a:pt x="287" y="921"/>
                </a:cubicBezTo>
                <a:cubicBezTo>
                  <a:pt x="274" y="955"/>
                  <a:pt x="262" y="989"/>
                  <a:pt x="251" y="1024"/>
                </a:cubicBezTo>
                <a:cubicBezTo>
                  <a:pt x="251" y="1024"/>
                  <a:pt x="244" y="1044"/>
                  <a:pt x="244" y="1044"/>
                </a:cubicBezTo>
                <a:cubicBezTo>
                  <a:pt x="233" y="1075"/>
                  <a:pt x="219" y="1115"/>
                  <a:pt x="219" y="1151"/>
                </a:cubicBezTo>
                <a:cubicBezTo>
                  <a:pt x="219" y="1168"/>
                  <a:pt x="222" y="1184"/>
                  <a:pt x="230" y="1199"/>
                </a:cubicBezTo>
                <a:cubicBezTo>
                  <a:pt x="236" y="1209"/>
                  <a:pt x="246" y="1216"/>
                  <a:pt x="258" y="1219"/>
                </a:cubicBezTo>
                <a:cubicBezTo>
                  <a:pt x="270" y="1222"/>
                  <a:pt x="282" y="1220"/>
                  <a:pt x="293" y="1214"/>
                </a:cubicBezTo>
                <a:cubicBezTo>
                  <a:pt x="310" y="1203"/>
                  <a:pt x="326" y="1188"/>
                  <a:pt x="340" y="1172"/>
                </a:cubicBezTo>
                <a:cubicBezTo>
                  <a:pt x="340" y="1180"/>
                  <a:pt x="342" y="1188"/>
                  <a:pt x="345" y="1196"/>
                </a:cubicBezTo>
                <a:cubicBezTo>
                  <a:pt x="353" y="1216"/>
                  <a:pt x="374" y="1228"/>
                  <a:pt x="396" y="1223"/>
                </a:cubicBezTo>
                <a:cubicBezTo>
                  <a:pt x="447" y="1213"/>
                  <a:pt x="481" y="1156"/>
                  <a:pt x="506" y="1115"/>
                </a:cubicBezTo>
                <a:cubicBezTo>
                  <a:pt x="506" y="1115"/>
                  <a:pt x="508" y="1112"/>
                  <a:pt x="508" y="1111"/>
                </a:cubicBezTo>
                <a:cubicBezTo>
                  <a:pt x="514" y="1118"/>
                  <a:pt x="521" y="1124"/>
                  <a:pt x="529" y="1127"/>
                </a:cubicBezTo>
                <a:cubicBezTo>
                  <a:pt x="526" y="1142"/>
                  <a:pt x="524" y="1156"/>
                  <a:pt x="524" y="1169"/>
                </a:cubicBezTo>
                <a:cubicBezTo>
                  <a:pt x="524" y="1195"/>
                  <a:pt x="531" y="1216"/>
                  <a:pt x="549" y="1231"/>
                </a:cubicBezTo>
                <a:cubicBezTo>
                  <a:pt x="560" y="1241"/>
                  <a:pt x="575" y="1244"/>
                  <a:pt x="590" y="1241"/>
                </a:cubicBezTo>
                <a:cubicBezTo>
                  <a:pt x="649" y="1225"/>
                  <a:pt x="694" y="1167"/>
                  <a:pt x="727" y="1124"/>
                </a:cubicBezTo>
                <a:cubicBezTo>
                  <a:pt x="740" y="1107"/>
                  <a:pt x="740" y="1107"/>
                  <a:pt x="740" y="1107"/>
                </a:cubicBezTo>
                <a:cubicBezTo>
                  <a:pt x="763" y="1079"/>
                  <a:pt x="784" y="1050"/>
                  <a:pt x="806" y="1021"/>
                </a:cubicBezTo>
                <a:cubicBezTo>
                  <a:pt x="790" y="1064"/>
                  <a:pt x="778" y="1106"/>
                  <a:pt x="778" y="1142"/>
                </a:cubicBezTo>
                <a:cubicBezTo>
                  <a:pt x="778" y="1166"/>
                  <a:pt x="783" y="1187"/>
                  <a:pt x="796" y="1204"/>
                </a:cubicBezTo>
                <a:cubicBezTo>
                  <a:pt x="807" y="1217"/>
                  <a:pt x="824" y="1223"/>
                  <a:pt x="840" y="1220"/>
                </a:cubicBezTo>
                <a:cubicBezTo>
                  <a:pt x="883" y="1212"/>
                  <a:pt x="917" y="1176"/>
                  <a:pt x="944" y="1141"/>
                </a:cubicBezTo>
                <a:cubicBezTo>
                  <a:pt x="944" y="1156"/>
                  <a:pt x="947" y="1169"/>
                  <a:pt x="952" y="1181"/>
                </a:cubicBezTo>
                <a:cubicBezTo>
                  <a:pt x="959" y="1199"/>
                  <a:pt x="977" y="1210"/>
                  <a:pt x="997" y="1208"/>
                </a:cubicBezTo>
                <a:cubicBezTo>
                  <a:pt x="1015" y="1207"/>
                  <a:pt x="1032" y="1200"/>
                  <a:pt x="1046" y="1190"/>
                </a:cubicBezTo>
                <a:cubicBezTo>
                  <a:pt x="1051" y="1191"/>
                  <a:pt x="1056" y="1191"/>
                  <a:pt x="1062" y="1191"/>
                </a:cubicBezTo>
                <a:cubicBezTo>
                  <a:pt x="1075" y="1190"/>
                  <a:pt x="1088" y="1186"/>
                  <a:pt x="1100" y="1180"/>
                </a:cubicBezTo>
                <a:cubicBezTo>
                  <a:pt x="1103" y="1199"/>
                  <a:pt x="1112" y="1215"/>
                  <a:pt x="1129" y="1226"/>
                </a:cubicBezTo>
                <a:cubicBezTo>
                  <a:pt x="1146" y="1237"/>
                  <a:pt x="1163" y="1238"/>
                  <a:pt x="1180" y="1233"/>
                </a:cubicBezTo>
                <a:cubicBezTo>
                  <a:pt x="1182" y="1239"/>
                  <a:pt x="1185" y="1244"/>
                  <a:pt x="1190" y="1248"/>
                </a:cubicBezTo>
                <a:cubicBezTo>
                  <a:pt x="1200" y="1258"/>
                  <a:pt x="1214" y="1262"/>
                  <a:pt x="1228" y="1260"/>
                </a:cubicBezTo>
                <a:cubicBezTo>
                  <a:pt x="1275" y="1253"/>
                  <a:pt x="1308" y="1210"/>
                  <a:pt x="1331" y="1179"/>
                </a:cubicBezTo>
                <a:cubicBezTo>
                  <a:pt x="1331" y="1179"/>
                  <a:pt x="1332" y="1179"/>
                  <a:pt x="1332" y="1179"/>
                </a:cubicBezTo>
                <a:cubicBezTo>
                  <a:pt x="1333" y="1181"/>
                  <a:pt x="1334" y="1183"/>
                  <a:pt x="1335" y="1185"/>
                </a:cubicBezTo>
                <a:cubicBezTo>
                  <a:pt x="1339" y="1190"/>
                  <a:pt x="1343" y="1194"/>
                  <a:pt x="1349" y="1198"/>
                </a:cubicBezTo>
                <a:cubicBezTo>
                  <a:pt x="1343" y="1218"/>
                  <a:pt x="1339" y="1238"/>
                  <a:pt x="1339" y="1258"/>
                </a:cubicBezTo>
                <a:cubicBezTo>
                  <a:pt x="1339" y="1259"/>
                  <a:pt x="1339" y="1260"/>
                  <a:pt x="1339" y="1262"/>
                </a:cubicBezTo>
                <a:cubicBezTo>
                  <a:pt x="1340" y="1284"/>
                  <a:pt x="1357" y="1303"/>
                  <a:pt x="1379" y="1305"/>
                </a:cubicBezTo>
                <a:cubicBezTo>
                  <a:pt x="1426" y="1311"/>
                  <a:pt x="1465" y="1273"/>
                  <a:pt x="1506" y="1222"/>
                </a:cubicBezTo>
                <a:cubicBezTo>
                  <a:pt x="1508" y="1232"/>
                  <a:pt x="1513" y="1240"/>
                  <a:pt x="1521" y="1247"/>
                </a:cubicBezTo>
                <a:cubicBezTo>
                  <a:pt x="1532" y="1256"/>
                  <a:pt x="1547" y="1259"/>
                  <a:pt x="1561" y="1256"/>
                </a:cubicBezTo>
                <a:cubicBezTo>
                  <a:pt x="1597" y="1246"/>
                  <a:pt x="1622" y="1213"/>
                  <a:pt x="1639" y="1189"/>
                </a:cubicBezTo>
                <a:cubicBezTo>
                  <a:pt x="1648" y="1177"/>
                  <a:pt x="1648" y="1177"/>
                  <a:pt x="1648" y="1177"/>
                </a:cubicBezTo>
                <a:cubicBezTo>
                  <a:pt x="1673" y="1147"/>
                  <a:pt x="1698" y="1117"/>
                  <a:pt x="1722" y="1088"/>
                </a:cubicBezTo>
                <a:cubicBezTo>
                  <a:pt x="1722" y="1089"/>
                  <a:pt x="1721" y="1091"/>
                  <a:pt x="1721" y="1092"/>
                </a:cubicBezTo>
                <a:cubicBezTo>
                  <a:pt x="1707" y="1126"/>
                  <a:pt x="1690" y="1166"/>
                  <a:pt x="1690" y="1203"/>
                </a:cubicBezTo>
                <a:cubicBezTo>
                  <a:pt x="1690" y="1217"/>
                  <a:pt x="1692" y="1230"/>
                  <a:pt x="1698" y="1243"/>
                </a:cubicBezTo>
                <a:cubicBezTo>
                  <a:pt x="1703" y="1255"/>
                  <a:pt x="1713" y="1264"/>
                  <a:pt x="1726" y="1268"/>
                </a:cubicBezTo>
                <a:cubicBezTo>
                  <a:pt x="1738" y="1272"/>
                  <a:pt x="1752" y="1270"/>
                  <a:pt x="1763" y="1263"/>
                </a:cubicBezTo>
                <a:cubicBezTo>
                  <a:pt x="1784" y="1249"/>
                  <a:pt x="1803" y="1231"/>
                  <a:pt x="1821" y="1211"/>
                </a:cubicBezTo>
                <a:cubicBezTo>
                  <a:pt x="1823" y="1212"/>
                  <a:pt x="1826" y="1212"/>
                  <a:pt x="1829" y="1213"/>
                </a:cubicBezTo>
                <a:cubicBezTo>
                  <a:pt x="1862" y="1216"/>
                  <a:pt x="1889" y="1196"/>
                  <a:pt x="1912" y="1176"/>
                </a:cubicBezTo>
                <a:cubicBezTo>
                  <a:pt x="1913" y="1183"/>
                  <a:pt x="1916" y="1190"/>
                  <a:pt x="1921" y="1196"/>
                </a:cubicBezTo>
                <a:cubicBezTo>
                  <a:pt x="1933" y="1210"/>
                  <a:pt x="1952" y="1216"/>
                  <a:pt x="1969" y="1210"/>
                </a:cubicBezTo>
                <a:cubicBezTo>
                  <a:pt x="1992" y="1203"/>
                  <a:pt x="2012" y="1188"/>
                  <a:pt x="2029" y="1172"/>
                </a:cubicBezTo>
                <a:cubicBezTo>
                  <a:pt x="2038" y="1184"/>
                  <a:pt x="2052" y="1191"/>
                  <a:pt x="2067" y="1190"/>
                </a:cubicBezTo>
                <a:cubicBezTo>
                  <a:pt x="2072" y="1190"/>
                  <a:pt x="2078" y="1189"/>
                  <a:pt x="2083" y="1188"/>
                </a:cubicBezTo>
                <a:cubicBezTo>
                  <a:pt x="2080" y="1196"/>
                  <a:pt x="2078" y="1204"/>
                  <a:pt x="2077" y="1212"/>
                </a:cubicBezTo>
                <a:cubicBezTo>
                  <a:pt x="2077" y="1214"/>
                  <a:pt x="2077" y="1215"/>
                  <a:pt x="2077" y="1216"/>
                </a:cubicBezTo>
                <a:cubicBezTo>
                  <a:pt x="2077" y="1231"/>
                  <a:pt x="2084" y="1245"/>
                  <a:pt x="2096" y="1253"/>
                </a:cubicBezTo>
                <a:cubicBezTo>
                  <a:pt x="2110" y="1263"/>
                  <a:pt x="2127" y="1264"/>
                  <a:pt x="2142" y="1257"/>
                </a:cubicBezTo>
                <a:cubicBezTo>
                  <a:pt x="2157" y="1249"/>
                  <a:pt x="2171" y="1240"/>
                  <a:pt x="2183" y="1229"/>
                </a:cubicBezTo>
                <a:cubicBezTo>
                  <a:pt x="2181" y="1233"/>
                  <a:pt x="2180" y="1237"/>
                  <a:pt x="2179" y="1241"/>
                </a:cubicBezTo>
                <a:cubicBezTo>
                  <a:pt x="2178" y="1245"/>
                  <a:pt x="2177" y="1249"/>
                  <a:pt x="2177" y="1253"/>
                </a:cubicBezTo>
                <a:cubicBezTo>
                  <a:pt x="2177" y="1264"/>
                  <a:pt x="2182" y="1276"/>
                  <a:pt x="2190" y="1284"/>
                </a:cubicBezTo>
                <a:cubicBezTo>
                  <a:pt x="2201" y="1296"/>
                  <a:pt x="2218" y="1300"/>
                  <a:pt x="2233" y="1296"/>
                </a:cubicBezTo>
                <a:cubicBezTo>
                  <a:pt x="2235" y="1296"/>
                  <a:pt x="2237" y="1295"/>
                  <a:pt x="2239" y="1295"/>
                </a:cubicBezTo>
                <a:cubicBezTo>
                  <a:pt x="2239" y="1297"/>
                  <a:pt x="2240" y="1300"/>
                  <a:pt x="2242" y="1303"/>
                </a:cubicBezTo>
                <a:cubicBezTo>
                  <a:pt x="2250" y="1317"/>
                  <a:pt x="2264" y="1325"/>
                  <a:pt x="2280" y="1326"/>
                </a:cubicBezTo>
                <a:cubicBezTo>
                  <a:pt x="2319" y="1326"/>
                  <a:pt x="2357" y="1304"/>
                  <a:pt x="2397" y="1269"/>
                </a:cubicBezTo>
                <a:cubicBezTo>
                  <a:pt x="2397" y="1281"/>
                  <a:pt x="2402" y="1292"/>
                  <a:pt x="2411" y="1301"/>
                </a:cubicBezTo>
                <a:cubicBezTo>
                  <a:pt x="2428" y="1316"/>
                  <a:pt x="2454" y="1316"/>
                  <a:pt x="2471" y="1301"/>
                </a:cubicBezTo>
                <a:cubicBezTo>
                  <a:pt x="2472" y="1301"/>
                  <a:pt x="2473" y="1300"/>
                  <a:pt x="2473" y="1300"/>
                </a:cubicBezTo>
                <a:cubicBezTo>
                  <a:pt x="2473" y="1311"/>
                  <a:pt x="2477" y="1322"/>
                  <a:pt x="2485" y="1330"/>
                </a:cubicBezTo>
                <a:cubicBezTo>
                  <a:pt x="2502" y="1348"/>
                  <a:pt x="2530" y="1349"/>
                  <a:pt x="2548" y="1333"/>
                </a:cubicBezTo>
                <a:cubicBezTo>
                  <a:pt x="2570" y="1313"/>
                  <a:pt x="2570" y="1313"/>
                  <a:pt x="2570" y="1313"/>
                </a:cubicBezTo>
                <a:cubicBezTo>
                  <a:pt x="2595" y="1290"/>
                  <a:pt x="2628" y="1260"/>
                  <a:pt x="2660" y="1239"/>
                </a:cubicBezTo>
                <a:cubicBezTo>
                  <a:pt x="2675" y="1254"/>
                  <a:pt x="2698" y="1258"/>
                  <a:pt x="2716" y="1247"/>
                </a:cubicBezTo>
                <a:cubicBezTo>
                  <a:pt x="2744" y="1230"/>
                  <a:pt x="2762" y="1203"/>
                  <a:pt x="2763" y="1174"/>
                </a:cubicBezTo>
                <a:cubicBezTo>
                  <a:pt x="2763" y="1174"/>
                  <a:pt x="2763" y="1173"/>
                  <a:pt x="2763" y="1172"/>
                </a:cubicBezTo>
                <a:cubicBezTo>
                  <a:pt x="2763" y="1160"/>
                  <a:pt x="2759" y="1149"/>
                  <a:pt x="2751" y="1140"/>
                </a:cubicBezTo>
                <a:cubicBezTo>
                  <a:pt x="2743" y="1132"/>
                  <a:pt x="2732" y="1127"/>
                  <a:pt x="2721" y="1127"/>
                </a:cubicBezTo>
                <a:cubicBezTo>
                  <a:pt x="2741" y="1097"/>
                  <a:pt x="2759" y="1065"/>
                  <a:pt x="2766" y="1032"/>
                </a:cubicBezTo>
                <a:cubicBezTo>
                  <a:pt x="2766" y="1029"/>
                  <a:pt x="2767" y="1025"/>
                  <a:pt x="2767" y="1022"/>
                </a:cubicBezTo>
                <a:cubicBezTo>
                  <a:pt x="2767" y="1011"/>
                  <a:pt x="2763" y="1001"/>
                  <a:pt x="2755" y="992"/>
                </a:cubicBezTo>
                <a:cubicBezTo>
                  <a:pt x="2747" y="984"/>
                  <a:pt x="2737" y="979"/>
                  <a:pt x="2725" y="978"/>
                </a:cubicBezTo>
                <a:cubicBezTo>
                  <a:pt x="2729" y="967"/>
                  <a:pt x="2731" y="956"/>
                  <a:pt x="2731" y="945"/>
                </a:cubicBezTo>
                <a:cubicBezTo>
                  <a:pt x="2731" y="944"/>
                  <a:pt x="2731" y="942"/>
                  <a:pt x="2731" y="940"/>
                </a:cubicBezTo>
                <a:cubicBezTo>
                  <a:pt x="2731" y="928"/>
                  <a:pt x="2725" y="917"/>
                  <a:pt x="2716" y="909"/>
                </a:cubicBezTo>
                <a:cubicBezTo>
                  <a:pt x="2716" y="909"/>
                  <a:pt x="2716" y="909"/>
                  <a:pt x="2715" y="909"/>
                </a:cubicBezTo>
                <a:cubicBezTo>
                  <a:pt x="2737" y="885"/>
                  <a:pt x="2758" y="862"/>
                  <a:pt x="2777" y="837"/>
                </a:cubicBezTo>
                <a:cubicBezTo>
                  <a:pt x="2784" y="829"/>
                  <a:pt x="2787" y="819"/>
                  <a:pt x="2787" y="809"/>
                </a:cubicBezTo>
                <a:cubicBezTo>
                  <a:pt x="2787" y="797"/>
                  <a:pt x="2783" y="785"/>
                  <a:pt x="2774" y="777"/>
                </a:cubicBezTo>
                <a:cubicBezTo>
                  <a:pt x="2757" y="760"/>
                  <a:pt x="2731" y="760"/>
                  <a:pt x="2713" y="775"/>
                </a:cubicBezTo>
                <a:cubicBezTo>
                  <a:pt x="2663" y="818"/>
                  <a:pt x="2609" y="858"/>
                  <a:pt x="2556" y="896"/>
                </a:cubicBezTo>
                <a:cubicBezTo>
                  <a:pt x="2552" y="899"/>
                  <a:pt x="2548" y="902"/>
                  <a:pt x="2544" y="905"/>
                </a:cubicBezTo>
                <a:cubicBezTo>
                  <a:pt x="2595" y="839"/>
                  <a:pt x="2648" y="771"/>
                  <a:pt x="2709" y="715"/>
                </a:cubicBezTo>
                <a:cubicBezTo>
                  <a:pt x="2722" y="704"/>
                  <a:pt x="2735" y="693"/>
                  <a:pt x="2748" y="682"/>
                </a:cubicBezTo>
                <a:cubicBezTo>
                  <a:pt x="2759" y="673"/>
                  <a:pt x="2764" y="660"/>
                  <a:pt x="2764" y="647"/>
                </a:cubicBezTo>
                <a:cubicBezTo>
                  <a:pt x="2764" y="637"/>
                  <a:pt x="2761" y="627"/>
                  <a:pt x="2754" y="619"/>
                </a:cubicBezTo>
                <a:cubicBezTo>
                  <a:pt x="2738" y="600"/>
                  <a:pt x="2711" y="597"/>
                  <a:pt x="2691" y="612"/>
                </a:cubicBezTo>
                <a:cubicBezTo>
                  <a:pt x="2691" y="612"/>
                  <a:pt x="2690" y="613"/>
                  <a:pt x="2690" y="613"/>
                </a:cubicBezTo>
                <a:cubicBezTo>
                  <a:pt x="2690" y="613"/>
                  <a:pt x="2690" y="613"/>
                  <a:pt x="2690" y="613"/>
                </a:cubicBezTo>
                <a:cubicBezTo>
                  <a:pt x="2690" y="614"/>
                  <a:pt x="2689" y="614"/>
                  <a:pt x="2689" y="614"/>
                </a:cubicBezTo>
                <a:cubicBezTo>
                  <a:pt x="2684" y="618"/>
                  <a:pt x="2678" y="623"/>
                  <a:pt x="2673" y="627"/>
                </a:cubicBezTo>
                <a:cubicBezTo>
                  <a:pt x="2677" y="621"/>
                  <a:pt x="2679" y="614"/>
                  <a:pt x="2679" y="606"/>
                </a:cubicBezTo>
                <a:cubicBezTo>
                  <a:pt x="2679" y="598"/>
                  <a:pt x="2676" y="589"/>
                  <a:pt x="2671" y="582"/>
                </a:cubicBezTo>
                <a:cubicBezTo>
                  <a:pt x="2662" y="568"/>
                  <a:pt x="2647" y="561"/>
                  <a:pt x="2631" y="562"/>
                </a:cubicBezTo>
                <a:cubicBezTo>
                  <a:pt x="2645" y="551"/>
                  <a:pt x="2660" y="542"/>
                  <a:pt x="2674" y="533"/>
                </a:cubicBezTo>
                <a:cubicBezTo>
                  <a:pt x="2688" y="524"/>
                  <a:pt x="2696" y="509"/>
                  <a:pt x="2696" y="494"/>
                </a:cubicBezTo>
                <a:cubicBezTo>
                  <a:pt x="2696" y="486"/>
                  <a:pt x="2694" y="478"/>
                  <a:pt x="2689" y="471"/>
                </a:cubicBezTo>
                <a:cubicBezTo>
                  <a:pt x="2676" y="450"/>
                  <a:pt x="2649" y="443"/>
                  <a:pt x="2628" y="456"/>
                </a:cubicBezTo>
                <a:cubicBezTo>
                  <a:pt x="2628" y="456"/>
                  <a:pt x="2627" y="456"/>
                  <a:pt x="2627" y="456"/>
                </a:cubicBezTo>
                <a:cubicBezTo>
                  <a:pt x="2627" y="456"/>
                  <a:pt x="2627" y="456"/>
                  <a:pt x="2627" y="456"/>
                </a:cubicBezTo>
                <a:cubicBezTo>
                  <a:pt x="2627" y="456"/>
                  <a:pt x="2627" y="456"/>
                  <a:pt x="2627" y="456"/>
                </a:cubicBezTo>
                <a:cubicBezTo>
                  <a:pt x="2624" y="458"/>
                  <a:pt x="2620" y="460"/>
                  <a:pt x="2617" y="462"/>
                </a:cubicBezTo>
                <a:cubicBezTo>
                  <a:pt x="2625" y="456"/>
                  <a:pt x="2632" y="450"/>
                  <a:pt x="2640" y="443"/>
                </a:cubicBezTo>
                <a:cubicBezTo>
                  <a:pt x="2650" y="435"/>
                  <a:pt x="2656" y="422"/>
                  <a:pt x="2656" y="409"/>
                </a:cubicBezTo>
                <a:cubicBezTo>
                  <a:pt x="2656" y="400"/>
                  <a:pt x="2654" y="392"/>
                  <a:pt x="2649" y="384"/>
                </a:cubicBezTo>
                <a:cubicBezTo>
                  <a:pt x="2644" y="376"/>
                  <a:pt x="2636" y="371"/>
                  <a:pt x="2628" y="367"/>
                </a:cubicBezTo>
                <a:cubicBezTo>
                  <a:pt x="2633" y="364"/>
                  <a:pt x="2638" y="360"/>
                  <a:pt x="2643" y="357"/>
                </a:cubicBezTo>
                <a:cubicBezTo>
                  <a:pt x="2643" y="357"/>
                  <a:pt x="2642" y="357"/>
                  <a:pt x="2642" y="358"/>
                </a:cubicBezTo>
                <a:cubicBezTo>
                  <a:pt x="2643" y="357"/>
                  <a:pt x="2644" y="357"/>
                  <a:pt x="2644" y="356"/>
                </a:cubicBezTo>
                <a:cubicBezTo>
                  <a:pt x="2657" y="348"/>
                  <a:pt x="2663" y="334"/>
                  <a:pt x="2663" y="320"/>
                </a:cubicBezTo>
                <a:cubicBezTo>
                  <a:pt x="2663" y="311"/>
                  <a:pt x="2661" y="302"/>
                  <a:pt x="2656" y="294"/>
                </a:cubicBezTo>
                <a:cubicBezTo>
                  <a:pt x="2642" y="274"/>
                  <a:pt x="2614" y="269"/>
                  <a:pt x="2594" y="282"/>
                </a:cubicBezTo>
                <a:cubicBezTo>
                  <a:pt x="2593" y="282"/>
                  <a:pt x="2593" y="283"/>
                  <a:pt x="2592" y="283"/>
                </a:cubicBezTo>
                <a:cubicBezTo>
                  <a:pt x="2572" y="298"/>
                  <a:pt x="2547" y="309"/>
                  <a:pt x="2521" y="321"/>
                </a:cubicBezTo>
                <a:cubicBezTo>
                  <a:pt x="2516" y="323"/>
                  <a:pt x="2512" y="325"/>
                  <a:pt x="2508" y="327"/>
                </a:cubicBezTo>
                <a:cubicBezTo>
                  <a:pt x="2524" y="315"/>
                  <a:pt x="2540" y="302"/>
                  <a:pt x="2553" y="287"/>
                </a:cubicBezTo>
                <a:cubicBezTo>
                  <a:pt x="2561" y="278"/>
                  <a:pt x="2566" y="267"/>
                  <a:pt x="2566" y="256"/>
                </a:cubicBezTo>
                <a:cubicBezTo>
                  <a:pt x="2566" y="249"/>
                  <a:pt x="2564" y="241"/>
                  <a:pt x="2560" y="234"/>
                </a:cubicBezTo>
                <a:cubicBezTo>
                  <a:pt x="2550" y="217"/>
                  <a:pt x="2531" y="208"/>
                  <a:pt x="2512" y="212"/>
                </a:cubicBezTo>
                <a:cubicBezTo>
                  <a:pt x="2484" y="218"/>
                  <a:pt x="2457" y="232"/>
                  <a:pt x="2431" y="249"/>
                </a:cubicBezTo>
                <a:cubicBezTo>
                  <a:pt x="2436" y="242"/>
                  <a:pt x="2438" y="234"/>
                  <a:pt x="2438" y="226"/>
                </a:cubicBezTo>
                <a:cubicBezTo>
                  <a:pt x="2438" y="218"/>
                  <a:pt x="2436" y="210"/>
                  <a:pt x="2432" y="203"/>
                </a:cubicBezTo>
                <a:cubicBezTo>
                  <a:pt x="2421" y="184"/>
                  <a:pt x="2399" y="176"/>
                  <a:pt x="2378" y="183"/>
                </a:cubicBezTo>
                <a:cubicBezTo>
                  <a:pt x="2301" y="211"/>
                  <a:pt x="2231" y="266"/>
                  <a:pt x="2175" y="310"/>
                </a:cubicBezTo>
                <a:cubicBezTo>
                  <a:pt x="2086" y="380"/>
                  <a:pt x="2003" y="462"/>
                  <a:pt x="1913" y="568"/>
                </a:cubicBezTo>
                <a:cubicBezTo>
                  <a:pt x="1982" y="478"/>
                  <a:pt x="2056" y="390"/>
                  <a:pt x="2141" y="311"/>
                </a:cubicBezTo>
                <a:cubicBezTo>
                  <a:pt x="2148" y="305"/>
                  <a:pt x="2159" y="296"/>
                  <a:pt x="2172" y="286"/>
                </a:cubicBezTo>
                <a:cubicBezTo>
                  <a:pt x="2213" y="255"/>
                  <a:pt x="2259" y="219"/>
                  <a:pt x="2270" y="177"/>
                </a:cubicBezTo>
                <a:cubicBezTo>
                  <a:pt x="2271" y="174"/>
                  <a:pt x="2271" y="170"/>
                  <a:pt x="2271" y="166"/>
                </a:cubicBezTo>
                <a:cubicBezTo>
                  <a:pt x="2271" y="154"/>
                  <a:pt x="2266" y="142"/>
                  <a:pt x="2257" y="133"/>
                </a:cubicBezTo>
                <a:cubicBezTo>
                  <a:pt x="2246" y="122"/>
                  <a:pt x="2228" y="118"/>
                  <a:pt x="2213" y="123"/>
                </a:cubicBezTo>
                <a:cubicBezTo>
                  <a:pt x="2201" y="127"/>
                  <a:pt x="2189" y="132"/>
                  <a:pt x="2177" y="138"/>
                </a:cubicBezTo>
                <a:cubicBezTo>
                  <a:pt x="2175" y="136"/>
                  <a:pt x="2173" y="135"/>
                  <a:pt x="2170" y="135"/>
                </a:cubicBezTo>
                <a:cubicBezTo>
                  <a:pt x="2126" y="119"/>
                  <a:pt x="2074" y="143"/>
                  <a:pt x="2019" y="176"/>
                </a:cubicBezTo>
                <a:cubicBezTo>
                  <a:pt x="2025" y="160"/>
                  <a:pt x="2029" y="145"/>
                  <a:pt x="2029" y="130"/>
                </a:cubicBezTo>
                <a:cubicBezTo>
                  <a:pt x="2029" y="126"/>
                  <a:pt x="2028" y="122"/>
                  <a:pt x="2028" y="119"/>
                </a:cubicBezTo>
                <a:cubicBezTo>
                  <a:pt x="2025" y="98"/>
                  <a:pt x="2009" y="82"/>
                  <a:pt x="1988" y="80"/>
                </a:cubicBezTo>
                <a:cubicBezTo>
                  <a:pt x="1970" y="78"/>
                  <a:pt x="1952" y="81"/>
                  <a:pt x="1934" y="86"/>
                </a:cubicBezTo>
                <a:cubicBezTo>
                  <a:pt x="1934" y="86"/>
                  <a:pt x="1934" y="86"/>
                  <a:pt x="1934" y="86"/>
                </a:cubicBezTo>
                <a:cubicBezTo>
                  <a:pt x="1918" y="69"/>
                  <a:pt x="1890" y="68"/>
                  <a:pt x="1872" y="84"/>
                </a:cubicBezTo>
                <a:cubicBezTo>
                  <a:pt x="1866" y="88"/>
                  <a:pt x="1861" y="94"/>
                  <a:pt x="1856" y="99"/>
                </a:cubicBezTo>
                <a:cubicBezTo>
                  <a:pt x="1845" y="108"/>
                  <a:pt x="1833" y="117"/>
                  <a:pt x="1821" y="126"/>
                </a:cubicBezTo>
                <a:cubicBezTo>
                  <a:pt x="1823" y="121"/>
                  <a:pt x="1824" y="115"/>
                  <a:pt x="1825" y="109"/>
                </a:cubicBezTo>
                <a:cubicBezTo>
                  <a:pt x="1825" y="107"/>
                  <a:pt x="1825" y="105"/>
                  <a:pt x="1825" y="102"/>
                </a:cubicBezTo>
                <a:cubicBezTo>
                  <a:pt x="1825" y="90"/>
                  <a:pt x="1821" y="79"/>
                  <a:pt x="1812" y="70"/>
                </a:cubicBezTo>
                <a:cubicBezTo>
                  <a:pt x="1802" y="60"/>
                  <a:pt x="1787" y="56"/>
                  <a:pt x="1773" y="58"/>
                </a:cubicBezTo>
                <a:cubicBezTo>
                  <a:pt x="1714" y="68"/>
                  <a:pt x="1657" y="106"/>
                  <a:pt x="1611" y="136"/>
                </a:cubicBezTo>
                <a:cubicBezTo>
                  <a:pt x="1611" y="136"/>
                  <a:pt x="1610" y="137"/>
                  <a:pt x="1610" y="137"/>
                </a:cubicBezTo>
                <a:cubicBezTo>
                  <a:pt x="1610" y="135"/>
                  <a:pt x="1610" y="134"/>
                  <a:pt x="1610" y="132"/>
                </a:cubicBezTo>
                <a:cubicBezTo>
                  <a:pt x="1610" y="124"/>
                  <a:pt x="1608" y="116"/>
                  <a:pt x="1603" y="109"/>
                </a:cubicBezTo>
                <a:cubicBezTo>
                  <a:pt x="1593" y="91"/>
                  <a:pt x="1571" y="83"/>
                  <a:pt x="1551" y="89"/>
                </a:cubicBezTo>
                <a:cubicBezTo>
                  <a:pt x="1495" y="108"/>
                  <a:pt x="1446" y="151"/>
                  <a:pt x="1403" y="190"/>
                </a:cubicBezTo>
                <a:cubicBezTo>
                  <a:pt x="1405" y="183"/>
                  <a:pt x="1407" y="176"/>
                  <a:pt x="1408" y="169"/>
                </a:cubicBezTo>
                <a:cubicBezTo>
                  <a:pt x="1408" y="167"/>
                  <a:pt x="1408" y="165"/>
                  <a:pt x="1408" y="163"/>
                </a:cubicBezTo>
                <a:cubicBezTo>
                  <a:pt x="1408" y="162"/>
                  <a:pt x="1408" y="160"/>
                  <a:pt x="1408" y="159"/>
                </a:cubicBezTo>
                <a:cubicBezTo>
                  <a:pt x="1429" y="143"/>
                  <a:pt x="1450" y="127"/>
                  <a:pt x="1470" y="110"/>
                </a:cubicBezTo>
                <a:cubicBezTo>
                  <a:pt x="1481" y="101"/>
                  <a:pt x="1486" y="88"/>
                  <a:pt x="1486" y="76"/>
                </a:cubicBezTo>
                <a:cubicBezTo>
                  <a:pt x="1486" y="69"/>
                  <a:pt x="1485" y="62"/>
                  <a:pt x="1482" y="56"/>
                </a:cubicBezTo>
                <a:cubicBezTo>
                  <a:pt x="1472" y="37"/>
                  <a:pt x="1452" y="27"/>
                  <a:pt x="1431" y="32"/>
                </a:cubicBezTo>
                <a:cubicBezTo>
                  <a:pt x="1397" y="39"/>
                  <a:pt x="1365" y="56"/>
                  <a:pt x="1334" y="77"/>
                </a:cubicBezTo>
                <a:cubicBezTo>
                  <a:pt x="1321" y="43"/>
                  <a:pt x="1293" y="22"/>
                  <a:pt x="1254" y="17"/>
                </a:cubicBezTo>
                <a:cubicBezTo>
                  <a:pt x="1228" y="13"/>
                  <a:pt x="1202" y="17"/>
                  <a:pt x="1180" y="21"/>
                </a:cubicBezTo>
                <a:cubicBezTo>
                  <a:pt x="1084" y="39"/>
                  <a:pt x="1001" y="92"/>
                  <a:pt x="927" y="156"/>
                </a:cubicBezTo>
                <a:cubicBezTo>
                  <a:pt x="926" y="153"/>
                  <a:pt x="924" y="151"/>
                  <a:pt x="922" y="148"/>
                </a:cubicBezTo>
                <a:cubicBezTo>
                  <a:pt x="911" y="134"/>
                  <a:pt x="892" y="128"/>
                  <a:pt x="874" y="133"/>
                </a:cubicBezTo>
                <a:cubicBezTo>
                  <a:pt x="800" y="155"/>
                  <a:pt x="699" y="288"/>
                  <a:pt x="540" y="502"/>
                </a:cubicBezTo>
                <a:cubicBezTo>
                  <a:pt x="538" y="506"/>
                  <a:pt x="535" y="509"/>
                  <a:pt x="533" y="512"/>
                </a:cubicBezTo>
                <a:cubicBezTo>
                  <a:pt x="510" y="542"/>
                  <a:pt x="487" y="573"/>
                  <a:pt x="466" y="603"/>
                </a:cubicBezTo>
                <a:cubicBezTo>
                  <a:pt x="430" y="651"/>
                  <a:pt x="394" y="696"/>
                  <a:pt x="363" y="734"/>
                </a:cubicBezTo>
                <a:cubicBezTo>
                  <a:pt x="342" y="758"/>
                  <a:pt x="325" y="777"/>
                  <a:pt x="311" y="791"/>
                </a:cubicBezTo>
                <a:cubicBezTo>
                  <a:pt x="353" y="736"/>
                  <a:pt x="406" y="656"/>
                  <a:pt x="474" y="545"/>
                </a:cubicBezTo>
                <a:cubicBezTo>
                  <a:pt x="490" y="519"/>
                  <a:pt x="505" y="495"/>
                  <a:pt x="509" y="489"/>
                </a:cubicBezTo>
                <a:cubicBezTo>
                  <a:pt x="576" y="398"/>
                  <a:pt x="634" y="324"/>
                  <a:pt x="705" y="260"/>
                </a:cubicBezTo>
                <a:cubicBezTo>
                  <a:pt x="717" y="249"/>
                  <a:pt x="717" y="249"/>
                  <a:pt x="717" y="249"/>
                </a:cubicBezTo>
                <a:cubicBezTo>
                  <a:pt x="739" y="231"/>
                  <a:pt x="763" y="210"/>
                  <a:pt x="778" y="182"/>
                </a:cubicBezTo>
                <a:cubicBezTo>
                  <a:pt x="782" y="175"/>
                  <a:pt x="784" y="167"/>
                  <a:pt x="784" y="160"/>
                </a:cubicBezTo>
                <a:cubicBezTo>
                  <a:pt x="784" y="148"/>
                  <a:pt x="779" y="136"/>
                  <a:pt x="770" y="127"/>
                </a:cubicBezTo>
                <a:cubicBezTo>
                  <a:pt x="755" y="113"/>
                  <a:pt x="732" y="111"/>
                  <a:pt x="715" y="122"/>
                </a:cubicBezTo>
                <a:cubicBezTo>
                  <a:pt x="605" y="192"/>
                  <a:pt x="514" y="303"/>
                  <a:pt x="433" y="402"/>
                </a:cubicBezTo>
                <a:cubicBezTo>
                  <a:pt x="420" y="418"/>
                  <a:pt x="420" y="418"/>
                  <a:pt x="420" y="418"/>
                </a:cubicBezTo>
                <a:cubicBezTo>
                  <a:pt x="376" y="472"/>
                  <a:pt x="332" y="529"/>
                  <a:pt x="293" y="590"/>
                </a:cubicBezTo>
                <a:cubicBezTo>
                  <a:pt x="327" y="536"/>
                  <a:pt x="367" y="484"/>
                  <a:pt x="404" y="437"/>
                </a:cubicBezTo>
                <a:cubicBezTo>
                  <a:pt x="433" y="400"/>
                  <a:pt x="459" y="360"/>
                  <a:pt x="484" y="321"/>
                </a:cubicBezTo>
                <a:cubicBezTo>
                  <a:pt x="515" y="272"/>
                  <a:pt x="545" y="226"/>
                  <a:pt x="580" y="187"/>
                </a:cubicBezTo>
                <a:cubicBezTo>
                  <a:pt x="592" y="177"/>
                  <a:pt x="603" y="166"/>
                  <a:pt x="615" y="155"/>
                </a:cubicBezTo>
                <a:cubicBezTo>
                  <a:pt x="625" y="150"/>
                  <a:pt x="640" y="146"/>
                  <a:pt x="651" y="143"/>
                </a:cubicBezTo>
                <a:cubicBezTo>
                  <a:pt x="687" y="134"/>
                  <a:pt x="732" y="122"/>
                  <a:pt x="753" y="82"/>
                </a:cubicBezTo>
                <a:cubicBezTo>
                  <a:pt x="756" y="76"/>
                  <a:pt x="758" y="69"/>
                  <a:pt x="758" y="62"/>
                </a:cubicBezTo>
                <a:cubicBezTo>
                  <a:pt x="758" y="56"/>
                  <a:pt x="757" y="50"/>
                  <a:pt x="754" y="44"/>
                </a:cubicBezTo>
                <a:cubicBezTo>
                  <a:pt x="749" y="32"/>
                  <a:pt x="739" y="23"/>
                  <a:pt x="726" y="19"/>
                </a:cubicBezTo>
                <a:cubicBezTo>
                  <a:pt x="669" y="0"/>
                  <a:pt x="594" y="50"/>
                  <a:pt x="573" y="70"/>
                </a:cubicBezTo>
                <a:close/>
                <a:moveTo>
                  <a:pt x="1117" y="136"/>
                </a:moveTo>
                <a:cubicBezTo>
                  <a:pt x="1109" y="140"/>
                  <a:pt x="1102" y="144"/>
                  <a:pt x="1095" y="149"/>
                </a:cubicBezTo>
                <a:cubicBezTo>
                  <a:pt x="1094" y="149"/>
                  <a:pt x="1094" y="148"/>
                  <a:pt x="1093" y="148"/>
                </a:cubicBezTo>
                <a:cubicBezTo>
                  <a:pt x="1101" y="143"/>
                  <a:pt x="1109" y="139"/>
                  <a:pt x="1117" y="136"/>
                </a:cubicBezTo>
                <a:close/>
                <a:moveTo>
                  <a:pt x="1249" y="107"/>
                </a:moveTo>
                <a:cubicBezTo>
                  <a:pt x="1250" y="108"/>
                  <a:pt x="1250" y="108"/>
                  <a:pt x="1250" y="108"/>
                </a:cubicBezTo>
                <a:cubicBezTo>
                  <a:pt x="1250" y="108"/>
                  <a:pt x="1250" y="109"/>
                  <a:pt x="1250" y="110"/>
                </a:cubicBezTo>
                <a:cubicBezTo>
                  <a:pt x="1250" y="115"/>
                  <a:pt x="1249" y="125"/>
                  <a:pt x="1240" y="146"/>
                </a:cubicBezTo>
                <a:cubicBezTo>
                  <a:pt x="1239" y="137"/>
                  <a:pt x="1236" y="128"/>
                  <a:pt x="1230" y="120"/>
                </a:cubicBezTo>
                <a:cubicBezTo>
                  <a:pt x="1225" y="114"/>
                  <a:pt x="1218" y="110"/>
                  <a:pt x="1211" y="107"/>
                </a:cubicBezTo>
                <a:cubicBezTo>
                  <a:pt x="1237" y="104"/>
                  <a:pt x="1246" y="105"/>
                  <a:pt x="1249" y="107"/>
                </a:cubicBezTo>
                <a:close/>
                <a:moveTo>
                  <a:pt x="590" y="586"/>
                </a:moveTo>
                <a:cubicBezTo>
                  <a:pt x="580" y="605"/>
                  <a:pt x="569" y="624"/>
                  <a:pt x="559" y="643"/>
                </a:cubicBezTo>
                <a:cubicBezTo>
                  <a:pt x="543" y="673"/>
                  <a:pt x="543" y="673"/>
                  <a:pt x="543" y="673"/>
                </a:cubicBezTo>
                <a:cubicBezTo>
                  <a:pt x="527" y="702"/>
                  <a:pt x="509" y="735"/>
                  <a:pt x="494" y="771"/>
                </a:cubicBezTo>
                <a:cubicBezTo>
                  <a:pt x="473" y="803"/>
                  <a:pt x="452" y="836"/>
                  <a:pt x="432" y="869"/>
                </a:cubicBezTo>
                <a:cubicBezTo>
                  <a:pt x="409" y="905"/>
                  <a:pt x="385" y="942"/>
                  <a:pt x="361" y="979"/>
                </a:cubicBezTo>
                <a:cubicBezTo>
                  <a:pt x="395" y="888"/>
                  <a:pt x="440" y="801"/>
                  <a:pt x="496" y="717"/>
                </a:cubicBezTo>
                <a:cubicBezTo>
                  <a:pt x="510" y="695"/>
                  <a:pt x="526" y="674"/>
                  <a:pt x="541" y="652"/>
                </a:cubicBezTo>
                <a:cubicBezTo>
                  <a:pt x="557" y="631"/>
                  <a:pt x="573" y="609"/>
                  <a:pt x="590" y="586"/>
                </a:cubicBezTo>
                <a:close/>
                <a:moveTo>
                  <a:pt x="665" y="689"/>
                </a:moveTo>
                <a:cubicBezTo>
                  <a:pt x="675" y="674"/>
                  <a:pt x="684" y="659"/>
                  <a:pt x="694" y="645"/>
                </a:cubicBezTo>
                <a:cubicBezTo>
                  <a:pt x="667" y="690"/>
                  <a:pt x="642" y="734"/>
                  <a:pt x="620" y="775"/>
                </a:cubicBezTo>
                <a:cubicBezTo>
                  <a:pt x="615" y="779"/>
                  <a:pt x="611" y="783"/>
                  <a:pt x="606" y="787"/>
                </a:cubicBezTo>
                <a:cubicBezTo>
                  <a:pt x="625" y="755"/>
                  <a:pt x="645" y="722"/>
                  <a:pt x="665" y="689"/>
                </a:cubicBezTo>
                <a:close/>
                <a:moveTo>
                  <a:pt x="636" y="1095"/>
                </a:moveTo>
                <a:cubicBezTo>
                  <a:pt x="635" y="1096"/>
                  <a:pt x="634" y="1097"/>
                  <a:pt x="633" y="1098"/>
                </a:cubicBezTo>
                <a:cubicBezTo>
                  <a:pt x="633" y="1098"/>
                  <a:pt x="633" y="1097"/>
                  <a:pt x="633" y="1097"/>
                </a:cubicBezTo>
                <a:cubicBezTo>
                  <a:pt x="634" y="1096"/>
                  <a:pt x="635" y="1095"/>
                  <a:pt x="636" y="1095"/>
                </a:cubicBezTo>
                <a:close/>
                <a:moveTo>
                  <a:pt x="1275" y="453"/>
                </a:moveTo>
                <a:cubicBezTo>
                  <a:pt x="1244" y="495"/>
                  <a:pt x="1217" y="535"/>
                  <a:pt x="1196" y="569"/>
                </a:cubicBezTo>
                <a:cubicBezTo>
                  <a:pt x="1154" y="636"/>
                  <a:pt x="1115" y="711"/>
                  <a:pt x="1074" y="800"/>
                </a:cubicBezTo>
                <a:cubicBezTo>
                  <a:pt x="1066" y="811"/>
                  <a:pt x="1059" y="823"/>
                  <a:pt x="1051" y="834"/>
                </a:cubicBezTo>
                <a:cubicBezTo>
                  <a:pt x="1004" y="903"/>
                  <a:pt x="956" y="975"/>
                  <a:pt x="905" y="1042"/>
                </a:cubicBezTo>
                <a:cubicBezTo>
                  <a:pt x="891" y="1061"/>
                  <a:pt x="891" y="1061"/>
                  <a:pt x="891" y="1061"/>
                </a:cubicBezTo>
                <a:cubicBezTo>
                  <a:pt x="889" y="1064"/>
                  <a:pt x="886" y="1068"/>
                  <a:pt x="882" y="1073"/>
                </a:cubicBezTo>
                <a:cubicBezTo>
                  <a:pt x="893" y="1042"/>
                  <a:pt x="906" y="1011"/>
                  <a:pt x="916" y="988"/>
                </a:cubicBezTo>
                <a:cubicBezTo>
                  <a:pt x="926" y="964"/>
                  <a:pt x="926" y="964"/>
                  <a:pt x="926" y="964"/>
                </a:cubicBezTo>
                <a:cubicBezTo>
                  <a:pt x="974" y="842"/>
                  <a:pt x="1042" y="721"/>
                  <a:pt x="1129" y="605"/>
                </a:cubicBezTo>
                <a:cubicBezTo>
                  <a:pt x="1145" y="584"/>
                  <a:pt x="1162" y="563"/>
                  <a:pt x="1179" y="542"/>
                </a:cubicBezTo>
                <a:cubicBezTo>
                  <a:pt x="1210" y="511"/>
                  <a:pt x="1242" y="482"/>
                  <a:pt x="1275" y="453"/>
                </a:cubicBezTo>
                <a:close/>
                <a:moveTo>
                  <a:pt x="1253" y="701"/>
                </a:moveTo>
                <a:cubicBezTo>
                  <a:pt x="1290" y="652"/>
                  <a:pt x="1332" y="597"/>
                  <a:pt x="1378" y="541"/>
                </a:cubicBezTo>
                <a:cubicBezTo>
                  <a:pt x="1360" y="567"/>
                  <a:pt x="1341" y="594"/>
                  <a:pt x="1322" y="623"/>
                </a:cubicBezTo>
                <a:cubicBezTo>
                  <a:pt x="1282" y="683"/>
                  <a:pt x="1244" y="745"/>
                  <a:pt x="1207" y="805"/>
                </a:cubicBezTo>
                <a:cubicBezTo>
                  <a:pt x="1198" y="820"/>
                  <a:pt x="1188" y="836"/>
                  <a:pt x="1179" y="851"/>
                </a:cubicBezTo>
                <a:cubicBezTo>
                  <a:pt x="1190" y="819"/>
                  <a:pt x="1202" y="787"/>
                  <a:pt x="1214" y="755"/>
                </a:cubicBezTo>
                <a:cubicBezTo>
                  <a:pt x="1227" y="737"/>
                  <a:pt x="1240" y="719"/>
                  <a:pt x="1253" y="701"/>
                </a:cubicBezTo>
                <a:close/>
                <a:moveTo>
                  <a:pt x="1852" y="240"/>
                </a:moveTo>
                <a:cubicBezTo>
                  <a:pt x="1872" y="226"/>
                  <a:pt x="1872" y="226"/>
                  <a:pt x="1872" y="226"/>
                </a:cubicBezTo>
                <a:cubicBezTo>
                  <a:pt x="1874" y="224"/>
                  <a:pt x="1877" y="222"/>
                  <a:pt x="1880" y="220"/>
                </a:cubicBezTo>
                <a:cubicBezTo>
                  <a:pt x="1866" y="236"/>
                  <a:pt x="1852" y="251"/>
                  <a:pt x="1839" y="264"/>
                </a:cubicBezTo>
                <a:cubicBezTo>
                  <a:pt x="1825" y="279"/>
                  <a:pt x="1813" y="292"/>
                  <a:pt x="1805" y="302"/>
                </a:cubicBezTo>
                <a:cubicBezTo>
                  <a:pt x="1788" y="323"/>
                  <a:pt x="1771" y="345"/>
                  <a:pt x="1753" y="367"/>
                </a:cubicBezTo>
                <a:cubicBezTo>
                  <a:pt x="1683" y="431"/>
                  <a:pt x="1622" y="502"/>
                  <a:pt x="1572" y="578"/>
                </a:cubicBezTo>
                <a:cubicBezTo>
                  <a:pt x="1555" y="603"/>
                  <a:pt x="1539" y="629"/>
                  <a:pt x="1525" y="656"/>
                </a:cubicBezTo>
                <a:cubicBezTo>
                  <a:pt x="1506" y="680"/>
                  <a:pt x="1487" y="704"/>
                  <a:pt x="1469" y="729"/>
                </a:cubicBezTo>
                <a:cubicBezTo>
                  <a:pt x="1449" y="756"/>
                  <a:pt x="1429" y="783"/>
                  <a:pt x="1410" y="811"/>
                </a:cubicBezTo>
                <a:cubicBezTo>
                  <a:pt x="1419" y="788"/>
                  <a:pt x="1428" y="766"/>
                  <a:pt x="1438" y="743"/>
                </a:cubicBezTo>
                <a:cubicBezTo>
                  <a:pt x="1444" y="735"/>
                  <a:pt x="1450" y="727"/>
                  <a:pt x="1455" y="719"/>
                </a:cubicBezTo>
                <a:cubicBezTo>
                  <a:pt x="1549" y="587"/>
                  <a:pt x="1647" y="462"/>
                  <a:pt x="1749" y="349"/>
                </a:cubicBezTo>
                <a:cubicBezTo>
                  <a:pt x="1749" y="349"/>
                  <a:pt x="1797" y="294"/>
                  <a:pt x="1797" y="294"/>
                </a:cubicBezTo>
                <a:cubicBezTo>
                  <a:pt x="1807" y="281"/>
                  <a:pt x="1818" y="269"/>
                  <a:pt x="1829" y="257"/>
                </a:cubicBezTo>
                <a:cubicBezTo>
                  <a:pt x="1837" y="251"/>
                  <a:pt x="1844" y="245"/>
                  <a:pt x="1852" y="240"/>
                </a:cubicBezTo>
                <a:close/>
                <a:moveTo>
                  <a:pt x="1894" y="365"/>
                </a:moveTo>
                <a:cubicBezTo>
                  <a:pt x="1808" y="450"/>
                  <a:pt x="1732" y="541"/>
                  <a:pt x="1666" y="637"/>
                </a:cubicBezTo>
                <a:cubicBezTo>
                  <a:pt x="1654" y="654"/>
                  <a:pt x="1643" y="672"/>
                  <a:pt x="1632" y="689"/>
                </a:cubicBezTo>
                <a:cubicBezTo>
                  <a:pt x="1613" y="709"/>
                  <a:pt x="1595" y="729"/>
                  <a:pt x="1577" y="748"/>
                </a:cubicBezTo>
                <a:cubicBezTo>
                  <a:pt x="1584" y="734"/>
                  <a:pt x="1592" y="720"/>
                  <a:pt x="1600" y="706"/>
                </a:cubicBezTo>
                <a:cubicBezTo>
                  <a:pt x="1674" y="609"/>
                  <a:pt x="1749" y="515"/>
                  <a:pt x="1818" y="429"/>
                </a:cubicBezTo>
                <a:cubicBezTo>
                  <a:pt x="1842" y="407"/>
                  <a:pt x="1868" y="386"/>
                  <a:pt x="1894" y="365"/>
                </a:cubicBezTo>
                <a:close/>
                <a:moveTo>
                  <a:pt x="2264" y="375"/>
                </a:moveTo>
                <a:cubicBezTo>
                  <a:pt x="2282" y="361"/>
                  <a:pt x="2301" y="348"/>
                  <a:pt x="2321" y="335"/>
                </a:cubicBezTo>
                <a:cubicBezTo>
                  <a:pt x="2335" y="325"/>
                  <a:pt x="2350" y="315"/>
                  <a:pt x="2364" y="305"/>
                </a:cubicBezTo>
                <a:cubicBezTo>
                  <a:pt x="2357" y="312"/>
                  <a:pt x="2349" y="320"/>
                  <a:pt x="2342" y="327"/>
                </a:cubicBezTo>
                <a:cubicBezTo>
                  <a:pt x="2336" y="331"/>
                  <a:pt x="2329" y="335"/>
                  <a:pt x="2323" y="340"/>
                </a:cubicBezTo>
                <a:cubicBezTo>
                  <a:pt x="2134" y="479"/>
                  <a:pt x="1989" y="622"/>
                  <a:pt x="1879" y="775"/>
                </a:cubicBezTo>
                <a:cubicBezTo>
                  <a:pt x="1873" y="785"/>
                  <a:pt x="1866" y="795"/>
                  <a:pt x="1859" y="805"/>
                </a:cubicBezTo>
                <a:cubicBezTo>
                  <a:pt x="1837" y="827"/>
                  <a:pt x="1816" y="850"/>
                  <a:pt x="1794" y="873"/>
                </a:cubicBezTo>
                <a:cubicBezTo>
                  <a:pt x="1822" y="832"/>
                  <a:pt x="1852" y="791"/>
                  <a:pt x="1883" y="751"/>
                </a:cubicBezTo>
                <a:cubicBezTo>
                  <a:pt x="1979" y="634"/>
                  <a:pt x="2107" y="491"/>
                  <a:pt x="2264" y="375"/>
                </a:cubicBezTo>
                <a:close/>
                <a:moveTo>
                  <a:pt x="1932" y="859"/>
                </a:moveTo>
                <a:cubicBezTo>
                  <a:pt x="2029" y="762"/>
                  <a:pt x="2029" y="762"/>
                  <a:pt x="2029" y="762"/>
                </a:cubicBezTo>
                <a:cubicBezTo>
                  <a:pt x="2033" y="757"/>
                  <a:pt x="2038" y="752"/>
                  <a:pt x="2043" y="748"/>
                </a:cubicBezTo>
                <a:cubicBezTo>
                  <a:pt x="2009" y="799"/>
                  <a:pt x="1977" y="852"/>
                  <a:pt x="1946" y="903"/>
                </a:cubicBezTo>
                <a:cubicBezTo>
                  <a:pt x="1923" y="943"/>
                  <a:pt x="1923" y="943"/>
                  <a:pt x="1923" y="943"/>
                </a:cubicBezTo>
                <a:cubicBezTo>
                  <a:pt x="1914" y="958"/>
                  <a:pt x="1903" y="973"/>
                  <a:pt x="1893" y="989"/>
                </a:cubicBezTo>
                <a:cubicBezTo>
                  <a:pt x="1871" y="1013"/>
                  <a:pt x="1849" y="1037"/>
                  <a:pt x="1829" y="1060"/>
                </a:cubicBezTo>
                <a:cubicBezTo>
                  <a:pt x="1856" y="989"/>
                  <a:pt x="1889" y="923"/>
                  <a:pt x="1929" y="862"/>
                </a:cubicBezTo>
                <a:cubicBezTo>
                  <a:pt x="1930" y="861"/>
                  <a:pt x="1931" y="860"/>
                  <a:pt x="1932" y="859"/>
                </a:cubicBezTo>
                <a:close/>
              </a:path>
            </a:pathLst>
          </a:custGeom>
          <a:solidFill>
            <a:schemeClr val="bg1">
              <a:lumMod val="50000"/>
            </a:schemeClr>
          </a:solidFill>
          <a:ln>
            <a:noFill/>
          </a:ln>
        </p:spPr>
        <p:txBody>
          <a:bodyPr/>
          <a:lstStyle/>
          <a:p>
            <a:endParaRPr lang="zh-CN" altLang="en-US">
              <a:latin typeface="Arial" panose="020B0604020202020204"/>
              <a:ea typeface="微软雅黑" panose="020B0503020204020204" charset="-122"/>
              <a:sym typeface="Arial" panose="020B0604020202020204"/>
            </a:endParaRPr>
          </a:p>
        </p:txBody>
      </p:sp>
      <p:sp>
        <p:nvSpPr>
          <p:cNvPr id="6" name="文本框 5"/>
          <p:cNvSpPr txBox="1"/>
          <p:nvPr/>
        </p:nvSpPr>
        <p:spPr>
          <a:xfrm>
            <a:off x="4904734" y="3977490"/>
            <a:ext cx="2475747" cy="646331"/>
          </a:xfrm>
          <a:prstGeom prst="rect">
            <a:avLst/>
          </a:prstGeom>
          <a:noFill/>
        </p:spPr>
        <p:txBody>
          <a:bodyPr wrap="square" rtlCol="0">
            <a:spAutoFit/>
          </a:bodyPr>
          <a:lstStyle/>
          <a:p>
            <a:pPr algn="r"/>
            <a:r>
              <a:rPr kumimoji="1" lang="zh-CN" altLang="en-US" sz="3600" dirty="0">
                <a:solidFill>
                  <a:schemeClr val="tx2">
                    <a:lumMod val="75000"/>
                  </a:schemeClr>
                </a:solidFill>
                <a:latin typeface="Arial" panose="020B0604020202020204"/>
                <a:ea typeface="微软雅黑" panose="020B0503020204020204" charset="-122"/>
                <a:cs typeface="DFPShaoNvW5-GB" charset="-122"/>
                <a:sym typeface="Arial" panose="020B0604020202020204"/>
              </a:rPr>
              <a:t>设计思路</a:t>
            </a:r>
            <a:endParaRPr kumimoji="1" lang="zh-CN" altLang="en-US" sz="3600" dirty="0">
              <a:solidFill>
                <a:schemeClr val="tx2">
                  <a:lumMod val="75000"/>
                </a:schemeClr>
              </a:solidFill>
              <a:latin typeface="Arial" panose="020B0604020202020204"/>
              <a:ea typeface="微软雅黑" panose="020B0503020204020204" charset="-122"/>
              <a:cs typeface="DFPShaoNvW5-GB" charset="-122"/>
              <a:sym typeface="Arial" panose="020B0604020202020204"/>
            </a:endParaRPr>
          </a:p>
        </p:txBody>
      </p:sp>
      <p:grpSp>
        <p:nvGrpSpPr>
          <p:cNvPr id="31" name="Group 70"/>
          <p:cNvGrpSpPr/>
          <p:nvPr/>
        </p:nvGrpSpPr>
        <p:grpSpPr>
          <a:xfrm>
            <a:off x="2769610" y="795534"/>
            <a:ext cx="6600172" cy="5135635"/>
            <a:chOff x="-1" y="0"/>
            <a:chExt cx="2335461" cy="1802808"/>
          </a:xfrm>
        </p:grpSpPr>
        <p:sp>
          <p:nvSpPr>
            <p:cNvPr id="32" name="chenying0907 66"/>
            <p:cNvSpPr/>
            <p:nvPr/>
          </p:nvSpPr>
          <p:spPr>
            <a:xfrm>
              <a:off x="88900" y="177800"/>
              <a:ext cx="2125877" cy="1425521"/>
            </a:xfrm>
            <a:custGeom>
              <a:avLst/>
              <a:gdLst/>
              <a:ahLst/>
              <a:cxnLst>
                <a:cxn ang="0">
                  <a:pos x="wd2" y="hd2"/>
                </a:cxn>
                <a:cxn ang="5400000">
                  <a:pos x="wd2" y="hd2"/>
                </a:cxn>
                <a:cxn ang="10800000">
                  <a:pos x="wd2" y="hd2"/>
                </a:cxn>
                <a:cxn ang="16200000">
                  <a:pos x="wd2" y="hd2"/>
                </a:cxn>
              </a:cxnLst>
              <a:rect l="0" t="0" r="r" b="b"/>
              <a:pathLst>
                <a:path w="21339" h="21550" extrusionOk="0">
                  <a:moveTo>
                    <a:pt x="21281" y="131"/>
                  </a:moveTo>
                  <a:cubicBezTo>
                    <a:pt x="20628" y="31"/>
                    <a:pt x="2649" y="215"/>
                    <a:pt x="166" y="0"/>
                  </a:cubicBezTo>
                  <a:cubicBezTo>
                    <a:pt x="70" y="3334"/>
                    <a:pt x="43" y="6398"/>
                    <a:pt x="99" y="9794"/>
                  </a:cubicBezTo>
                  <a:cubicBezTo>
                    <a:pt x="201" y="15985"/>
                    <a:pt x="-129" y="17592"/>
                    <a:pt x="60" y="21542"/>
                  </a:cubicBezTo>
                  <a:cubicBezTo>
                    <a:pt x="1560" y="21600"/>
                    <a:pt x="19091" y="21287"/>
                    <a:pt x="21090" y="21542"/>
                  </a:cubicBezTo>
                  <a:cubicBezTo>
                    <a:pt x="21175" y="18119"/>
                    <a:pt x="21202" y="17551"/>
                    <a:pt x="21175" y="14349"/>
                  </a:cubicBezTo>
                  <a:cubicBezTo>
                    <a:pt x="21134" y="9458"/>
                    <a:pt x="21471" y="5014"/>
                    <a:pt x="21281" y="131"/>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panose="020B0604020202020204"/>
                <a:ea typeface="微软雅黑" panose="020B0503020204020204" charset="-122"/>
                <a:sym typeface="Arial" panose="020B0604020202020204"/>
              </a:endParaRPr>
            </a:p>
          </p:txBody>
        </p:sp>
        <p:sp>
          <p:nvSpPr>
            <p:cNvPr id="33" name="chenying0907 67"/>
            <p:cNvSpPr/>
            <p:nvPr/>
          </p:nvSpPr>
          <p:spPr>
            <a:xfrm>
              <a:off x="-1" y="0"/>
              <a:ext cx="2335461" cy="184474"/>
            </a:xfrm>
            <a:custGeom>
              <a:avLst/>
              <a:gdLst/>
              <a:ahLst/>
              <a:cxnLst>
                <a:cxn ang="0">
                  <a:pos x="wd2" y="hd2"/>
                </a:cxn>
                <a:cxn ang="5400000">
                  <a:pos x="wd2" y="hd2"/>
                </a:cxn>
                <a:cxn ang="10800000">
                  <a:pos x="wd2" y="hd2"/>
                </a:cxn>
                <a:cxn ang="16200000">
                  <a:pos x="wd2" y="hd2"/>
                </a:cxn>
              </a:cxnLst>
              <a:rect l="0" t="0" r="r" b="b"/>
              <a:pathLst>
                <a:path w="21311" h="19061" extrusionOk="0">
                  <a:moveTo>
                    <a:pt x="902" y="18172"/>
                  </a:moveTo>
                  <a:cubicBezTo>
                    <a:pt x="357" y="17727"/>
                    <a:pt x="-200" y="12317"/>
                    <a:pt x="71" y="5707"/>
                  </a:cubicBezTo>
                  <a:cubicBezTo>
                    <a:pt x="379" y="-1823"/>
                    <a:pt x="1461" y="270"/>
                    <a:pt x="2010" y="259"/>
                  </a:cubicBezTo>
                  <a:cubicBezTo>
                    <a:pt x="7486" y="145"/>
                    <a:pt x="12959" y="733"/>
                    <a:pt x="18433" y="1907"/>
                  </a:cubicBezTo>
                  <a:cubicBezTo>
                    <a:pt x="19405" y="2115"/>
                    <a:pt x="21400" y="-2382"/>
                    <a:pt x="21308" y="14217"/>
                  </a:cubicBezTo>
                  <a:cubicBezTo>
                    <a:pt x="21311" y="19032"/>
                    <a:pt x="20486" y="19218"/>
                    <a:pt x="19999" y="19008"/>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panose="020B0604020202020204"/>
                <a:ea typeface="微软雅黑" panose="020B0503020204020204" charset="-122"/>
                <a:sym typeface="Arial" panose="020B0604020202020204"/>
              </a:endParaRPr>
            </a:p>
          </p:txBody>
        </p:sp>
        <p:sp>
          <p:nvSpPr>
            <p:cNvPr id="34" name="chenying0907 68"/>
            <p:cNvSpPr/>
            <p:nvPr/>
          </p:nvSpPr>
          <p:spPr>
            <a:xfrm>
              <a:off x="1130300" y="1600199"/>
              <a:ext cx="20498" cy="202609"/>
            </a:xfrm>
            <a:custGeom>
              <a:avLst/>
              <a:gdLst/>
              <a:ahLst/>
              <a:cxnLst>
                <a:cxn ang="0">
                  <a:pos x="wd2" y="hd2"/>
                </a:cxn>
                <a:cxn ang="5400000">
                  <a:pos x="wd2" y="hd2"/>
                </a:cxn>
                <a:cxn ang="10800000">
                  <a:pos x="wd2" y="hd2"/>
                </a:cxn>
                <a:cxn ang="16200000">
                  <a:pos x="wd2" y="hd2"/>
                </a:cxn>
              </a:cxnLst>
              <a:rect l="0" t="0" r="r" b="b"/>
              <a:pathLst>
                <a:path w="16358" h="19845" extrusionOk="0">
                  <a:moveTo>
                    <a:pt x="0" y="0"/>
                  </a:moveTo>
                  <a:cubicBezTo>
                    <a:pt x="21600" y="4703"/>
                    <a:pt x="13319" y="10461"/>
                    <a:pt x="16331" y="15310"/>
                  </a:cubicBezTo>
                  <a:cubicBezTo>
                    <a:pt x="16793" y="16055"/>
                    <a:pt x="11256" y="21600"/>
                    <a:pt x="11542" y="19282"/>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panose="020B0604020202020204"/>
                <a:ea typeface="微软雅黑" panose="020B0503020204020204" charset="-122"/>
                <a:sym typeface="Arial" panose="020B0604020202020204"/>
              </a:endParaRPr>
            </a:p>
          </p:txBody>
        </p:sp>
      </p:grpSp>
      <p:grpSp>
        <p:nvGrpSpPr>
          <p:cNvPr id="2" name="组 1"/>
          <p:cNvGrpSpPr/>
          <p:nvPr/>
        </p:nvGrpSpPr>
        <p:grpSpPr>
          <a:xfrm>
            <a:off x="5084257" y="1965052"/>
            <a:ext cx="1623568" cy="1509690"/>
            <a:chOff x="4431238" y="1508012"/>
            <a:chExt cx="2360904" cy="2195308"/>
          </a:xfrm>
        </p:grpSpPr>
        <p:sp>
          <p:nvSpPr>
            <p:cNvPr id="37" name="chenying0907 201"/>
            <p:cNvSpPr/>
            <p:nvPr/>
          </p:nvSpPr>
          <p:spPr>
            <a:xfrm>
              <a:off x="4431238" y="1508012"/>
              <a:ext cx="2360904" cy="2195308"/>
            </a:xfrm>
            <a:custGeom>
              <a:avLst/>
              <a:gdLst/>
              <a:ahLst/>
              <a:cxnLst>
                <a:cxn ang="0">
                  <a:pos x="wd2" y="hd2"/>
                </a:cxn>
                <a:cxn ang="5400000">
                  <a:pos x="wd2" y="hd2"/>
                </a:cxn>
                <a:cxn ang="10800000">
                  <a:pos x="wd2" y="hd2"/>
                </a:cxn>
                <a:cxn ang="16200000">
                  <a:pos x="wd2" y="hd2"/>
                </a:cxn>
              </a:cxnLst>
              <a:rect l="0" t="0" r="r" b="b"/>
              <a:pathLst>
                <a:path w="21600" h="21600" extrusionOk="0">
                  <a:moveTo>
                    <a:pt x="21010" y="4955"/>
                  </a:moveTo>
                  <a:cubicBezTo>
                    <a:pt x="18465" y="9425"/>
                    <a:pt x="18297" y="14113"/>
                    <a:pt x="21600" y="18296"/>
                  </a:cubicBezTo>
                  <a:cubicBezTo>
                    <a:pt x="14274" y="17484"/>
                    <a:pt x="12639" y="14333"/>
                    <a:pt x="6691" y="21600"/>
                  </a:cubicBezTo>
                  <a:cubicBezTo>
                    <a:pt x="10802" y="16578"/>
                    <a:pt x="3281" y="10613"/>
                    <a:pt x="0" y="8990"/>
                  </a:cubicBezTo>
                  <a:cubicBezTo>
                    <a:pt x="4976" y="11451"/>
                    <a:pt x="9737" y="4157"/>
                    <a:pt x="10108" y="0"/>
                  </a:cubicBezTo>
                  <a:cubicBezTo>
                    <a:pt x="12265" y="4785"/>
                    <a:pt x="16387" y="6388"/>
                    <a:pt x="21010" y="4955"/>
                  </a:cubicBezTo>
                  <a:close/>
                </a:path>
              </a:pathLst>
            </a:custGeom>
            <a:solidFill>
              <a:schemeClr val="bg1">
                <a:lumMod val="95000"/>
              </a:schemeClr>
            </a:solidFill>
            <a:ln w="38100">
              <a:solidFill>
                <a:schemeClr val="tx1">
                  <a:lumMod val="75000"/>
                  <a:lumOff val="25000"/>
                </a:schemeClr>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latin typeface="Arial" panose="020B0604020202020204"/>
                <a:ea typeface="微软雅黑" panose="020B0503020204020204" charset="-122"/>
                <a:sym typeface="Arial" panose="020B0604020202020204"/>
              </a:endParaRPr>
            </a:p>
          </p:txBody>
        </p:sp>
        <p:sp>
          <p:nvSpPr>
            <p:cNvPr id="36" name="文本框 35"/>
            <p:cNvSpPr txBox="1"/>
            <p:nvPr/>
          </p:nvSpPr>
          <p:spPr>
            <a:xfrm>
              <a:off x="5434292" y="1860569"/>
              <a:ext cx="858274" cy="1342656"/>
            </a:xfrm>
            <a:prstGeom prst="rect">
              <a:avLst/>
            </a:prstGeom>
            <a:noFill/>
          </p:spPr>
          <p:txBody>
            <a:bodyPr wrap="none" rtlCol="0">
              <a:spAutoFit/>
            </a:bodyPr>
            <a:lstStyle/>
            <a:p>
              <a:pPr algn="r"/>
              <a:r>
                <a:rPr kumimoji="1" lang="en-US" altLang="zh-CN" sz="5400" dirty="0">
                  <a:solidFill>
                    <a:schemeClr val="tx1">
                      <a:lumMod val="65000"/>
                      <a:lumOff val="35000"/>
                    </a:schemeClr>
                  </a:solidFill>
                  <a:latin typeface="Arial" panose="020B0604020202020204"/>
                  <a:ea typeface="微软雅黑" panose="020B0503020204020204" charset="-122"/>
                  <a:cs typeface="DFPShaoNvW5-GB" charset="-122"/>
                  <a:sym typeface="Arial" panose="020B0604020202020204"/>
                </a:rPr>
                <a:t>1</a:t>
              </a:r>
              <a:endParaRPr kumimoji="1" lang="zh-CN" altLang="en-US" sz="5400" dirty="0">
                <a:solidFill>
                  <a:schemeClr val="tx1">
                    <a:lumMod val="65000"/>
                    <a:lumOff val="35000"/>
                  </a:schemeClr>
                </a:solidFill>
                <a:latin typeface="Arial" panose="020B0604020202020204"/>
                <a:ea typeface="微软雅黑" panose="020B0503020204020204" charset="-122"/>
                <a:cs typeface="DFPShaoNvW5-GB" charset="-122"/>
                <a:sym typeface="Arial" panose="020B0604020202020204"/>
              </a:endParaRPr>
            </a:p>
          </p:txBody>
        </p:sp>
      </p:grpSp>
      <p:grpSp>
        <p:nvGrpSpPr>
          <p:cNvPr id="21" name="组合 20"/>
          <p:cNvGrpSpPr/>
          <p:nvPr/>
        </p:nvGrpSpPr>
        <p:grpSpPr>
          <a:xfrm>
            <a:off x="4425826" y="4118752"/>
            <a:ext cx="3876891" cy="646273"/>
            <a:chOff x="7637775" y="5530041"/>
            <a:chExt cx="4000129" cy="646029"/>
          </a:xfrm>
        </p:grpSpPr>
        <p:sp>
          <p:nvSpPr>
            <p:cNvPr id="22" name="任意多边形 21"/>
            <p:cNvSpPr/>
            <p:nvPr/>
          </p:nvSpPr>
          <p:spPr>
            <a:xfrm>
              <a:off x="7637775" y="6096678"/>
              <a:ext cx="2494104" cy="79392"/>
            </a:xfrm>
            <a:custGeom>
              <a:avLst/>
              <a:gdLst>
                <a:gd name="connsiteX0" fmla="*/ 2569580 w 2569580"/>
                <a:gd name="connsiteY0" fmla="*/ 13982 h 95004"/>
                <a:gd name="connsiteX1" fmla="*/ 2187616 w 2569580"/>
                <a:gd name="connsiteY1" fmla="*/ 13982 h 95004"/>
                <a:gd name="connsiteX2" fmla="*/ 2118167 w 2569580"/>
                <a:gd name="connsiteY2" fmla="*/ 37131 h 95004"/>
                <a:gd name="connsiteX3" fmla="*/ 1481560 w 2569580"/>
                <a:gd name="connsiteY3" fmla="*/ 60280 h 95004"/>
                <a:gd name="connsiteX4" fmla="*/ 1388962 w 2569580"/>
                <a:gd name="connsiteY4" fmla="*/ 71855 h 95004"/>
                <a:gd name="connsiteX5" fmla="*/ 1307940 w 2569580"/>
                <a:gd name="connsiteY5" fmla="*/ 83430 h 95004"/>
                <a:gd name="connsiteX6" fmla="*/ 844952 w 2569580"/>
                <a:gd name="connsiteY6" fmla="*/ 71855 h 95004"/>
                <a:gd name="connsiteX7" fmla="*/ 775504 w 2569580"/>
                <a:gd name="connsiteY7" fmla="*/ 48706 h 95004"/>
                <a:gd name="connsiteX8" fmla="*/ 740780 w 2569580"/>
                <a:gd name="connsiteY8" fmla="*/ 37131 h 95004"/>
                <a:gd name="connsiteX9" fmla="*/ 254643 w 2569580"/>
                <a:gd name="connsiteY9" fmla="*/ 48706 h 95004"/>
                <a:gd name="connsiteX10" fmla="*/ 219919 w 2569580"/>
                <a:gd name="connsiteY10" fmla="*/ 60280 h 95004"/>
                <a:gd name="connsiteX11" fmla="*/ 196770 w 2569580"/>
                <a:gd name="connsiteY11" fmla="*/ 95004 h 95004"/>
                <a:gd name="connsiteX12" fmla="*/ 0 w 2569580"/>
                <a:gd name="connsiteY12" fmla="*/ 83430 h 95004"/>
                <a:gd name="connsiteX0-1" fmla="*/ 2541747 w 2541747"/>
                <a:gd name="connsiteY0-2" fmla="*/ 13982 h 95004"/>
                <a:gd name="connsiteX1-3" fmla="*/ 2159783 w 2541747"/>
                <a:gd name="connsiteY1-4" fmla="*/ 13982 h 95004"/>
                <a:gd name="connsiteX2-5" fmla="*/ 2090334 w 2541747"/>
                <a:gd name="connsiteY2-6" fmla="*/ 37131 h 95004"/>
                <a:gd name="connsiteX3-7" fmla="*/ 1453727 w 2541747"/>
                <a:gd name="connsiteY3-8" fmla="*/ 60280 h 95004"/>
                <a:gd name="connsiteX4-9" fmla="*/ 1361129 w 2541747"/>
                <a:gd name="connsiteY4-10" fmla="*/ 71855 h 95004"/>
                <a:gd name="connsiteX5-11" fmla="*/ 1280107 w 2541747"/>
                <a:gd name="connsiteY5-12" fmla="*/ 83430 h 95004"/>
                <a:gd name="connsiteX6-13" fmla="*/ 817119 w 2541747"/>
                <a:gd name="connsiteY6-14" fmla="*/ 71855 h 95004"/>
                <a:gd name="connsiteX7-15" fmla="*/ 747671 w 2541747"/>
                <a:gd name="connsiteY7-16" fmla="*/ 48706 h 95004"/>
                <a:gd name="connsiteX8-17" fmla="*/ 712947 w 2541747"/>
                <a:gd name="connsiteY8-18" fmla="*/ 37131 h 95004"/>
                <a:gd name="connsiteX9-19" fmla="*/ 226810 w 2541747"/>
                <a:gd name="connsiteY9-20" fmla="*/ 48706 h 95004"/>
                <a:gd name="connsiteX10-21" fmla="*/ 192086 w 2541747"/>
                <a:gd name="connsiteY10-22" fmla="*/ 60280 h 95004"/>
                <a:gd name="connsiteX11-23" fmla="*/ 168937 w 2541747"/>
                <a:gd name="connsiteY11-24" fmla="*/ 95004 h 95004"/>
                <a:gd name="connsiteX12-25" fmla="*/ 0 w 2541747"/>
                <a:gd name="connsiteY12-26" fmla="*/ 24815 h 95004"/>
                <a:gd name="connsiteX0-27" fmla="*/ 2541747 w 2541747"/>
                <a:gd name="connsiteY0-28" fmla="*/ 13982 h 95004"/>
                <a:gd name="connsiteX1-29" fmla="*/ 2159783 w 2541747"/>
                <a:gd name="connsiteY1-30" fmla="*/ 13982 h 95004"/>
                <a:gd name="connsiteX2-31" fmla="*/ 2090334 w 2541747"/>
                <a:gd name="connsiteY2-32" fmla="*/ 37131 h 95004"/>
                <a:gd name="connsiteX3-33" fmla="*/ 1453727 w 2541747"/>
                <a:gd name="connsiteY3-34" fmla="*/ 60280 h 95004"/>
                <a:gd name="connsiteX4-35" fmla="*/ 1361129 w 2541747"/>
                <a:gd name="connsiteY4-36" fmla="*/ 71855 h 95004"/>
                <a:gd name="connsiteX5-37" fmla="*/ 1280107 w 2541747"/>
                <a:gd name="connsiteY5-38" fmla="*/ 83430 h 95004"/>
                <a:gd name="connsiteX6-39" fmla="*/ 817119 w 2541747"/>
                <a:gd name="connsiteY6-40" fmla="*/ 71855 h 95004"/>
                <a:gd name="connsiteX7-41" fmla="*/ 747671 w 2541747"/>
                <a:gd name="connsiteY7-42" fmla="*/ 48706 h 95004"/>
                <a:gd name="connsiteX8-43" fmla="*/ 712947 w 2541747"/>
                <a:gd name="connsiteY8-44" fmla="*/ 37131 h 95004"/>
                <a:gd name="connsiteX9-45" fmla="*/ 226810 w 2541747"/>
                <a:gd name="connsiteY9-46" fmla="*/ 48706 h 95004"/>
                <a:gd name="connsiteX10-47" fmla="*/ 192086 w 2541747"/>
                <a:gd name="connsiteY10-48" fmla="*/ 60280 h 95004"/>
                <a:gd name="connsiteX11-49" fmla="*/ 168937 w 2541747"/>
                <a:gd name="connsiteY11-50" fmla="*/ 95004 h 95004"/>
                <a:gd name="connsiteX12-51" fmla="*/ 0 w 2541747"/>
                <a:gd name="connsiteY12-52" fmla="*/ 24815 h 95004"/>
                <a:gd name="connsiteX0-53" fmla="*/ 2537771 w 2537771"/>
                <a:gd name="connsiteY0-54" fmla="*/ 13982 h 95004"/>
                <a:gd name="connsiteX1-55" fmla="*/ 2155807 w 2537771"/>
                <a:gd name="connsiteY1-56" fmla="*/ 13982 h 95004"/>
                <a:gd name="connsiteX2-57" fmla="*/ 2086358 w 2537771"/>
                <a:gd name="connsiteY2-58" fmla="*/ 37131 h 95004"/>
                <a:gd name="connsiteX3-59" fmla="*/ 1449751 w 2537771"/>
                <a:gd name="connsiteY3-60" fmla="*/ 60280 h 95004"/>
                <a:gd name="connsiteX4-61" fmla="*/ 1357153 w 2537771"/>
                <a:gd name="connsiteY4-62" fmla="*/ 71855 h 95004"/>
                <a:gd name="connsiteX5-63" fmla="*/ 1276131 w 2537771"/>
                <a:gd name="connsiteY5-64" fmla="*/ 83430 h 95004"/>
                <a:gd name="connsiteX6-65" fmla="*/ 813143 w 2537771"/>
                <a:gd name="connsiteY6-66" fmla="*/ 71855 h 95004"/>
                <a:gd name="connsiteX7-67" fmla="*/ 743695 w 2537771"/>
                <a:gd name="connsiteY7-68" fmla="*/ 48706 h 95004"/>
                <a:gd name="connsiteX8-69" fmla="*/ 708971 w 2537771"/>
                <a:gd name="connsiteY8-70" fmla="*/ 37131 h 95004"/>
                <a:gd name="connsiteX9-71" fmla="*/ 222834 w 2537771"/>
                <a:gd name="connsiteY9-72" fmla="*/ 48706 h 95004"/>
                <a:gd name="connsiteX10-73" fmla="*/ 188110 w 2537771"/>
                <a:gd name="connsiteY10-74" fmla="*/ 60280 h 95004"/>
                <a:gd name="connsiteX11-75" fmla="*/ 164961 w 2537771"/>
                <a:gd name="connsiteY11-76" fmla="*/ 95004 h 95004"/>
                <a:gd name="connsiteX12-77" fmla="*/ 0 w 2537771"/>
                <a:gd name="connsiteY12-78" fmla="*/ 1369 h 95004"/>
                <a:gd name="connsiteX0-79" fmla="*/ 2537771 w 2537771"/>
                <a:gd name="connsiteY0-80" fmla="*/ 13982 h 83430"/>
                <a:gd name="connsiteX1-81" fmla="*/ 2155807 w 2537771"/>
                <a:gd name="connsiteY1-82" fmla="*/ 13982 h 83430"/>
                <a:gd name="connsiteX2-83" fmla="*/ 2086358 w 2537771"/>
                <a:gd name="connsiteY2-84" fmla="*/ 37131 h 83430"/>
                <a:gd name="connsiteX3-85" fmla="*/ 1449751 w 2537771"/>
                <a:gd name="connsiteY3-86" fmla="*/ 60280 h 83430"/>
                <a:gd name="connsiteX4-87" fmla="*/ 1357153 w 2537771"/>
                <a:gd name="connsiteY4-88" fmla="*/ 71855 h 83430"/>
                <a:gd name="connsiteX5-89" fmla="*/ 1276131 w 2537771"/>
                <a:gd name="connsiteY5-90" fmla="*/ 83430 h 83430"/>
                <a:gd name="connsiteX6-91" fmla="*/ 813143 w 2537771"/>
                <a:gd name="connsiteY6-92" fmla="*/ 71855 h 83430"/>
                <a:gd name="connsiteX7-93" fmla="*/ 743695 w 2537771"/>
                <a:gd name="connsiteY7-94" fmla="*/ 48706 h 83430"/>
                <a:gd name="connsiteX8-95" fmla="*/ 708971 w 2537771"/>
                <a:gd name="connsiteY8-96" fmla="*/ 37131 h 83430"/>
                <a:gd name="connsiteX9-97" fmla="*/ 222834 w 2537771"/>
                <a:gd name="connsiteY9-98" fmla="*/ 48706 h 83430"/>
                <a:gd name="connsiteX10-99" fmla="*/ 188110 w 2537771"/>
                <a:gd name="connsiteY10-100" fmla="*/ 60280 h 83430"/>
                <a:gd name="connsiteX11-101" fmla="*/ 93392 w 2537771"/>
                <a:gd name="connsiteY11-102" fmla="*/ 83281 h 83430"/>
                <a:gd name="connsiteX12-103" fmla="*/ 0 w 2537771"/>
                <a:gd name="connsiteY12-104" fmla="*/ 1369 h 83430"/>
                <a:gd name="connsiteX0-105" fmla="*/ 2537771 w 2537771"/>
                <a:gd name="connsiteY0-106" fmla="*/ 13982 h 83430"/>
                <a:gd name="connsiteX1-107" fmla="*/ 2155807 w 2537771"/>
                <a:gd name="connsiteY1-108" fmla="*/ 13982 h 83430"/>
                <a:gd name="connsiteX2-109" fmla="*/ 2086358 w 2537771"/>
                <a:gd name="connsiteY2-110" fmla="*/ 37131 h 83430"/>
                <a:gd name="connsiteX3-111" fmla="*/ 1449751 w 2537771"/>
                <a:gd name="connsiteY3-112" fmla="*/ 60280 h 83430"/>
                <a:gd name="connsiteX4-113" fmla="*/ 1357153 w 2537771"/>
                <a:gd name="connsiteY4-114" fmla="*/ 71855 h 83430"/>
                <a:gd name="connsiteX5-115" fmla="*/ 1276131 w 2537771"/>
                <a:gd name="connsiteY5-116" fmla="*/ 83430 h 83430"/>
                <a:gd name="connsiteX6-117" fmla="*/ 813143 w 2537771"/>
                <a:gd name="connsiteY6-118" fmla="*/ 71855 h 83430"/>
                <a:gd name="connsiteX7-119" fmla="*/ 743695 w 2537771"/>
                <a:gd name="connsiteY7-120" fmla="*/ 48706 h 83430"/>
                <a:gd name="connsiteX8-121" fmla="*/ 708971 w 2537771"/>
                <a:gd name="connsiteY8-122" fmla="*/ 37131 h 83430"/>
                <a:gd name="connsiteX9-123" fmla="*/ 254643 w 2537771"/>
                <a:gd name="connsiteY9-124" fmla="*/ 72152 h 83430"/>
                <a:gd name="connsiteX10-125" fmla="*/ 188110 w 2537771"/>
                <a:gd name="connsiteY10-126" fmla="*/ 60280 h 83430"/>
                <a:gd name="connsiteX11-127" fmla="*/ 93392 w 2537771"/>
                <a:gd name="connsiteY11-128" fmla="*/ 83281 h 83430"/>
                <a:gd name="connsiteX12-129" fmla="*/ 0 w 2537771"/>
                <a:gd name="connsiteY12-130" fmla="*/ 1369 h 83430"/>
                <a:gd name="connsiteX0-131" fmla="*/ 2537771 w 2537771"/>
                <a:gd name="connsiteY0-132" fmla="*/ 13982 h 83430"/>
                <a:gd name="connsiteX1-133" fmla="*/ 2155807 w 2537771"/>
                <a:gd name="connsiteY1-134" fmla="*/ 13982 h 83430"/>
                <a:gd name="connsiteX2-135" fmla="*/ 2086358 w 2537771"/>
                <a:gd name="connsiteY2-136" fmla="*/ 37131 h 83430"/>
                <a:gd name="connsiteX3-137" fmla="*/ 1449751 w 2537771"/>
                <a:gd name="connsiteY3-138" fmla="*/ 60280 h 83430"/>
                <a:gd name="connsiteX4-139" fmla="*/ 1357153 w 2537771"/>
                <a:gd name="connsiteY4-140" fmla="*/ 71855 h 83430"/>
                <a:gd name="connsiteX5-141" fmla="*/ 1276131 w 2537771"/>
                <a:gd name="connsiteY5-142" fmla="*/ 83430 h 83430"/>
                <a:gd name="connsiteX6-143" fmla="*/ 813143 w 2537771"/>
                <a:gd name="connsiteY6-144" fmla="*/ 71855 h 83430"/>
                <a:gd name="connsiteX7-145" fmla="*/ 743695 w 2537771"/>
                <a:gd name="connsiteY7-146" fmla="*/ 48706 h 83430"/>
                <a:gd name="connsiteX8-147" fmla="*/ 708971 w 2537771"/>
                <a:gd name="connsiteY8-148" fmla="*/ 37131 h 83430"/>
                <a:gd name="connsiteX9-149" fmla="*/ 254643 w 2537771"/>
                <a:gd name="connsiteY9-150" fmla="*/ 72152 h 83430"/>
                <a:gd name="connsiteX10-151" fmla="*/ 180158 w 2537771"/>
                <a:gd name="connsiteY10-152" fmla="*/ 48557 h 83430"/>
                <a:gd name="connsiteX11-153" fmla="*/ 93392 w 2537771"/>
                <a:gd name="connsiteY11-154" fmla="*/ 83281 h 83430"/>
                <a:gd name="connsiteX12-155" fmla="*/ 0 w 2537771"/>
                <a:gd name="connsiteY12-156" fmla="*/ 1369 h 83430"/>
                <a:gd name="connsiteX0-157" fmla="*/ 2537771 w 2537771"/>
                <a:gd name="connsiteY0-158" fmla="*/ 13982 h 83430"/>
                <a:gd name="connsiteX1-159" fmla="*/ 2155807 w 2537771"/>
                <a:gd name="connsiteY1-160" fmla="*/ 13982 h 83430"/>
                <a:gd name="connsiteX2-161" fmla="*/ 2086358 w 2537771"/>
                <a:gd name="connsiteY2-162" fmla="*/ 37131 h 83430"/>
                <a:gd name="connsiteX3-163" fmla="*/ 1449751 w 2537771"/>
                <a:gd name="connsiteY3-164" fmla="*/ 60280 h 83430"/>
                <a:gd name="connsiteX4-165" fmla="*/ 1357153 w 2537771"/>
                <a:gd name="connsiteY4-166" fmla="*/ 71855 h 83430"/>
                <a:gd name="connsiteX5-167" fmla="*/ 1276131 w 2537771"/>
                <a:gd name="connsiteY5-168" fmla="*/ 83430 h 83430"/>
                <a:gd name="connsiteX6-169" fmla="*/ 813143 w 2537771"/>
                <a:gd name="connsiteY6-170" fmla="*/ 71855 h 83430"/>
                <a:gd name="connsiteX7-171" fmla="*/ 743695 w 2537771"/>
                <a:gd name="connsiteY7-172" fmla="*/ 48706 h 83430"/>
                <a:gd name="connsiteX8-173" fmla="*/ 605592 w 2537771"/>
                <a:gd name="connsiteY8-174" fmla="*/ 60577 h 83430"/>
                <a:gd name="connsiteX9-175" fmla="*/ 254643 w 2537771"/>
                <a:gd name="connsiteY9-176" fmla="*/ 72152 h 83430"/>
                <a:gd name="connsiteX10-177" fmla="*/ 180158 w 2537771"/>
                <a:gd name="connsiteY10-178" fmla="*/ 48557 h 83430"/>
                <a:gd name="connsiteX11-179" fmla="*/ 93392 w 2537771"/>
                <a:gd name="connsiteY11-180" fmla="*/ 83281 h 83430"/>
                <a:gd name="connsiteX12-181" fmla="*/ 0 w 2537771"/>
                <a:gd name="connsiteY12-182" fmla="*/ 1369 h 83430"/>
                <a:gd name="connsiteX0-183" fmla="*/ 2537771 w 2537771"/>
                <a:gd name="connsiteY0-184" fmla="*/ 13982 h 83430"/>
                <a:gd name="connsiteX1-185" fmla="*/ 2155807 w 2537771"/>
                <a:gd name="connsiteY1-186" fmla="*/ 13982 h 83430"/>
                <a:gd name="connsiteX2-187" fmla="*/ 2086358 w 2537771"/>
                <a:gd name="connsiteY2-188" fmla="*/ 37131 h 83430"/>
                <a:gd name="connsiteX3-189" fmla="*/ 1449751 w 2537771"/>
                <a:gd name="connsiteY3-190" fmla="*/ 60280 h 83430"/>
                <a:gd name="connsiteX4-191" fmla="*/ 1357153 w 2537771"/>
                <a:gd name="connsiteY4-192" fmla="*/ 71855 h 83430"/>
                <a:gd name="connsiteX5-193" fmla="*/ 1276131 w 2537771"/>
                <a:gd name="connsiteY5-194" fmla="*/ 83430 h 83430"/>
                <a:gd name="connsiteX6-195" fmla="*/ 813143 w 2537771"/>
                <a:gd name="connsiteY6-196" fmla="*/ 71855 h 83430"/>
                <a:gd name="connsiteX7-197" fmla="*/ 747671 w 2537771"/>
                <a:gd name="connsiteY7-198" fmla="*/ 60429 h 83430"/>
                <a:gd name="connsiteX8-199" fmla="*/ 605592 w 2537771"/>
                <a:gd name="connsiteY8-200" fmla="*/ 60577 h 83430"/>
                <a:gd name="connsiteX9-201" fmla="*/ 254643 w 2537771"/>
                <a:gd name="connsiteY9-202" fmla="*/ 72152 h 83430"/>
                <a:gd name="connsiteX10-203" fmla="*/ 180158 w 2537771"/>
                <a:gd name="connsiteY10-204" fmla="*/ 48557 h 83430"/>
                <a:gd name="connsiteX11-205" fmla="*/ 93392 w 2537771"/>
                <a:gd name="connsiteY11-206" fmla="*/ 83281 h 83430"/>
                <a:gd name="connsiteX12-207" fmla="*/ 0 w 2537771"/>
                <a:gd name="connsiteY12-208" fmla="*/ 1369 h 83430"/>
                <a:gd name="connsiteX0-209" fmla="*/ 2537771 w 2537771"/>
                <a:gd name="connsiteY0-210" fmla="*/ 13982 h 83430"/>
                <a:gd name="connsiteX1-211" fmla="*/ 2155807 w 2537771"/>
                <a:gd name="connsiteY1-212" fmla="*/ 13982 h 83430"/>
                <a:gd name="connsiteX2-213" fmla="*/ 2086358 w 2537771"/>
                <a:gd name="connsiteY2-214" fmla="*/ 37131 h 83430"/>
                <a:gd name="connsiteX3-215" fmla="*/ 1449751 w 2537771"/>
                <a:gd name="connsiteY3-216" fmla="*/ 60280 h 83430"/>
                <a:gd name="connsiteX4-217" fmla="*/ 1357153 w 2537771"/>
                <a:gd name="connsiteY4-218" fmla="*/ 71855 h 83430"/>
                <a:gd name="connsiteX5-219" fmla="*/ 1276131 w 2537771"/>
                <a:gd name="connsiteY5-220" fmla="*/ 83430 h 83430"/>
                <a:gd name="connsiteX6-221" fmla="*/ 813143 w 2537771"/>
                <a:gd name="connsiteY6-222" fmla="*/ 71855 h 83430"/>
                <a:gd name="connsiteX7-223" fmla="*/ 747671 w 2537771"/>
                <a:gd name="connsiteY7-224" fmla="*/ 60429 h 83430"/>
                <a:gd name="connsiteX8-225" fmla="*/ 526070 w 2537771"/>
                <a:gd name="connsiteY8-226" fmla="*/ 33224 h 83430"/>
                <a:gd name="connsiteX9-227" fmla="*/ 254643 w 2537771"/>
                <a:gd name="connsiteY9-228" fmla="*/ 72152 h 83430"/>
                <a:gd name="connsiteX10-229" fmla="*/ 180158 w 2537771"/>
                <a:gd name="connsiteY10-230" fmla="*/ 48557 h 83430"/>
                <a:gd name="connsiteX11-231" fmla="*/ 93392 w 2537771"/>
                <a:gd name="connsiteY11-232" fmla="*/ 83281 h 83430"/>
                <a:gd name="connsiteX12-233" fmla="*/ 0 w 2537771"/>
                <a:gd name="connsiteY12-234" fmla="*/ 1369 h 83430"/>
                <a:gd name="connsiteX0-235" fmla="*/ 2537771 w 2537771"/>
                <a:gd name="connsiteY0-236" fmla="*/ 13982 h 83934"/>
                <a:gd name="connsiteX1-237" fmla="*/ 2155807 w 2537771"/>
                <a:gd name="connsiteY1-238" fmla="*/ 13982 h 83934"/>
                <a:gd name="connsiteX2-239" fmla="*/ 2086358 w 2537771"/>
                <a:gd name="connsiteY2-240" fmla="*/ 37131 h 83934"/>
                <a:gd name="connsiteX3-241" fmla="*/ 1449751 w 2537771"/>
                <a:gd name="connsiteY3-242" fmla="*/ 60280 h 83934"/>
                <a:gd name="connsiteX4-243" fmla="*/ 1357153 w 2537771"/>
                <a:gd name="connsiteY4-244" fmla="*/ 71855 h 83934"/>
                <a:gd name="connsiteX5-245" fmla="*/ 1276131 w 2537771"/>
                <a:gd name="connsiteY5-246" fmla="*/ 83430 h 83934"/>
                <a:gd name="connsiteX6-247" fmla="*/ 960259 w 2537771"/>
                <a:gd name="connsiteY6-248" fmla="*/ 79670 h 83934"/>
                <a:gd name="connsiteX7-249" fmla="*/ 747671 w 2537771"/>
                <a:gd name="connsiteY7-250" fmla="*/ 60429 h 83934"/>
                <a:gd name="connsiteX8-251" fmla="*/ 526070 w 2537771"/>
                <a:gd name="connsiteY8-252" fmla="*/ 33224 h 83934"/>
                <a:gd name="connsiteX9-253" fmla="*/ 254643 w 2537771"/>
                <a:gd name="connsiteY9-254" fmla="*/ 72152 h 83934"/>
                <a:gd name="connsiteX10-255" fmla="*/ 180158 w 2537771"/>
                <a:gd name="connsiteY10-256" fmla="*/ 48557 h 83934"/>
                <a:gd name="connsiteX11-257" fmla="*/ 93392 w 2537771"/>
                <a:gd name="connsiteY11-258" fmla="*/ 83281 h 83934"/>
                <a:gd name="connsiteX12-259" fmla="*/ 0 w 2537771"/>
                <a:gd name="connsiteY12-260" fmla="*/ 1369 h 83934"/>
                <a:gd name="connsiteX0-261" fmla="*/ 2537771 w 2537771"/>
                <a:gd name="connsiteY0-262" fmla="*/ 13982 h 83934"/>
                <a:gd name="connsiteX1-263" fmla="*/ 2155807 w 2537771"/>
                <a:gd name="connsiteY1-264" fmla="*/ 13982 h 83934"/>
                <a:gd name="connsiteX2-265" fmla="*/ 2086358 w 2537771"/>
                <a:gd name="connsiteY2-266" fmla="*/ 37131 h 83934"/>
                <a:gd name="connsiteX3-267" fmla="*/ 1449751 w 2537771"/>
                <a:gd name="connsiteY3-268" fmla="*/ 60280 h 83934"/>
                <a:gd name="connsiteX4-269" fmla="*/ 1357153 w 2537771"/>
                <a:gd name="connsiteY4-270" fmla="*/ 71855 h 83934"/>
                <a:gd name="connsiteX5-271" fmla="*/ 1276131 w 2537771"/>
                <a:gd name="connsiteY5-272" fmla="*/ 83430 h 83934"/>
                <a:gd name="connsiteX6-273" fmla="*/ 960259 w 2537771"/>
                <a:gd name="connsiteY6-274" fmla="*/ 79670 h 83934"/>
                <a:gd name="connsiteX7-275" fmla="*/ 747671 w 2537771"/>
                <a:gd name="connsiteY7-276" fmla="*/ 60429 h 83934"/>
                <a:gd name="connsiteX8-277" fmla="*/ 526070 w 2537771"/>
                <a:gd name="connsiteY8-278" fmla="*/ 33224 h 83934"/>
                <a:gd name="connsiteX9-279" fmla="*/ 254643 w 2537771"/>
                <a:gd name="connsiteY9-280" fmla="*/ 72152 h 83934"/>
                <a:gd name="connsiteX10-281" fmla="*/ 180158 w 2537771"/>
                <a:gd name="connsiteY10-282" fmla="*/ 48557 h 83934"/>
                <a:gd name="connsiteX11-283" fmla="*/ 93392 w 2537771"/>
                <a:gd name="connsiteY11-284" fmla="*/ 83281 h 83934"/>
                <a:gd name="connsiteX12-285" fmla="*/ 0 w 2537771"/>
                <a:gd name="connsiteY12-286" fmla="*/ 1369 h 83934"/>
                <a:gd name="connsiteX0-287" fmla="*/ 2537771 w 2537771"/>
                <a:gd name="connsiteY0-288" fmla="*/ 13982 h 85357"/>
                <a:gd name="connsiteX1-289" fmla="*/ 2155807 w 2537771"/>
                <a:gd name="connsiteY1-290" fmla="*/ 13982 h 85357"/>
                <a:gd name="connsiteX2-291" fmla="*/ 2086358 w 2537771"/>
                <a:gd name="connsiteY2-292" fmla="*/ 37131 h 85357"/>
                <a:gd name="connsiteX3-293" fmla="*/ 1449751 w 2537771"/>
                <a:gd name="connsiteY3-294" fmla="*/ 60280 h 85357"/>
                <a:gd name="connsiteX4-295" fmla="*/ 1365106 w 2537771"/>
                <a:gd name="connsiteY4-296" fmla="*/ 52317 h 85357"/>
                <a:gd name="connsiteX5-297" fmla="*/ 1276131 w 2537771"/>
                <a:gd name="connsiteY5-298" fmla="*/ 83430 h 85357"/>
                <a:gd name="connsiteX6-299" fmla="*/ 960259 w 2537771"/>
                <a:gd name="connsiteY6-300" fmla="*/ 79670 h 85357"/>
                <a:gd name="connsiteX7-301" fmla="*/ 747671 w 2537771"/>
                <a:gd name="connsiteY7-302" fmla="*/ 60429 h 85357"/>
                <a:gd name="connsiteX8-303" fmla="*/ 526070 w 2537771"/>
                <a:gd name="connsiteY8-304" fmla="*/ 33224 h 85357"/>
                <a:gd name="connsiteX9-305" fmla="*/ 254643 w 2537771"/>
                <a:gd name="connsiteY9-306" fmla="*/ 72152 h 85357"/>
                <a:gd name="connsiteX10-307" fmla="*/ 180158 w 2537771"/>
                <a:gd name="connsiteY10-308" fmla="*/ 48557 h 85357"/>
                <a:gd name="connsiteX11-309" fmla="*/ 93392 w 2537771"/>
                <a:gd name="connsiteY11-310" fmla="*/ 83281 h 85357"/>
                <a:gd name="connsiteX12-311" fmla="*/ 0 w 2537771"/>
                <a:gd name="connsiteY12-312" fmla="*/ 1369 h 85357"/>
                <a:gd name="connsiteX0-313" fmla="*/ 2537771 w 2537771"/>
                <a:gd name="connsiteY0-314" fmla="*/ 13982 h 85357"/>
                <a:gd name="connsiteX1-315" fmla="*/ 2155807 w 2537771"/>
                <a:gd name="connsiteY1-316" fmla="*/ 13982 h 85357"/>
                <a:gd name="connsiteX2-317" fmla="*/ 2086358 w 2537771"/>
                <a:gd name="connsiteY2-318" fmla="*/ 37131 h 85357"/>
                <a:gd name="connsiteX3-319" fmla="*/ 1604819 w 2537771"/>
                <a:gd name="connsiteY3-320" fmla="*/ 72003 h 85357"/>
                <a:gd name="connsiteX4-321" fmla="*/ 1365106 w 2537771"/>
                <a:gd name="connsiteY4-322" fmla="*/ 52317 h 85357"/>
                <a:gd name="connsiteX5-323" fmla="*/ 1276131 w 2537771"/>
                <a:gd name="connsiteY5-324" fmla="*/ 83430 h 85357"/>
                <a:gd name="connsiteX6-325" fmla="*/ 960259 w 2537771"/>
                <a:gd name="connsiteY6-326" fmla="*/ 79670 h 85357"/>
                <a:gd name="connsiteX7-327" fmla="*/ 747671 w 2537771"/>
                <a:gd name="connsiteY7-328" fmla="*/ 60429 h 85357"/>
                <a:gd name="connsiteX8-329" fmla="*/ 526070 w 2537771"/>
                <a:gd name="connsiteY8-330" fmla="*/ 33224 h 85357"/>
                <a:gd name="connsiteX9-331" fmla="*/ 254643 w 2537771"/>
                <a:gd name="connsiteY9-332" fmla="*/ 72152 h 85357"/>
                <a:gd name="connsiteX10-333" fmla="*/ 180158 w 2537771"/>
                <a:gd name="connsiteY10-334" fmla="*/ 48557 h 85357"/>
                <a:gd name="connsiteX11-335" fmla="*/ 93392 w 2537771"/>
                <a:gd name="connsiteY11-336" fmla="*/ 83281 h 85357"/>
                <a:gd name="connsiteX12-337" fmla="*/ 0 w 2537771"/>
                <a:gd name="connsiteY12-338" fmla="*/ 1369 h 85357"/>
                <a:gd name="connsiteX0-339" fmla="*/ 2537771 w 2537771"/>
                <a:gd name="connsiteY0-340" fmla="*/ 13982 h 83281"/>
                <a:gd name="connsiteX1-341" fmla="*/ 2155807 w 2537771"/>
                <a:gd name="connsiteY1-342" fmla="*/ 13982 h 83281"/>
                <a:gd name="connsiteX2-343" fmla="*/ 2086358 w 2537771"/>
                <a:gd name="connsiteY2-344" fmla="*/ 37131 h 83281"/>
                <a:gd name="connsiteX3-345" fmla="*/ 1604819 w 2537771"/>
                <a:gd name="connsiteY3-346" fmla="*/ 72003 h 83281"/>
                <a:gd name="connsiteX4-347" fmla="*/ 1365106 w 2537771"/>
                <a:gd name="connsiteY4-348" fmla="*/ 52317 h 83281"/>
                <a:gd name="connsiteX5-349" fmla="*/ 1188657 w 2537771"/>
                <a:gd name="connsiteY5-350" fmla="*/ 71707 h 83281"/>
                <a:gd name="connsiteX6-351" fmla="*/ 960259 w 2537771"/>
                <a:gd name="connsiteY6-352" fmla="*/ 79670 h 83281"/>
                <a:gd name="connsiteX7-353" fmla="*/ 747671 w 2537771"/>
                <a:gd name="connsiteY7-354" fmla="*/ 60429 h 83281"/>
                <a:gd name="connsiteX8-355" fmla="*/ 526070 w 2537771"/>
                <a:gd name="connsiteY8-356" fmla="*/ 33224 h 83281"/>
                <a:gd name="connsiteX9-357" fmla="*/ 254643 w 2537771"/>
                <a:gd name="connsiteY9-358" fmla="*/ 72152 h 83281"/>
                <a:gd name="connsiteX10-359" fmla="*/ 180158 w 2537771"/>
                <a:gd name="connsiteY10-360" fmla="*/ 48557 h 83281"/>
                <a:gd name="connsiteX11-361" fmla="*/ 93392 w 2537771"/>
                <a:gd name="connsiteY11-362" fmla="*/ 83281 h 83281"/>
                <a:gd name="connsiteX12-363" fmla="*/ 0 w 2537771"/>
                <a:gd name="connsiteY12-364" fmla="*/ 1369 h 83281"/>
                <a:gd name="connsiteX0-365" fmla="*/ 2537771 w 2537771"/>
                <a:gd name="connsiteY0-366" fmla="*/ 12613 h 81912"/>
                <a:gd name="connsiteX1-367" fmla="*/ 2191592 w 2537771"/>
                <a:gd name="connsiteY1-368" fmla="*/ 39967 h 81912"/>
                <a:gd name="connsiteX2-369" fmla="*/ 2086358 w 2537771"/>
                <a:gd name="connsiteY2-370" fmla="*/ 35762 h 81912"/>
                <a:gd name="connsiteX3-371" fmla="*/ 1604819 w 2537771"/>
                <a:gd name="connsiteY3-372" fmla="*/ 70634 h 81912"/>
                <a:gd name="connsiteX4-373" fmla="*/ 1365106 w 2537771"/>
                <a:gd name="connsiteY4-374" fmla="*/ 50948 h 81912"/>
                <a:gd name="connsiteX5-375" fmla="*/ 1188657 w 2537771"/>
                <a:gd name="connsiteY5-376" fmla="*/ 70338 h 81912"/>
                <a:gd name="connsiteX6-377" fmla="*/ 960259 w 2537771"/>
                <a:gd name="connsiteY6-378" fmla="*/ 78301 h 81912"/>
                <a:gd name="connsiteX7-379" fmla="*/ 747671 w 2537771"/>
                <a:gd name="connsiteY7-380" fmla="*/ 59060 h 81912"/>
                <a:gd name="connsiteX8-381" fmla="*/ 526070 w 2537771"/>
                <a:gd name="connsiteY8-382" fmla="*/ 31855 h 81912"/>
                <a:gd name="connsiteX9-383" fmla="*/ 254643 w 2537771"/>
                <a:gd name="connsiteY9-384" fmla="*/ 70783 h 81912"/>
                <a:gd name="connsiteX10-385" fmla="*/ 180158 w 2537771"/>
                <a:gd name="connsiteY10-386" fmla="*/ 47188 h 81912"/>
                <a:gd name="connsiteX11-387" fmla="*/ 93392 w 2537771"/>
                <a:gd name="connsiteY11-388" fmla="*/ 81912 h 81912"/>
                <a:gd name="connsiteX12-389" fmla="*/ 0 w 2537771"/>
                <a:gd name="connsiteY12-390" fmla="*/ 0 h 81912"/>
                <a:gd name="connsiteX0-391" fmla="*/ 2537771 w 2537771"/>
                <a:gd name="connsiteY0-392" fmla="*/ 12613 h 81912"/>
                <a:gd name="connsiteX1-393" fmla="*/ 2191592 w 2537771"/>
                <a:gd name="connsiteY1-394" fmla="*/ 39967 h 81912"/>
                <a:gd name="connsiteX2-395" fmla="*/ 2054548 w 2537771"/>
                <a:gd name="connsiteY2-396" fmla="*/ 27946 h 81912"/>
                <a:gd name="connsiteX3-397" fmla="*/ 1604819 w 2537771"/>
                <a:gd name="connsiteY3-398" fmla="*/ 70634 h 81912"/>
                <a:gd name="connsiteX4-399" fmla="*/ 1365106 w 2537771"/>
                <a:gd name="connsiteY4-400" fmla="*/ 50948 h 81912"/>
                <a:gd name="connsiteX5-401" fmla="*/ 1188657 w 2537771"/>
                <a:gd name="connsiteY5-402" fmla="*/ 70338 h 81912"/>
                <a:gd name="connsiteX6-403" fmla="*/ 960259 w 2537771"/>
                <a:gd name="connsiteY6-404" fmla="*/ 78301 h 81912"/>
                <a:gd name="connsiteX7-405" fmla="*/ 747671 w 2537771"/>
                <a:gd name="connsiteY7-406" fmla="*/ 59060 h 81912"/>
                <a:gd name="connsiteX8-407" fmla="*/ 526070 w 2537771"/>
                <a:gd name="connsiteY8-408" fmla="*/ 31855 h 81912"/>
                <a:gd name="connsiteX9-409" fmla="*/ 254643 w 2537771"/>
                <a:gd name="connsiteY9-410" fmla="*/ 70783 h 81912"/>
                <a:gd name="connsiteX10-411" fmla="*/ 180158 w 2537771"/>
                <a:gd name="connsiteY10-412" fmla="*/ 47188 h 81912"/>
                <a:gd name="connsiteX11-413" fmla="*/ 93392 w 2537771"/>
                <a:gd name="connsiteY11-414" fmla="*/ 81912 h 81912"/>
                <a:gd name="connsiteX12-415" fmla="*/ 0 w 2537771"/>
                <a:gd name="connsiteY12-416" fmla="*/ 0 h 81912"/>
                <a:gd name="connsiteX0-417" fmla="*/ 2537771 w 2537771"/>
                <a:gd name="connsiteY0-418" fmla="*/ 12613 h 79392"/>
                <a:gd name="connsiteX1-419" fmla="*/ 2191592 w 2537771"/>
                <a:gd name="connsiteY1-420" fmla="*/ 39967 h 79392"/>
                <a:gd name="connsiteX2-421" fmla="*/ 2054548 w 2537771"/>
                <a:gd name="connsiteY2-422" fmla="*/ 27946 h 79392"/>
                <a:gd name="connsiteX3-423" fmla="*/ 1604819 w 2537771"/>
                <a:gd name="connsiteY3-424" fmla="*/ 70634 h 79392"/>
                <a:gd name="connsiteX4-425" fmla="*/ 1365106 w 2537771"/>
                <a:gd name="connsiteY4-426" fmla="*/ 50948 h 79392"/>
                <a:gd name="connsiteX5-427" fmla="*/ 1188657 w 2537771"/>
                <a:gd name="connsiteY5-428" fmla="*/ 70338 h 79392"/>
                <a:gd name="connsiteX6-429" fmla="*/ 960259 w 2537771"/>
                <a:gd name="connsiteY6-430" fmla="*/ 78301 h 79392"/>
                <a:gd name="connsiteX7-431" fmla="*/ 747671 w 2537771"/>
                <a:gd name="connsiteY7-432" fmla="*/ 59060 h 79392"/>
                <a:gd name="connsiteX8-433" fmla="*/ 526070 w 2537771"/>
                <a:gd name="connsiteY8-434" fmla="*/ 31855 h 79392"/>
                <a:gd name="connsiteX9-435" fmla="*/ 254643 w 2537771"/>
                <a:gd name="connsiteY9-436" fmla="*/ 70783 h 79392"/>
                <a:gd name="connsiteX10-437" fmla="*/ 180158 w 2537771"/>
                <a:gd name="connsiteY10-438" fmla="*/ 47188 h 79392"/>
                <a:gd name="connsiteX11-439" fmla="*/ 105320 w 2537771"/>
                <a:gd name="connsiteY11-440" fmla="*/ 62373 h 79392"/>
                <a:gd name="connsiteX12-441" fmla="*/ 0 w 2537771"/>
                <a:gd name="connsiteY12-442" fmla="*/ 0 h 793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2537771" h="79392">
                  <a:moveTo>
                    <a:pt x="2537771" y="12613"/>
                  </a:moveTo>
                  <a:cubicBezTo>
                    <a:pt x="2372259" y="-2434"/>
                    <a:pt x="2272129" y="37412"/>
                    <a:pt x="2191592" y="39967"/>
                  </a:cubicBezTo>
                  <a:cubicBezTo>
                    <a:pt x="2111055" y="42522"/>
                    <a:pt x="2152344" y="22835"/>
                    <a:pt x="2054548" y="27946"/>
                  </a:cubicBezTo>
                  <a:cubicBezTo>
                    <a:pt x="1956753" y="33057"/>
                    <a:pt x="2056264" y="56072"/>
                    <a:pt x="1604819" y="70634"/>
                  </a:cubicBezTo>
                  <a:cubicBezTo>
                    <a:pt x="1524915" y="64072"/>
                    <a:pt x="1434466" y="50997"/>
                    <a:pt x="1365106" y="50948"/>
                  </a:cubicBezTo>
                  <a:cubicBezTo>
                    <a:pt x="1295746" y="50899"/>
                    <a:pt x="1256132" y="65779"/>
                    <a:pt x="1188657" y="70338"/>
                  </a:cubicBezTo>
                  <a:cubicBezTo>
                    <a:pt x="1121183" y="74897"/>
                    <a:pt x="1114588" y="82159"/>
                    <a:pt x="960259" y="78301"/>
                  </a:cubicBezTo>
                  <a:cubicBezTo>
                    <a:pt x="937110" y="70585"/>
                    <a:pt x="820036" y="66801"/>
                    <a:pt x="747671" y="59060"/>
                  </a:cubicBezTo>
                  <a:cubicBezTo>
                    <a:pt x="675306" y="51319"/>
                    <a:pt x="608241" y="29901"/>
                    <a:pt x="526070" y="31855"/>
                  </a:cubicBezTo>
                  <a:cubicBezTo>
                    <a:pt x="443899" y="33809"/>
                    <a:pt x="312295" y="68228"/>
                    <a:pt x="254643" y="70783"/>
                  </a:cubicBezTo>
                  <a:cubicBezTo>
                    <a:pt x="196991" y="73338"/>
                    <a:pt x="205045" y="48590"/>
                    <a:pt x="180158" y="47188"/>
                  </a:cubicBezTo>
                  <a:cubicBezTo>
                    <a:pt x="155271" y="45786"/>
                    <a:pt x="113036" y="50798"/>
                    <a:pt x="105320" y="62373"/>
                  </a:cubicBezTo>
                  <a:cubicBezTo>
                    <a:pt x="49008" y="38977"/>
                    <a:pt x="8599" y="82012"/>
                    <a:pt x="0" y="0"/>
                  </a:cubicBezTo>
                </a:path>
              </a:pathLst>
            </a:custGeom>
            <a:noFill/>
            <a:ln w="349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3" name="Freeform 118"/>
            <p:cNvSpPr>
              <a:spLocks noEditPoints="1"/>
            </p:cNvSpPr>
            <p:nvPr/>
          </p:nvSpPr>
          <p:spPr bwMode="auto">
            <a:xfrm flipH="1">
              <a:off x="10124063" y="5530041"/>
              <a:ext cx="1513841" cy="619089"/>
            </a:xfrm>
            <a:custGeom>
              <a:avLst/>
              <a:gdLst>
                <a:gd name="T0" fmla="*/ 250 w 257"/>
                <a:gd name="T1" fmla="*/ 87 h 92"/>
                <a:gd name="T2" fmla="*/ 215 w 257"/>
                <a:gd name="T3" fmla="*/ 84 h 92"/>
                <a:gd name="T4" fmla="*/ 204 w 257"/>
                <a:gd name="T5" fmla="*/ 87 h 92"/>
                <a:gd name="T6" fmla="*/ 146 w 257"/>
                <a:gd name="T7" fmla="*/ 88 h 92"/>
                <a:gd name="T8" fmla="*/ 116 w 257"/>
                <a:gd name="T9" fmla="*/ 85 h 92"/>
                <a:gd name="T10" fmla="*/ 54 w 257"/>
                <a:gd name="T11" fmla="*/ 54 h 92"/>
                <a:gd name="T12" fmla="*/ 2 w 257"/>
                <a:gd name="T13" fmla="*/ 30 h 92"/>
                <a:gd name="T14" fmla="*/ 16 w 257"/>
                <a:gd name="T15" fmla="*/ 0 h 92"/>
                <a:gd name="T16" fmla="*/ 42 w 257"/>
                <a:gd name="T17" fmla="*/ 12 h 92"/>
                <a:gd name="T18" fmla="*/ 78 w 257"/>
                <a:gd name="T19" fmla="*/ 31 h 92"/>
                <a:gd name="T20" fmla="*/ 134 w 257"/>
                <a:gd name="T21" fmla="*/ 61 h 92"/>
                <a:gd name="T22" fmla="*/ 171 w 257"/>
                <a:gd name="T23" fmla="*/ 84 h 92"/>
                <a:gd name="T24" fmla="*/ 186 w 257"/>
                <a:gd name="T25" fmla="*/ 72 h 92"/>
                <a:gd name="T26" fmla="*/ 206 w 257"/>
                <a:gd name="T27" fmla="*/ 71 h 92"/>
                <a:gd name="T28" fmla="*/ 225 w 257"/>
                <a:gd name="T29" fmla="*/ 79 h 92"/>
                <a:gd name="T30" fmla="*/ 254 w 257"/>
                <a:gd name="T31" fmla="*/ 82 h 92"/>
                <a:gd name="T32" fmla="*/ 237 w 257"/>
                <a:gd name="T33" fmla="*/ 80 h 92"/>
                <a:gd name="T34" fmla="*/ 217 w 257"/>
                <a:gd name="T35" fmla="*/ 82 h 92"/>
                <a:gd name="T36" fmla="*/ 244 w 257"/>
                <a:gd name="T37" fmla="*/ 82 h 92"/>
                <a:gd name="T38" fmla="*/ 187 w 257"/>
                <a:gd name="T39" fmla="*/ 70 h 92"/>
                <a:gd name="T40" fmla="*/ 188 w 257"/>
                <a:gd name="T41" fmla="*/ 86 h 92"/>
                <a:gd name="T42" fmla="*/ 158 w 257"/>
                <a:gd name="T43" fmla="*/ 84 h 92"/>
                <a:gd name="T44" fmla="*/ 172 w 257"/>
                <a:gd name="T45" fmla="*/ 87 h 92"/>
                <a:gd name="T46" fmla="*/ 195 w 257"/>
                <a:gd name="T47" fmla="*/ 74 h 92"/>
                <a:gd name="T48" fmla="*/ 202 w 257"/>
                <a:gd name="T49" fmla="*/ 72 h 92"/>
                <a:gd name="T50" fmla="*/ 211 w 257"/>
                <a:gd name="T51" fmla="*/ 78 h 92"/>
                <a:gd name="T52" fmla="*/ 148 w 257"/>
                <a:gd name="T53" fmla="*/ 85 h 92"/>
                <a:gd name="T54" fmla="*/ 132 w 257"/>
                <a:gd name="T55" fmla="*/ 72 h 92"/>
                <a:gd name="T56" fmla="*/ 139 w 257"/>
                <a:gd name="T57" fmla="*/ 85 h 92"/>
                <a:gd name="T58" fmla="*/ 122 w 257"/>
                <a:gd name="T59" fmla="*/ 58 h 92"/>
                <a:gd name="T60" fmla="*/ 130 w 257"/>
                <a:gd name="T61" fmla="*/ 71 h 92"/>
                <a:gd name="T62" fmla="*/ 70 w 257"/>
                <a:gd name="T63" fmla="*/ 56 h 92"/>
                <a:gd name="T64" fmla="*/ 110 w 257"/>
                <a:gd name="T65" fmla="*/ 76 h 92"/>
                <a:gd name="T66" fmla="*/ 120 w 257"/>
                <a:gd name="T67" fmla="*/ 57 h 92"/>
                <a:gd name="T68" fmla="*/ 74 w 257"/>
                <a:gd name="T69" fmla="*/ 31 h 92"/>
                <a:gd name="T70" fmla="*/ 111 w 257"/>
                <a:gd name="T71" fmla="*/ 55 h 92"/>
                <a:gd name="T72" fmla="*/ 91 w 257"/>
                <a:gd name="T73" fmla="*/ 60 h 92"/>
                <a:gd name="T74" fmla="*/ 53 w 257"/>
                <a:gd name="T75" fmla="*/ 37 h 92"/>
                <a:gd name="T76" fmla="*/ 34 w 257"/>
                <a:gd name="T77" fmla="*/ 10 h 92"/>
                <a:gd name="T78" fmla="*/ 112 w 257"/>
                <a:gd name="T79" fmla="*/ 59 h 92"/>
                <a:gd name="T80" fmla="*/ 77 w 257"/>
                <a:gd name="T81" fmla="*/ 39 h 92"/>
                <a:gd name="T82" fmla="*/ 49 w 257"/>
                <a:gd name="T83" fmla="*/ 22 h 92"/>
                <a:gd name="T84" fmla="*/ 58 w 257"/>
                <a:gd name="T85" fmla="*/ 39 h 92"/>
                <a:gd name="T86" fmla="*/ 113 w 257"/>
                <a:gd name="T87" fmla="*/ 60 h 92"/>
                <a:gd name="T88" fmla="*/ 110 w 257"/>
                <a:gd name="T89" fmla="*/ 78 h 92"/>
                <a:gd name="T90" fmla="*/ 67 w 257"/>
                <a:gd name="T91" fmla="*/ 57 h 92"/>
                <a:gd name="T92" fmla="*/ 21 w 257"/>
                <a:gd name="T93" fmla="*/ 38 h 92"/>
                <a:gd name="T94" fmla="*/ 102 w 257"/>
                <a:gd name="T95" fmla="*/ 75 h 92"/>
                <a:gd name="T96" fmla="*/ 32 w 257"/>
                <a:gd name="T97" fmla="*/ 8 h 92"/>
                <a:gd name="T98" fmla="*/ 18 w 257"/>
                <a:gd name="T99" fmla="*/ 37 h 92"/>
                <a:gd name="T100" fmla="*/ 8 w 257"/>
                <a:gd name="T101" fmla="*/ 9 h 92"/>
                <a:gd name="T102" fmla="*/ 7 w 257"/>
                <a:gd name="T103" fmla="*/ 28 h 92"/>
                <a:gd name="T104" fmla="*/ 20 w 257"/>
                <a:gd name="T105"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7" h="92">
                  <a:moveTo>
                    <a:pt x="256" y="83"/>
                  </a:moveTo>
                  <a:cubicBezTo>
                    <a:pt x="256" y="84"/>
                    <a:pt x="257" y="87"/>
                    <a:pt x="256" y="89"/>
                  </a:cubicBezTo>
                  <a:cubicBezTo>
                    <a:pt x="253" y="89"/>
                    <a:pt x="253" y="88"/>
                    <a:pt x="250" y="87"/>
                  </a:cubicBezTo>
                  <a:cubicBezTo>
                    <a:pt x="244" y="86"/>
                    <a:pt x="238" y="83"/>
                    <a:pt x="231" y="84"/>
                  </a:cubicBezTo>
                  <a:cubicBezTo>
                    <a:pt x="229" y="84"/>
                    <a:pt x="227" y="86"/>
                    <a:pt x="225" y="86"/>
                  </a:cubicBezTo>
                  <a:cubicBezTo>
                    <a:pt x="221" y="86"/>
                    <a:pt x="219" y="84"/>
                    <a:pt x="215" y="84"/>
                  </a:cubicBezTo>
                  <a:cubicBezTo>
                    <a:pt x="212" y="82"/>
                    <a:pt x="208" y="79"/>
                    <a:pt x="205" y="76"/>
                  </a:cubicBezTo>
                  <a:cubicBezTo>
                    <a:pt x="206" y="79"/>
                    <a:pt x="208" y="81"/>
                    <a:pt x="208" y="84"/>
                  </a:cubicBezTo>
                  <a:cubicBezTo>
                    <a:pt x="207" y="86"/>
                    <a:pt x="205" y="86"/>
                    <a:pt x="204" y="87"/>
                  </a:cubicBezTo>
                  <a:cubicBezTo>
                    <a:pt x="196" y="87"/>
                    <a:pt x="189" y="90"/>
                    <a:pt x="183" y="91"/>
                  </a:cubicBezTo>
                  <a:cubicBezTo>
                    <a:pt x="172" y="91"/>
                    <a:pt x="163" y="85"/>
                    <a:pt x="152" y="86"/>
                  </a:cubicBezTo>
                  <a:cubicBezTo>
                    <a:pt x="150" y="87"/>
                    <a:pt x="148" y="88"/>
                    <a:pt x="146" y="88"/>
                  </a:cubicBezTo>
                  <a:cubicBezTo>
                    <a:pt x="142" y="88"/>
                    <a:pt x="138" y="87"/>
                    <a:pt x="134" y="87"/>
                  </a:cubicBezTo>
                  <a:cubicBezTo>
                    <a:pt x="130" y="87"/>
                    <a:pt x="125" y="86"/>
                    <a:pt x="121" y="86"/>
                  </a:cubicBezTo>
                  <a:cubicBezTo>
                    <a:pt x="119" y="87"/>
                    <a:pt x="117" y="87"/>
                    <a:pt x="116" y="85"/>
                  </a:cubicBezTo>
                  <a:cubicBezTo>
                    <a:pt x="105" y="79"/>
                    <a:pt x="94" y="73"/>
                    <a:pt x="83" y="67"/>
                  </a:cubicBezTo>
                  <a:cubicBezTo>
                    <a:pt x="79" y="65"/>
                    <a:pt x="76" y="63"/>
                    <a:pt x="72" y="61"/>
                  </a:cubicBezTo>
                  <a:cubicBezTo>
                    <a:pt x="66" y="59"/>
                    <a:pt x="60" y="57"/>
                    <a:pt x="54" y="54"/>
                  </a:cubicBezTo>
                  <a:cubicBezTo>
                    <a:pt x="43" y="49"/>
                    <a:pt x="31" y="46"/>
                    <a:pt x="21" y="40"/>
                  </a:cubicBezTo>
                  <a:cubicBezTo>
                    <a:pt x="17" y="38"/>
                    <a:pt x="12" y="36"/>
                    <a:pt x="8" y="34"/>
                  </a:cubicBezTo>
                  <a:cubicBezTo>
                    <a:pt x="6" y="32"/>
                    <a:pt x="4" y="32"/>
                    <a:pt x="2" y="30"/>
                  </a:cubicBezTo>
                  <a:cubicBezTo>
                    <a:pt x="1" y="28"/>
                    <a:pt x="0" y="26"/>
                    <a:pt x="0" y="24"/>
                  </a:cubicBezTo>
                  <a:cubicBezTo>
                    <a:pt x="0" y="18"/>
                    <a:pt x="5" y="9"/>
                    <a:pt x="8" y="5"/>
                  </a:cubicBezTo>
                  <a:cubicBezTo>
                    <a:pt x="10" y="3"/>
                    <a:pt x="13" y="1"/>
                    <a:pt x="16" y="0"/>
                  </a:cubicBezTo>
                  <a:cubicBezTo>
                    <a:pt x="17" y="0"/>
                    <a:pt x="19" y="0"/>
                    <a:pt x="20" y="0"/>
                  </a:cubicBezTo>
                  <a:cubicBezTo>
                    <a:pt x="26" y="3"/>
                    <a:pt x="33" y="7"/>
                    <a:pt x="39" y="10"/>
                  </a:cubicBezTo>
                  <a:cubicBezTo>
                    <a:pt x="40" y="11"/>
                    <a:pt x="41" y="11"/>
                    <a:pt x="42" y="12"/>
                  </a:cubicBezTo>
                  <a:cubicBezTo>
                    <a:pt x="45" y="13"/>
                    <a:pt x="48" y="15"/>
                    <a:pt x="52" y="17"/>
                  </a:cubicBezTo>
                  <a:cubicBezTo>
                    <a:pt x="58" y="20"/>
                    <a:pt x="64" y="23"/>
                    <a:pt x="70" y="26"/>
                  </a:cubicBezTo>
                  <a:cubicBezTo>
                    <a:pt x="73" y="28"/>
                    <a:pt x="75" y="30"/>
                    <a:pt x="78" y="31"/>
                  </a:cubicBezTo>
                  <a:cubicBezTo>
                    <a:pt x="91" y="39"/>
                    <a:pt x="104" y="46"/>
                    <a:pt x="117" y="53"/>
                  </a:cubicBezTo>
                  <a:cubicBezTo>
                    <a:pt x="120" y="55"/>
                    <a:pt x="123" y="56"/>
                    <a:pt x="126" y="57"/>
                  </a:cubicBezTo>
                  <a:cubicBezTo>
                    <a:pt x="128" y="59"/>
                    <a:pt x="131" y="61"/>
                    <a:pt x="134" y="61"/>
                  </a:cubicBezTo>
                  <a:cubicBezTo>
                    <a:pt x="139" y="68"/>
                    <a:pt x="145" y="74"/>
                    <a:pt x="150" y="82"/>
                  </a:cubicBezTo>
                  <a:cubicBezTo>
                    <a:pt x="153" y="81"/>
                    <a:pt x="157" y="82"/>
                    <a:pt x="162" y="82"/>
                  </a:cubicBezTo>
                  <a:cubicBezTo>
                    <a:pt x="165" y="82"/>
                    <a:pt x="168" y="83"/>
                    <a:pt x="171" y="84"/>
                  </a:cubicBezTo>
                  <a:cubicBezTo>
                    <a:pt x="176" y="84"/>
                    <a:pt x="181" y="84"/>
                    <a:pt x="185" y="84"/>
                  </a:cubicBezTo>
                  <a:cubicBezTo>
                    <a:pt x="191" y="85"/>
                    <a:pt x="196" y="83"/>
                    <a:pt x="200" y="80"/>
                  </a:cubicBezTo>
                  <a:cubicBezTo>
                    <a:pt x="198" y="75"/>
                    <a:pt x="188" y="78"/>
                    <a:pt x="186" y="72"/>
                  </a:cubicBezTo>
                  <a:cubicBezTo>
                    <a:pt x="185" y="67"/>
                    <a:pt x="190" y="65"/>
                    <a:pt x="195" y="66"/>
                  </a:cubicBezTo>
                  <a:cubicBezTo>
                    <a:pt x="196" y="66"/>
                    <a:pt x="197" y="66"/>
                    <a:pt x="198" y="67"/>
                  </a:cubicBezTo>
                  <a:cubicBezTo>
                    <a:pt x="201" y="68"/>
                    <a:pt x="203" y="70"/>
                    <a:pt x="206" y="71"/>
                  </a:cubicBezTo>
                  <a:cubicBezTo>
                    <a:pt x="208" y="73"/>
                    <a:pt x="211" y="76"/>
                    <a:pt x="213" y="77"/>
                  </a:cubicBezTo>
                  <a:cubicBezTo>
                    <a:pt x="214" y="78"/>
                    <a:pt x="216" y="78"/>
                    <a:pt x="218" y="79"/>
                  </a:cubicBezTo>
                  <a:cubicBezTo>
                    <a:pt x="221" y="80"/>
                    <a:pt x="222" y="80"/>
                    <a:pt x="225" y="79"/>
                  </a:cubicBezTo>
                  <a:cubicBezTo>
                    <a:pt x="228" y="79"/>
                    <a:pt x="232" y="78"/>
                    <a:pt x="235" y="78"/>
                  </a:cubicBezTo>
                  <a:cubicBezTo>
                    <a:pt x="238" y="78"/>
                    <a:pt x="242" y="80"/>
                    <a:pt x="246" y="81"/>
                  </a:cubicBezTo>
                  <a:cubicBezTo>
                    <a:pt x="249" y="82"/>
                    <a:pt x="253" y="82"/>
                    <a:pt x="254" y="82"/>
                  </a:cubicBezTo>
                  <a:cubicBezTo>
                    <a:pt x="255" y="83"/>
                    <a:pt x="255" y="82"/>
                    <a:pt x="256" y="83"/>
                  </a:cubicBezTo>
                  <a:close/>
                  <a:moveTo>
                    <a:pt x="244" y="82"/>
                  </a:moveTo>
                  <a:cubicBezTo>
                    <a:pt x="242" y="82"/>
                    <a:pt x="239" y="81"/>
                    <a:pt x="237" y="80"/>
                  </a:cubicBezTo>
                  <a:cubicBezTo>
                    <a:pt x="231" y="80"/>
                    <a:pt x="226" y="82"/>
                    <a:pt x="221" y="82"/>
                  </a:cubicBezTo>
                  <a:cubicBezTo>
                    <a:pt x="217" y="81"/>
                    <a:pt x="215" y="80"/>
                    <a:pt x="212" y="79"/>
                  </a:cubicBezTo>
                  <a:cubicBezTo>
                    <a:pt x="213" y="80"/>
                    <a:pt x="215" y="82"/>
                    <a:pt x="217" y="82"/>
                  </a:cubicBezTo>
                  <a:cubicBezTo>
                    <a:pt x="223" y="84"/>
                    <a:pt x="227" y="82"/>
                    <a:pt x="232" y="82"/>
                  </a:cubicBezTo>
                  <a:cubicBezTo>
                    <a:pt x="241" y="81"/>
                    <a:pt x="247" y="85"/>
                    <a:pt x="254" y="86"/>
                  </a:cubicBezTo>
                  <a:cubicBezTo>
                    <a:pt x="254" y="82"/>
                    <a:pt x="249" y="83"/>
                    <a:pt x="244" y="82"/>
                  </a:cubicBezTo>
                  <a:close/>
                  <a:moveTo>
                    <a:pt x="205" y="74"/>
                  </a:moveTo>
                  <a:cubicBezTo>
                    <a:pt x="204" y="71"/>
                    <a:pt x="201" y="70"/>
                    <a:pt x="198" y="69"/>
                  </a:cubicBezTo>
                  <a:cubicBezTo>
                    <a:pt x="195" y="68"/>
                    <a:pt x="188" y="65"/>
                    <a:pt x="187" y="70"/>
                  </a:cubicBezTo>
                  <a:cubicBezTo>
                    <a:pt x="187" y="75"/>
                    <a:pt x="194" y="74"/>
                    <a:pt x="198" y="76"/>
                  </a:cubicBezTo>
                  <a:cubicBezTo>
                    <a:pt x="200" y="76"/>
                    <a:pt x="203" y="79"/>
                    <a:pt x="203" y="81"/>
                  </a:cubicBezTo>
                  <a:cubicBezTo>
                    <a:pt x="202" y="83"/>
                    <a:pt x="192" y="86"/>
                    <a:pt x="188" y="86"/>
                  </a:cubicBezTo>
                  <a:cubicBezTo>
                    <a:pt x="183" y="86"/>
                    <a:pt x="178" y="86"/>
                    <a:pt x="174" y="85"/>
                  </a:cubicBezTo>
                  <a:cubicBezTo>
                    <a:pt x="170" y="85"/>
                    <a:pt x="165" y="83"/>
                    <a:pt x="161" y="83"/>
                  </a:cubicBezTo>
                  <a:cubicBezTo>
                    <a:pt x="160" y="83"/>
                    <a:pt x="159" y="84"/>
                    <a:pt x="158" y="84"/>
                  </a:cubicBezTo>
                  <a:cubicBezTo>
                    <a:pt x="155" y="83"/>
                    <a:pt x="152" y="82"/>
                    <a:pt x="151" y="85"/>
                  </a:cubicBezTo>
                  <a:cubicBezTo>
                    <a:pt x="155" y="85"/>
                    <a:pt x="160" y="85"/>
                    <a:pt x="164" y="85"/>
                  </a:cubicBezTo>
                  <a:cubicBezTo>
                    <a:pt x="167" y="86"/>
                    <a:pt x="169" y="88"/>
                    <a:pt x="172" y="87"/>
                  </a:cubicBezTo>
                  <a:cubicBezTo>
                    <a:pt x="184" y="92"/>
                    <a:pt x="193" y="85"/>
                    <a:pt x="205" y="85"/>
                  </a:cubicBezTo>
                  <a:cubicBezTo>
                    <a:pt x="208" y="82"/>
                    <a:pt x="204" y="79"/>
                    <a:pt x="203" y="77"/>
                  </a:cubicBezTo>
                  <a:cubicBezTo>
                    <a:pt x="200" y="76"/>
                    <a:pt x="198" y="74"/>
                    <a:pt x="195" y="74"/>
                  </a:cubicBezTo>
                  <a:cubicBezTo>
                    <a:pt x="195" y="73"/>
                    <a:pt x="195" y="73"/>
                    <a:pt x="195" y="73"/>
                  </a:cubicBezTo>
                  <a:cubicBezTo>
                    <a:pt x="193" y="73"/>
                    <a:pt x="192" y="72"/>
                    <a:pt x="193" y="70"/>
                  </a:cubicBezTo>
                  <a:cubicBezTo>
                    <a:pt x="197" y="68"/>
                    <a:pt x="200" y="72"/>
                    <a:pt x="202" y="72"/>
                  </a:cubicBezTo>
                  <a:cubicBezTo>
                    <a:pt x="203" y="73"/>
                    <a:pt x="205" y="74"/>
                    <a:pt x="207" y="75"/>
                  </a:cubicBezTo>
                  <a:cubicBezTo>
                    <a:pt x="208" y="76"/>
                    <a:pt x="210" y="78"/>
                    <a:pt x="212" y="78"/>
                  </a:cubicBezTo>
                  <a:cubicBezTo>
                    <a:pt x="211" y="78"/>
                    <a:pt x="211" y="78"/>
                    <a:pt x="211" y="78"/>
                  </a:cubicBezTo>
                  <a:cubicBezTo>
                    <a:pt x="209" y="76"/>
                    <a:pt x="208" y="74"/>
                    <a:pt x="205" y="74"/>
                  </a:cubicBezTo>
                  <a:close/>
                  <a:moveTo>
                    <a:pt x="139" y="85"/>
                  </a:moveTo>
                  <a:cubicBezTo>
                    <a:pt x="142" y="85"/>
                    <a:pt x="147" y="87"/>
                    <a:pt x="148" y="85"/>
                  </a:cubicBezTo>
                  <a:cubicBezTo>
                    <a:pt x="148" y="84"/>
                    <a:pt x="148" y="84"/>
                    <a:pt x="148" y="84"/>
                  </a:cubicBezTo>
                  <a:cubicBezTo>
                    <a:pt x="144" y="77"/>
                    <a:pt x="140" y="69"/>
                    <a:pt x="133" y="64"/>
                  </a:cubicBezTo>
                  <a:cubicBezTo>
                    <a:pt x="132" y="67"/>
                    <a:pt x="133" y="69"/>
                    <a:pt x="132" y="72"/>
                  </a:cubicBezTo>
                  <a:cubicBezTo>
                    <a:pt x="132" y="77"/>
                    <a:pt x="128" y="80"/>
                    <a:pt x="126" y="83"/>
                  </a:cubicBezTo>
                  <a:cubicBezTo>
                    <a:pt x="125" y="83"/>
                    <a:pt x="123" y="84"/>
                    <a:pt x="124" y="85"/>
                  </a:cubicBezTo>
                  <a:cubicBezTo>
                    <a:pt x="128" y="85"/>
                    <a:pt x="134" y="84"/>
                    <a:pt x="139" y="85"/>
                  </a:cubicBezTo>
                  <a:close/>
                  <a:moveTo>
                    <a:pt x="130" y="71"/>
                  </a:moveTo>
                  <a:cubicBezTo>
                    <a:pt x="131" y="68"/>
                    <a:pt x="131" y="65"/>
                    <a:pt x="130" y="62"/>
                  </a:cubicBezTo>
                  <a:cubicBezTo>
                    <a:pt x="127" y="61"/>
                    <a:pt x="125" y="58"/>
                    <a:pt x="122" y="58"/>
                  </a:cubicBezTo>
                  <a:cubicBezTo>
                    <a:pt x="123" y="68"/>
                    <a:pt x="120" y="76"/>
                    <a:pt x="112" y="80"/>
                  </a:cubicBezTo>
                  <a:cubicBezTo>
                    <a:pt x="114" y="82"/>
                    <a:pt x="117" y="83"/>
                    <a:pt x="120" y="84"/>
                  </a:cubicBezTo>
                  <a:cubicBezTo>
                    <a:pt x="124" y="81"/>
                    <a:pt x="130" y="78"/>
                    <a:pt x="130" y="71"/>
                  </a:cubicBezTo>
                  <a:close/>
                  <a:moveTo>
                    <a:pt x="41" y="41"/>
                  </a:moveTo>
                  <a:cubicBezTo>
                    <a:pt x="45" y="43"/>
                    <a:pt x="49" y="45"/>
                    <a:pt x="54" y="47"/>
                  </a:cubicBezTo>
                  <a:cubicBezTo>
                    <a:pt x="59" y="50"/>
                    <a:pt x="64" y="54"/>
                    <a:pt x="70" y="56"/>
                  </a:cubicBezTo>
                  <a:cubicBezTo>
                    <a:pt x="75" y="58"/>
                    <a:pt x="80" y="61"/>
                    <a:pt x="86" y="64"/>
                  </a:cubicBezTo>
                  <a:cubicBezTo>
                    <a:pt x="91" y="66"/>
                    <a:pt x="96" y="69"/>
                    <a:pt x="102" y="71"/>
                  </a:cubicBezTo>
                  <a:cubicBezTo>
                    <a:pt x="105" y="73"/>
                    <a:pt x="108" y="75"/>
                    <a:pt x="110" y="76"/>
                  </a:cubicBezTo>
                  <a:cubicBezTo>
                    <a:pt x="111" y="76"/>
                    <a:pt x="113" y="76"/>
                    <a:pt x="113" y="76"/>
                  </a:cubicBezTo>
                  <a:cubicBezTo>
                    <a:pt x="115" y="76"/>
                    <a:pt x="118" y="73"/>
                    <a:pt x="119" y="71"/>
                  </a:cubicBezTo>
                  <a:cubicBezTo>
                    <a:pt x="121" y="66"/>
                    <a:pt x="121" y="61"/>
                    <a:pt x="120" y="57"/>
                  </a:cubicBezTo>
                  <a:cubicBezTo>
                    <a:pt x="112" y="52"/>
                    <a:pt x="104" y="48"/>
                    <a:pt x="97" y="44"/>
                  </a:cubicBezTo>
                  <a:cubicBezTo>
                    <a:pt x="94" y="43"/>
                    <a:pt x="92" y="41"/>
                    <a:pt x="89" y="39"/>
                  </a:cubicBezTo>
                  <a:cubicBezTo>
                    <a:pt x="84" y="37"/>
                    <a:pt x="79" y="34"/>
                    <a:pt x="74" y="31"/>
                  </a:cubicBezTo>
                  <a:cubicBezTo>
                    <a:pt x="68" y="28"/>
                    <a:pt x="62" y="24"/>
                    <a:pt x="56" y="21"/>
                  </a:cubicBezTo>
                  <a:cubicBezTo>
                    <a:pt x="55" y="21"/>
                    <a:pt x="54" y="20"/>
                    <a:pt x="53" y="20"/>
                  </a:cubicBezTo>
                  <a:cubicBezTo>
                    <a:pt x="71" y="34"/>
                    <a:pt x="90" y="45"/>
                    <a:pt x="111" y="55"/>
                  </a:cubicBezTo>
                  <a:cubicBezTo>
                    <a:pt x="111" y="56"/>
                    <a:pt x="112" y="56"/>
                    <a:pt x="113" y="56"/>
                  </a:cubicBezTo>
                  <a:cubicBezTo>
                    <a:pt x="113" y="58"/>
                    <a:pt x="114" y="59"/>
                    <a:pt x="115" y="60"/>
                  </a:cubicBezTo>
                  <a:cubicBezTo>
                    <a:pt x="112" y="70"/>
                    <a:pt x="98" y="64"/>
                    <a:pt x="91" y="60"/>
                  </a:cubicBezTo>
                  <a:cubicBezTo>
                    <a:pt x="84" y="57"/>
                    <a:pt x="77" y="53"/>
                    <a:pt x="70" y="49"/>
                  </a:cubicBezTo>
                  <a:cubicBezTo>
                    <a:pt x="66" y="47"/>
                    <a:pt x="62" y="45"/>
                    <a:pt x="60" y="43"/>
                  </a:cubicBezTo>
                  <a:cubicBezTo>
                    <a:pt x="58" y="42"/>
                    <a:pt x="55" y="39"/>
                    <a:pt x="53" y="37"/>
                  </a:cubicBezTo>
                  <a:cubicBezTo>
                    <a:pt x="51" y="35"/>
                    <a:pt x="48" y="33"/>
                    <a:pt x="46" y="31"/>
                  </a:cubicBezTo>
                  <a:cubicBezTo>
                    <a:pt x="42" y="26"/>
                    <a:pt x="46" y="19"/>
                    <a:pt x="51" y="18"/>
                  </a:cubicBezTo>
                  <a:cubicBezTo>
                    <a:pt x="45" y="16"/>
                    <a:pt x="40" y="12"/>
                    <a:pt x="34" y="10"/>
                  </a:cubicBezTo>
                  <a:cubicBezTo>
                    <a:pt x="37" y="19"/>
                    <a:pt x="31" y="26"/>
                    <a:pt x="27" y="33"/>
                  </a:cubicBezTo>
                  <a:cubicBezTo>
                    <a:pt x="31" y="36"/>
                    <a:pt x="37" y="38"/>
                    <a:pt x="41" y="41"/>
                  </a:cubicBezTo>
                  <a:close/>
                  <a:moveTo>
                    <a:pt x="112" y="59"/>
                  </a:moveTo>
                  <a:cubicBezTo>
                    <a:pt x="111" y="57"/>
                    <a:pt x="107" y="56"/>
                    <a:pt x="106" y="55"/>
                  </a:cubicBezTo>
                  <a:cubicBezTo>
                    <a:pt x="101" y="51"/>
                    <a:pt x="96" y="50"/>
                    <a:pt x="91" y="47"/>
                  </a:cubicBezTo>
                  <a:cubicBezTo>
                    <a:pt x="86" y="44"/>
                    <a:pt x="82" y="42"/>
                    <a:pt x="77" y="39"/>
                  </a:cubicBezTo>
                  <a:cubicBezTo>
                    <a:pt x="72" y="36"/>
                    <a:pt x="68" y="33"/>
                    <a:pt x="63" y="30"/>
                  </a:cubicBezTo>
                  <a:cubicBezTo>
                    <a:pt x="61" y="28"/>
                    <a:pt x="59" y="27"/>
                    <a:pt x="56" y="25"/>
                  </a:cubicBezTo>
                  <a:cubicBezTo>
                    <a:pt x="54" y="24"/>
                    <a:pt x="51" y="21"/>
                    <a:pt x="49" y="22"/>
                  </a:cubicBezTo>
                  <a:cubicBezTo>
                    <a:pt x="47" y="22"/>
                    <a:pt x="46" y="26"/>
                    <a:pt x="46" y="28"/>
                  </a:cubicBezTo>
                  <a:cubicBezTo>
                    <a:pt x="47" y="29"/>
                    <a:pt x="50" y="32"/>
                    <a:pt x="52" y="34"/>
                  </a:cubicBezTo>
                  <a:cubicBezTo>
                    <a:pt x="54" y="36"/>
                    <a:pt x="56" y="37"/>
                    <a:pt x="58" y="39"/>
                  </a:cubicBezTo>
                  <a:cubicBezTo>
                    <a:pt x="67" y="46"/>
                    <a:pt x="77" y="50"/>
                    <a:pt x="87" y="56"/>
                  </a:cubicBezTo>
                  <a:cubicBezTo>
                    <a:pt x="94" y="60"/>
                    <a:pt x="102" y="65"/>
                    <a:pt x="111" y="62"/>
                  </a:cubicBezTo>
                  <a:cubicBezTo>
                    <a:pt x="112" y="62"/>
                    <a:pt x="113" y="61"/>
                    <a:pt x="113" y="60"/>
                  </a:cubicBezTo>
                  <a:cubicBezTo>
                    <a:pt x="113" y="60"/>
                    <a:pt x="113" y="60"/>
                    <a:pt x="113" y="60"/>
                  </a:cubicBezTo>
                  <a:cubicBezTo>
                    <a:pt x="113" y="59"/>
                    <a:pt x="113" y="59"/>
                    <a:pt x="112" y="59"/>
                  </a:cubicBezTo>
                  <a:close/>
                  <a:moveTo>
                    <a:pt x="110" y="78"/>
                  </a:moveTo>
                  <a:cubicBezTo>
                    <a:pt x="107" y="76"/>
                    <a:pt x="103" y="74"/>
                    <a:pt x="99" y="72"/>
                  </a:cubicBezTo>
                  <a:cubicBezTo>
                    <a:pt x="95" y="71"/>
                    <a:pt x="91" y="69"/>
                    <a:pt x="88" y="67"/>
                  </a:cubicBezTo>
                  <a:cubicBezTo>
                    <a:pt x="81" y="63"/>
                    <a:pt x="74" y="60"/>
                    <a:pt x="67" y="57"/>
                  </a:cubicBezTo>
                  <a:cubicBezTo>
                    <a:pt x="60" y="53"/>
                    <a:pt x="53" y="49"/>
                    <a:pt x="46" y="46"/>
                  </a:cubicBezTo>
                  <a:cubicBezTo>
                    <a:pt x="39" y="42"/>
                    <a:pt x="33" y="38"/>
                    <a:pt x="26" y="35"/>
                  </a:cubicBezTo>
                  <a:cubicBezTo>
                    <a:pt x="25" y="35"/>
                    <a:pt x="22" y="37"/>
                    <a:pt x="21" y="38"/>
                  </a:cubicBezTo>
                  <a:cubicBezTo>
                    <a:pt x="32" y="44"/>
                    <a:pt x="45" y="48"/>
                    <a:pt x="56" y="53"/>
                  </a:cubicBezTo>
                  <a:cubicBezTo>
                    <a:pt x="64" y="57"/>
                    <a:pt x="73" y="59"/>
                    <a:pt x="80" y="63"/>
                  </a:cubicBezTo>
                  <a:cubicBezTo>
                    <a:pt x="88" y="67"/>
                    <a:pt x="95" y="71"/>
                    <a:pt x="102" y="75"/>
                  </a:cubicBezTo>
                  <a:cubicBezTo>
                    <a:pt x="105" y="77"/>
                    <a:pt x="107" y="79"/>
                    <a:pt x="110" y="78"/>
                  </a:cubicBezTo>
                  <a:cubicBezTo>
                    <a:pt x="110" y="78"/>
                    <a:pt x="110" y="78"/>
                    <a:pt x="110" y="78"/>
                  </a:cubicBezTo>
                  <a:close/>
                  <a:moveTo>
                    <a:pt x="32" y="8"/>
                  </a:moveTo>
                  <a:cubicBezTo>
                    <a:pt x="28" y="7"/>
                    <a:pt x="25" y="5"/>
                    <a:pt x="22" y="3"/>
                  </a:cubicBezTo>
                  <a:cubicBezTo>
                    <a:pt x="23" y="16"/>
                    <a:pt x="15" y="26"/>
                    <a:pt x="7" y="31"/>
                  </a:cubicBezTo>
                  <a:cubicBezTo>
                    <a:pt x="11" y="33"/>
                    <a:pt x="15" y="35"/>
                    <a:pt x="18" y="37"/>
                  </a:cubicBezTo>
                  <a:cubicBezTo>
                    <a:pt x="27" y="32"/>
                    <a:pt x="35" y="20"/>
                    <a:pt x="32" y="8"/>
                  </a:cubicBezTo>
                  <a:close/>
                  <a:moveTo>
                    <a:pt x="9" y="8"/>
                  </a:moveTo>
                  <a:cubicBezTo>
                    <a:pt x="9" y="8"/>
                    <a:pt x="8" y="9"/>
                    <a:pt x="8" y="9"/>
                  </a:cubicBezTo>
                  <a:cubicBezTo>
                    <a:pt x="7" y="11"/>
                    <a:pt x="6" y="12"/>
                    <a:pt x="5" y="14"/>
                  </a:cubicBezTo>
                  <a:cubicBezTo>
                    <a:pt x="4" y="16"/>
                    <a:pt x="3" y="18"/>
                    <a:pt x="2" y="20"/>
                  </a:cubicBezTo>
                  <a:cubicBezTo>
                    <a:pt x="1" y="24"/>
                    <a:pt x="3" y="30"/>
                    <a:pt x="7" y="28"/>
                  </a:cubicBezTo>
                  <a:cubicBezTo>
                    <a:pt x="10" y="27"/>
                    <a:pt x="11" y="25"/>
                    <a:pt x="13" y="22"/>
                  </a:cubicBezTo>
                  <a:cubicBezTo>
                    <a:pt x="15" y="21"/>
                    <a:pt x="16" y="20"/>
                    <a:pt x="17" y="18"/>
                  </a:cubicBezTo>
                  <a:cubicBezTo>
                    <a:pt x="19" y="15"/>
                    <a:pt x="20" y="9"/>
                    <a:pt x="20" y="4"/>
                  </a:cubicBezTo>
                  <a:cubicBezTo>
                    <a:pt x="20" y="4"/>
                    <a:pt x="18" y="3"/>
                    <a:pt x="18" y="2"/>
                  </a:cubicBezTo>
                  <a:cubicBezTo>
                    <a:pt x="14" y="3"/>
                    <a:pt x="12" y="5"/>
                    <a:pt x="9" y="8"/>
                  </a:cubicBezTo>
                  <a:close/>
                </a:path>
              </a:pathLst>
            </a:custGeom>
            <a:solidFill>
              <a:schemeClr val="tx1"/>
            </a:solidFill>
            <a:ln>
              <a:noFill/>
            </a:ln>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grpSp>
      <p:grpSp>
        <p:nvGrpSpPr>
          <p:cNvPr id="24" name="PA_组合 33"/>
          <p:cNvGrpSpPr/>
          <p:nvPr>
            <p:custDataLst>
              <p:tags r:id="rId2"/>
            </p:custDataLst>
          </p:nvPr>
        </p:nvGrpSpPr>
        <p:grpSpPr bwMode="auto">
          <a:xfrm>
            <a:off x="4904734" y="5774235"/>
            <a:ext cx="2142906" cy="1128218"/>
            <a:chOff x="7394576" y="3627438"/>
            <a:chExt cx="1077913" cy="566738"/>
          </a:xfrm>
          <a:solidFill>
            <a:schemeClr val="tx1"/>
          </a:solidFill>
        </p:grpSpPr>
        <p:sp>
          <p:nvSpPr>
            <p:cNvPr id="25" name="Freeform 100"/>
            <p:cNvSpPr/>
            <p:nvPr/>
          </p:nvSpPr>
          <p:spPr bwMode="auto">
            <a:xfrm>
              <a:off x="8122380" y="3680704"/>
              <a:ext cx="97606" cy="17045"/>
            </a:xfrm>
            <a:custGeom>
              <a:avLst/>
              <a:gdLst>
                <a:gd name="T0" fmla="*/ 31 w 31"/>
                <a:gd name="T1" fmla="*/ 2 h 5"/>
                <a:gd name="T2" fmla="*/ 30 w 31"/>
                <a:gd name="T3" fmla="*/ 5 h 5"/>
                <a:gd name="T4" fmla="*/ 0 w 31"/>
                <a:gd name="T5" fmla="*/ 4 h 5"/>
                <a:gd name="T6" fmla="*/ 12 w 31"/>
                <a:gd name="T7" fmla="*/ 1 h 5"/>
                <a:gd name="T8" fmla="*/ 18 w 31"/>
                <a:gd name="T9" fmla="*/ 0 h 5"/>
                <a:gd name="T10" fmla="*/ 26 w 31"/>
                <a:gd name="T11" fmla="*/ 2 h 5"/>
                <a:gd name="T12" fmla="*/ 31 w 31"/>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31" h="5">
                  <a:moveTo>
                    <a:pt x="31" y="2"/>
                  </a:moveTo>
                  <a:cubicBezTo>
                    <a:pt x="31" y="3"/>
                    <a:pt x="31" y="4"/>
                    <a:pt x="30" y="5"/>
                  </a:cubicBezTo>
                  <a:cubicBezTo>
                    <a:pt x="21" y="2"/>
                    <a:pt x="11" y="3"/>
                    <a:pt x="0" y="4"/>
                  </a:cubicBezTo>
                  <a:cubicBezTo>
                    <a:pt x="1" y="0"/>
                    <a:pt x="8" y="1"/>
                    <a:pt x="12" y="1"/>
                  </a:cubicBezTo>
                  <a:cubicBezTo>
                    <a:pt x="14" y="1"/>
                    <a:pt x="16" y="0"/>
                    <a:pt x="18" y="0"/>
                  </a:cubicBezTo>
                  <a:cubicBezTo>
                    <a:pt x="20" y="0"/>
                    <a:pt x="23" y="1"/>
                    <a:pt x="26" y="2"/>
                  </a:cubicBezTo>
                  <a:cubicBezTo>
                    <a:pt x="28" y="2"/>
                    <a:pt x="30" y="0"/>
                    <a:pt x="3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26" name="Freeform 101"/>
            <p:cNvSpPr/>
            <p:nvPr/>
          </p:nvSpPr>
          <p:spPr bwMode="auto">
            <a:xfrm>
              <a:off x="8128745" y="3706271"/>
              <a:ext cx="91241" cy="17045"/>
            </a:xfrm>
            <a:custGeom>
              <a:avLst/>
              <a:gdLst>
                <a:gd name="T0" fmla="*/ 28 w 29"/>
                <a:gd name="T1" fmla="*/ 2 h 5"/>
                <a:gd name="T2" fmla="*/ 29 w 29"/>
                <a:gd name="T3" fmla="*/ 5 h 5"/>
                <a:gd name="T4" fmla="*/ 21 w 29"/>
                <a:gd name="T5" fmla="*/ 3 h 5"/>
                <a:gd name="T6" fmla="*/ 0 w 29"/>
                <a:gd name="T7" fmla="*/ 5 h 5"/>
                <a:gd name="T8" fmla="*/ 0 w 29"/>
                <a:gd name="T9" fmla="*/ 3 h 5"/>
                <a:gd name="T10" fmla="*/ 18 w 29"/>
                <a:gd name="T11" fmla="*/ 0 h 5"/>
                <a:gd name="T12" fmla="*/ 28 w 29"/>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29" h="5">
                  <a:moveTo>
                    <a:pt x="28" y="2"/>
                  </a:moveTo>
                  <a:cubicBezTo>
                    <a:pt x="28" y="2"/>
                    <a:pt x="29" y="3"/>
                    <a:pt x="29" y="5"/>
                  </a:cubicBezTo>
                  <a:cubicBezTo>
                    <a:pt x="26" y="5"/>
                    <a:pt x="23" y="3"/>
                    <a:pt x="21" y="3"/>
                  </a:cubicBezTo>
                  <a:cubicBezTo>
                    <a:pt x="13" y="2"/>
                    <a:pt x="7" y="3"/>
                    <a:pt x="0" y="5"/>
                  </a:cubicBezTo>
                  <a:cubicBezTo>
                    <a:pt x="0" y="4"/>
                    <a:pt x="0" y="3"/>
                    <a:pt x="0" y="3"/>
                  </a:cubicBezTo>
                  <a:cubicBezTo>
                    <a:pt x="0" y="0"/>
                    <a:pt x="13" y="0"/>
                    <a:pt x="18" y="0"/>
                  </a:cubicBezTo>
                  <a:cubicBezTo>
                    <a:pt x="22" y="1"/>
                    <a:pt x="24" y="1"/>
                    <a:pt x="2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27" name="Freeform 102"/>
            <p:cNvSpPr/>
            <p:nvPr/>
          </p:nvSpPr>
          <p:spPr bwMode="auto">
            <a:xfrm>
              <a:off x="8145720" y="3885241"/>
              <a:ext cx="70023" cy="14913"/>
            </a:xfrm>
            <a:custGeom>
              <a:avLst/>
              <a:gdLst>
                <a:gd name="T0" fmla="*/ 21 w 22"/>
                <a:gd name="T1" fmla="*/ 1 h 5"/>
                <a:gd name="T2" fmla="*/ 22 w 22"/>
                <a:gd name="T3" fmla="*/ 3 h 5"/>
                <a:gd name="T4" fmla="*/ 20 w 22"/>
                <a:gd name="T5" fmla="*/ 5 h 5"/>
                <a:gd name="T6" fmla="*/ 0 w 22"/>
                <a:gd name="T7" fmla="*/ 3 h 5"/>
                <a:gd name="T8" fmla="*/ 5 w 22"/>
                <a:gd name="T9" fmla="*/ 1 h 5"/>
                <a:gd name="T10" fmla="*/ 21 w 22"/>
                <a:gd name="T11" fmla="*/ 1 h 5"/>
              </a:gdLst>
              <a:ahLst/>
              <a:cxnLst>
                <a:cxn ang="0">
                  <a:pos x="T0" y="T1"/>
                </a:cxn>
                <a:cxn ang="0">
                  <a:pos x="T2" y="T3"/>
                </a:cxn>
                <a:cxn ang="0">
                  <a:pos x="T4" y="T5"/>
                </a:cxn>
                <a:cxn ang="0">
                  <a:pos x="T6" y="T7"/>
                </a:cxn>
                <a:cxn ang="0">
                  <a:pos x="T8" y="T9"/>
                </a:cxn>
                <a:cxn ang="0">
                  <a:pos x="T10" y="T11"/>
                </a:cxn>
              </a:cxnLst>
              <a:rect l="0" t="0" r="r" b="b"/>
              <a:pathLst>
                <a:path w="22" h="5">
                  <a:moveTo>
                    <a:pt x="21" y="1"/>
                  </a:moveTo>
                  <a:cubicBezTo>
                    <a:pt x="21" y="2"/>
                    <a:pt x="22" y="2"/>
                    <a:pt x="22" y="3"/>
                  </a:cubicBezTo>
                  <a:cubicBezTo>
                    <a:pt x="22" y="4"/>
                    <a:pt x="21" y="4"/>
                    <a:pt x="20" y="5"/>
                  </a:cubicBezTo>
                  <a:cubicBezTo>
                    <a:pt x="15" y="2"/>
                    <a:pt x="5" y="4"/>
                    <a:pt x="0" y="3"/>
                  </a:cubicBezTo>
                  <a:cubicBezTo>
                    <a:pt x="0" y="0"/>
                    <a:pt x="4" y="1"/>
                    <a:pt x="5" y="1"/>
                  </a:cubicBezTo>
                  <a:cubicBezTo>
                    <a:pt x="9" y="0"/>
                    <a:pt x="17" y="2"/>
                    <a:pt x="2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28" name="Freeform 103"/>
            <p:cNvSpPr/>
            <p:nvPr/>
          </p:nvSpPr>
          <p:spPr bwMode="auto">
            <a:xfrm>
              <a:off x="8145720" y="3900154"/>
              <a:ext cx="72144" cy="21306"/>
            </a:xfrm>
            <a:custGeom>
              <a:avLst/>
              <a:gdLst>
                <a:gd name="T0" fmla="*/ 22 w 23"/>
                <a:gd name="T1" fmla="*/ 3 h 7"/>
                <a:gd name="T2" fmla="*/ 22 w 23"/>
                <a:gd name="T3" fmla="*/ 7 h 7"/>
                <a:gd name="T4" fmla="*/ 8 w 23"/>
                <a:gd name="T5" fmla="*/ 4 h 7"/>
                <a:gd name="T6" fmla="*/ 0 w 23"/>
                <a:gd name="T7" fmla="*/ 3 h 7"/>
                <a:gd name="T8" fmla="*/ 22 w 23"/>
                <a:gd name="T9" fmla="*/ 3 h 7"/>
              </a:gdLst>
              <a:ahLst/>
              <a:cxnLst>
                <a:cxn ang="0">
                  <a:pos x="T0" y="T1"/>
                </a:cxn>
                <a:cxn ang="0">
                  <a:pos x="T2" y="T3"/>
                </a:cxn>
                <a:cxn ang="0">
                  <a:pos x="T4" y="T5"/>
                </a:cxn>
                <a:cxn ang="0">
                  <a:pos x="T6" y="T7"/>
                </a:cxn>
                <a:cxn ang="0">
                  <a:pos x="T8" y="T9"/>
                </a:cxn>
              </a:cxnLst>
              <a:rect l="0" t="0" r="r" b="b"/>
              <a:pathLst>
                <a:path w="23" h="7">
                  <a:moveTo>
                    <a:pt x="22" y="3"/>
                  </a:moveTo>
                  <a:cubicBezTo>
                    <a:pt x="23" y="4"/>
                    <a:pt x="22" y="6"/>
                    <a:pt x="22" y="7"/>
                  </a:cubicBezTo>
                  <a:cubicBezTo>
                    <a:pt x="18" y="6"/>
                    <a:pt x="13" y="5"/>
                    <a:pt x="8" y="4"/>
                  </a:cubicBezTo>
                  <a:cubicBezTo>
                    <a:pt x="5" y="4"/>
                    <a:pt x="0" y="6"/>
                    <a:pt x="0" y="3"/>
                  </a:cubicBezTo>
                  <a:cubicBezTo>
                    <a:pt x="6" y="0"/>
                    <a:pt x="13" y="4"/>
                    <a:pt x="2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29" name="Freeform 104"/>
            <p:cNvSpPr/>
            <p:nvPr/>
          </p:nvSpPr>
          <p:spPr bwMode="auto">
            <a:xfrm>
              <a:off x="8141476" y="4072733"/>
              <a:ext cx="78510" cy="19175"/>
            </a:xfrm>
            <a:custGeom>
              <a:avLst/>
              <a:gdLst>
                <a:gd name="T0" fmla="*/ 23 w 25"/>
                <a:gd name="T1" fmla="*/ 2 h 6"/>
                <a:gd name="T2" fmla="*/ 22 w 25"/>
                <a:gd name="T3" fmla="*/ 6 h 6"/>
                <a:gd name="T4" fmla="*/ 20 w 25"/>
                <a:gd name="T5" fmla="*/ 5 h 6"/>
                <a:gd name="T6" fmla="*/ 0 w 25"/>
                <a:gd name="T7" fmla="*/ 4 h 6"/>
                <a:gd name="T8" fmla="*/ 13 w 25"/>
                <a:gd name="T9" fmla="*/ 2 h 6"/>
                <a:gd name="T10" fmla="*/ 23 w 25"/>
                <a:gd name="T11" fmla="*/ 2 h 6"/>
              </a:gdLst>
              <a:ahLst/>
              <a:cxnLst>
                <a:cxn ang="0">
                  <a:pos x="T0" y="T1"/>
                </a:cxn>
                <a:cxn ang="0">
                  <a:pos x="T2" y="T3"/>
                </a:cxn>
                <a:cxn ang="0">
                  <a:pos x="T4" y="T5"/>
                </a:cxn>
                <a:cxn ang="0">
                  <a:pos x="T6" y="T7"/>
                </a:cxn>
                <a:cxn ang="0">
                  <a:pos x="T8" y="T9"/>
                </a:cxn>
                <a:cxn ang="0">
                  <a:pos x="T10" y="T11"/>
                </a:cxn>
              </a:cxnLst>
              <a:rect l="0" t="0" r="r" b="b"/>
              <a:pathLst>
                <a:path w="25" h="6">
                  <a:moveTo>
                    <a:pt x="23" y="2"/>
                  </a:moveTo>
                  <a:cubicBezTo>
                    <a:pt x="25" y="3"/>
                    <a:pt x="25" y="6"/>
                    <a:pt x="22" y="6"/>
                  </a:cubicBezTo>
                  <a:cubicBezTo>
                    <a:pt x="22" y="6"/>
                    <a:pt x="21" y="6"/>
                    <a:pt x="20" y="5"/>
                  </a:cubicBezTo>
                  <a:cubicBezTo>
                    <a:pt x="15" y="4"/>
                    <a:pt x="5" y="5"/>
                    <a:pt x="0" y="4"/>
                  </a:cubicBezTo>
                  <a:cubicBezTo>
                    <a:pt x="3" y="0"/>
                    <a:pt x="10" y="2"/>
                    <a:pt x="13" y="2"/>
                  </a:cubicBezTo>
                  <a:cubicBezTo>
                    <a:pt x="18" y="2"/>
                    <a:pt x="19" y="3"/>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30" name="Freeform 105"/>
            <p:cNvSpPr/>
            <p:nvPr/>
          </p:nvSpPr>
          <p:spPr bwMode="auto">
            <a:xfrm>
              <a:off x="8139355" y="4098300"/>
              <a:ext cx="80631" cy="23436"/>
            </a:xfrm>
            <a:custGeom>
              <a:avLst/>
              <a:gdLst>
                <a:gd name="T0" fmla="*/ 25 w 26"/>
                <a:gd name="T1" fmla="*/ 1 h 7"/>
                <a:gd name="T2" fmla="*/ 26 w 26"/>
                <a:gd name="T3" fmla="*/ 4 h 7"/>
                <a:gd name="T4" fmla="*/ 20 w 26"/>
                <a:gd name="T5" fmla="*/ 5 h 7"/>
                <a:gd name="T6" fmla="*/ 5 w 26"/>
                <a:gd name="T7" fmla="*/ 4 h 7"/>
                <a:gd name="T8" fmla="*/ 0 w 26"/>
                <a:gd name="T9" fmla="*/ 3 h 7"/>
                <a:gd name="T10" fmla="*/ 25 w 26"/>
                <a:gd name="T11" fmla="*/ 1 h 7"/>
              </a:gdLst>
              <a:ahLst/>
              <a:cxnLst>
                <a:cxn ang="0">
                  <a:pos x="T0" y="T1"/>
                </a:cxn>
                <a:cxn ang="0">
                  <a:pos x="T2" y="T3"/>
                </a:cxn>
                <a:cxn ang="0">
                  <a:pos x="T4" y="T5"/>
                </a:cxn>
                <a:cxn ang="0">
                  <a:pos x="T6" y="T7"/>
                </a:cxn>
                <a:cxn ang="0">
                  <a:pos x="T8" y="T9"/>
                </a:cxn>
                <a:cxn ang="0">
                  <a:pos x="T10" y="T11"/>
                </a:cxn>
              </a:cxnLst>
              <a:rect l="0" t="0" r="r" b="b"/>
              <a:pathLst>
                <a:path w="26" h="7">
                  <a:moveTo>
                    <a:pt x="25" y="1"/>
                  </a:moveTo>
                  <a:cubicBezTo>
                    <a:pt x="25" y="2"/>
                    <a:pt x="26" y="3"/>
                    <a:pt x="26" y="4"/>
                  </a:cubicBezTo>
                  <a:cubicBezTo>
                    <a:pt x="25" y="7"/>
                    <a:pt x="23" y="6"/>
                    <a:pt x="20" y="5"/>
                  </a:cubicBezTo>
                  <a:cubicBezTo>
                    <a:pt x="16" y="5"/>
                    <a:pt x="10" y="4"/>
                    <a:pt x="5" y="4"/>
                  </a:cubicBezTo>
                  <a:cubicBezTo>
                    <a:pt x="3" y="4"/>
                    <a:pt x="1" y="5"/>
                    <a:pt x="0" y="3"/>
                  </a:cubicBezTo>
                  <a:cubicBezTo>
                    <a:pt x="6" y="0"/>
                    <a:pt x="17" y="5"/>
                    <a:pt x="2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38" name="Freeform 106"/>
            <p:cNvSpPr>
              <a:spLocks noEditPoints="1"/>
            </p:cNvSpPr>
            <p:nvPr/>
          </p:nvSpPr>
          <p:spPr bwMode="auto">
            <a:xfrm>
              <a:off x="7394576" y="3627438"/>
              <a:ext cx="1077913" cy="566738"/>
            </a:xfrm>
            <a:custGeom>
              <a:avLst/>
              <a:gdLst>
                <a:gd name="T0" fmla="*/ 114 w 342"/>
                <a:gd name="T1" fmla="*/ 19 h 179"/>
                <a:gd name="T2" fmla="*/ 194 w 342"/>
                <a:gd name="T3" fmla="*/ 30 h 179"/>
                <a:gd name="T4" fmla="*/ 265 w 342"/>
                <a:gd name="T5" fmla="*/ 19 h 179"/>
                <a:gd name="T6" fmla="*/ 335 w 342"/>
                <a:gd name="T7" fmla="*/ 144 h 179"/>
                <a:gd name="T8" fmla="*/ 288 w 342"/>
                <a:gd name="T9" fmla="*/ 167 h 179"/>
                <a:gd name="T10" fmla="*/ 235 w 342"/>
                <a:gd name="T11" fmla="*/ 178 h 179"/>
                <a:gd name="T12" fmla="*/ 173 w 342"/>
                <a:gd name="T13" fmla="*/ 172 h 179"/>
                <a:gd name="T14" fmla="*/ 112 w 342"/>
                <a:gd name="T15" fmla="*/ 168 h 179"/>
                <a:gd name="T16" fmla="*/ 43 w 342"/>
                <a:gd name="T17" fmla="*/ 169 h 179"/>
                <a:gd name="T18" fmla="*/ 52 w 342"/>
                <a:gd name="T19" fmla="*/ 47 h 179"/>
                <a:gd name="T20" fmla="*/ 264 w 342"/>
                <a:gd name="T21" fmla="*/ 132 h 179"/>
                <a:gd name="T22" fmla="*/ 229 w 342"/>
                <a:gd name="T23" fmla="*/ 10 h 179"/>
                <a:gd name="T24" fmla="*/ 246 w 342"/>
                <a:gd name="T25" fmla="*/ 177 h 179"/>
                <a:gd name="T26" fmla="*/ 224 w 342"/>
                <a:gd name="T27" fmla="*/ 168 h 179"/>
                <a:gd name="T28" fmla="*/ 225 w 342"/>
                <a:gd name="T29" fmla="*/ 11 h 179"/>
                <a:gd name="T30" fmla="*/ 134 w 342"/>
                <a:gd name="T31" fmla="*/ 20 h 179"/>
                <a:gd name="T32" fmla="*/ 98 w 342"/>
                <a:gd name="T33" fmla="*/ 49 h 179"/>
                <a:gd name="T34" fmla="*/ 112 w 342"/>
                <a:gd name="T35" fmla="*/ 165 h 179"/>
                <a:gd name="T36" fmla="*/ 111 w 342"/>
                <a:gd name="T37" fmla="*/ 24 h 179"/>
                <a:gd name="T38" fmla="*/ 195 w 342"/>
                <a:gd name="T39" fmla="*/ 57 h 179"/>
                <a:gd name="T40" fmla="*/ 154 w 342"/>
                <a:gd name="T41" fmla="*/ 34 h 179"/>
                <a:gd name="T42" fmla="*/ 156 w 342"/>
                <a:gd name="T43" fmla="*/ 142 h 179"/>
                <a:gd name="T44" fmla="*/ 114 w 342"/>
                <a:gd name="T45" fmla="*/ 39 h 179"/>
                <a:gd name="T46" fmla="*/ 52 w 342"/>
                <a:gd name="T47" fmla="*/ 50 h 179"/>
                <a:gd name="T48" fmla="*/ 15 w 342"/>
                <a:gd name="T49" fmla="*/ 153 h 179"/>
                <a:gd name="T50" fmla="*/ 75 w 342"/>
                <a:gd name="T51" fmla="*/ 45 h 179"/>
                <a:gd name="T52" fmla="*/ 221 w 342"/>
                <a:gd name="T53" fmla="*/ 51 h 179"/>
                <a:gd name="T54" fmla="*/ 221 w 342"/>
                <a:gd name="T55" fmla="*/ 170 h 179"/>
                <a:gd name="T56" fmla="*/ 69 w 342"/>
                <a:gd name="T57" fmla="*/ 85 h 179"/>
                <a:gd name="T58" fmla="*/ 82 w 342"/>
                <a:gd name="T59" fmla="*/ 58 h 179"/>
                <a:gd name="T60" fmla="*/ 72 w 342"/>
                <a:gd name="T61" fmla="*/ 74 h 179"/>
                <a:gd name="T62" fmla="*/ 63 w 342"/>
                <a:gd name="T63" fmla="*/ 93 h 179"/>
                <a:gd name="T64" fmla="*/ 45 w 342"/>
                <a:gd name="T65" fmla="*/ 133 h 179"/>
                <a:gd name="T66" fmla="*/ 50 w 342"/>
                <a:gd name="T67" fmla="*/ 131 h 179"/>
                <a:gd name="T68" fmla="*/ 114 w 342"/>
                <a:gd name="T69" fmla="*/ 51 h 179"/>
                <a:gd name="T70" fmla="*/ 153 w 342"/>
                <a:gd name="T71" fmla="*/ 110 h 179"/>
                <a:gd name="T72" fmla="*/ 198 w 342"/>
                <a:gd name="T73" fmla="*/ 165 h 179"/>
                <a:gd name="T74" fmla="*/ 279 w 342"/>
                <a:gd name="T75" fmla="*/ 76 h 179"/>
                <a:gd name="T76" fmla="*/ 267 w 342"/>
                <a:gd name="T77" fmla="*/ 63 h 179"/>
                <a:gd name="T78" fmla="*/ 76 w 342"/>
                <a:gd name="T79" fmla="*/ 57 h 179"/>
                <a:gd name="T80" fmla="*/ 85 w 342"/>
                <a:gd name="T81" fmla="*/ 61 h 179"/>
                <a:gd name="T82" fmla="*/ 107 w 342"/>
                <a:gd name="T83" fmla="*/ 167 h 179"/>
                <a:gd name="T84" fmla="*/ 93 w 342"/>
                <a:gd name="T85" fmla="*/ 64 h 179"/>
                <a:gd name="T86" fmla="*/ 265 w 342"/>
                <a:gd name="T87" fmla="*/ 103 h 179"/>
                <a:gd name="T88" fmla="*/ 306 w 342"/>
                <a:gd name="T89" fmla="*/ 169 h 179"/>
                <a:gd name="T90" fmla="*/ 265 w 342"/>
                <a:gd name="T91" fmla="*/ 73 h 179"/>
                <a:gd name="T92" fmla="*/ 300 w 342"/>
                <a:gd name="T93" fmla="*/ 78 h 179"/>
                <a:gd name="T94" fmla="*/ 278 w 342"/>
                <a:gd name="T95" fmla="*/ 96 h 179"/>
                <a:gd name="T96" fmla="*/ 64 w 342"/>
                <a:gd name="T97" fmla="*/ 105 h 179"/>
                <a:gd name="T98" fmla="*/ 71 w 342"/>
                <a:gd name="T99" fmla="*/ 123 h 179"/>
                <a:gd name="T100" fmla="*/ 280 w 342"/>
                <a:gd name="T101" fmla="*/ 100 h 179"/>
                <a:gd name="T102" fmla="*/ 52 w 342"/>
                <a:gd name="T103" fmla="*/ 111 h 179"/>
                <a:gd name="T104" fmla="*/ 66 w 342"/>
                <a:gd name="T105" fmla="*/ 118 h 179"/>
                <a:gd name="T106" fmla="*/ 323 w 342"/>
                <a:gd name="T107" fmla="*/ 125 h 179"/>
                <a:gd name="T108" fmla="*/ 37 w 342"/>
                <a:gd name="T109" fmla="*/ 140 h 179"/>
                <a:gd name="T110" fmla="*/ 332 w 342"/>
                <a:gd name="T111" fmla="*/ 153 h 179"/>
                <a:gd name="T112" fmla="*/ 153 w 342"/>
                <a:gd name="T113" fmla="*/ 156 h 179"/>
                <a:gd name="T114" fmla="*/ 34 w 342"/>
                <a:gd name="T115" fmla="*/ 149 h 179"/>
                <a:gd name="T116" fmla="*/ 339 w 342"/>
                <a:gd name="T117" fmla="*/ 162 h 179"/>
                <a:gd name="T118" fmla="*/ 115 w 342"/>
                <a:gd name="T119" fmla="*/ 16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2" h="179">
                  <a:moveTo>
                    <a:pt x="79" y="39"/>
                  </a:moveTo>
                  <a:cubicBezTo>
                    <a:pt x="80" y="39"/>
                    <a:pt x="82" y="40"/>
                    <a:pt x="83" y="40"/>
                  </a:cubicBezTo>
                  <a:cubicBezTo>
                    <a:pt x="84" y="37"/>
                    <a:pt x="83" y="32"/>
                    <a:pt x="85" y="30"/>
                  </a:cubicBezTo>
                  <a:cubicBezTo>
                    <a:pt x="92" y="28"/>
                    <a:pt x="99" y="28"/>
                    <a:pt x="106" y="24"/>
                  </a:cubicBezTo>
                  <a:cubicBezTo>
                    <a:pt x="108" y="23"/>
                    <a:pt x="110" y="22"/>
                    <a:pt x="111" y="21"/>
                  </a:cubicBezTo>
                  <a:cubicBezTo>
                    <a:pt x="112" y="21"/>
                    <a:pt x="112" y="20"/>
                    <a:pt x="113" y="21"/>
                  </a:cubicBezTo>
                  <a:cubicBezTo>
                    <a:pt x="113" y="20"/>
                    <a:pt x="114" y="20"/>
                    <a:pt x="114" y="19"/>
                  </a:cubicBezTo>
                  <a:cubicBezTo>
                    <a:pt x="120" y="18"/>
                    <a:pt x="126" y="17"/>
                    <a:pt x="131" y="17"/>
                  </a:cubicBezTo>
                  <a:cubicBezTo>
                    <a:pt x="136" y="17"/>
                    <a:pt x="140" y="18"/>
                    <a:pt x="145" y="19"/>
                  </a:cubicBezTo>
                  <a:cubicBezTo>
                    <a:pt x="147" y="20"/>
                    <a:pt x="150" y="20"/>
                    <a:pt x="152" y="23"/>
                  </a:cubicBezTo>
                  <a:cubicBezTo>
                    <a:pt x="153" y="25"/>
                    <a:pt x="153" y="26"/>
                    <a:pt x="153" y="28"/>
                  </a:cubicBezTo>
                  <a:cubicBezTo>
                    <a:pt x="155" y="28"/>
                    <a:pt x="157" y="27"/>
                    <a:pt x="160" y="26"/>
                  </a:cubicBezTo>
                  <a:cubicBezTo>
                    <a:pt x="164" y="26"/>
                    <a:pt x="170" y="28"/>
                    <a:pt x="176" y="28"/>
                  </a:cubicBezTo>
                  <a:cubicBezTo>
                    <a:pt x="182" y="29"/>
                    <a:pt x="190" y="26"/>
                    <a:pt x="194" y="30"/>
                  </a:cubicBezTo>
                  <a:cubicBezTo>
                    <a:pt x="196" y="32"/>
                    <a:pt x="198" y="37"/>
                    <a:pt x="198" y="41"/>
                  </a:cubicBezTo>
                  <a:cubicBezTo>
                    <a:pt x="199" y="43"/>
                    <a:pt x="198" y="45"/>
                    <a:pt x="198" y="47"/>
                  </a:cubicBezTo>
                  <a:cubicBezTo>
                    <a:pt x="201" y="47"/>
                    <a:pt x="203" y="45"/>
                    <a:pt x="205" y="45"/>
                  </a:cubicBezTo>
                  <a:cubicBezTo>
                    <a:pt x="207" y="34"/>
                    <a:pt x="204" y="22"/>
                    <a:pt x="207" y="15"/>
                  </a:cubicBezTo>
                  <a:cubicBezTo>
                    <a:pt x="214" y="14"/>
                    <a:pt x="221" y="10"/>
                    <a:pt x="228" y="7"/>
                  </a:cubicBezTo>
                  <a:cubicBezTo>
                    <a:pt x="237" y="0"/>
                    <a:pt x="250" y="1"/>
                    <a:pt x="260" y="4"/>
                  </a:cubicBezTo>
                  <a:cubicBezTo>
                    <a:pt x="265" y="6"/>
                    <a:pt x="264" y="12"/>
                    <a:pt x="265" y="19"/>
                  </a:cubicBezTo>
                  <a:cubicBezTo>
                    <a:pt x="266" y="31"/>
                    <a:pt x="266" y="47"/>
                    <a:pt x="265" y="59"/>
                  </a:cubicBezTo>
                  <a:cubicBezTo>
                    <a:pt x="271" y="54"/>
                    <a:pt x="281" y="50"/>
                    <a:pt x="291" y="52"/>
                  </a:cubicBezTo>
                  <a:cubicBezTo>
                    <a:pt x="293" y="56"/>
                    <a:pt x="294" y="60"/>
                    <a:pt x="296" y="64"/>
                  </a:cubicBezTo>
                  <a:cubicBezTo>
                    <a:pt x="297" y="66"/>
                    <a:pt x="298" y="68"/>
                    <a:pt x="299" y="70"/>
                  </a:cubicBezTo>
                  <a:cubicBezTo>
                    <a:pt x="302" y="80"/>
                    <a:pt x="309" y="89"/>
                    <a:pt x="313" y="99"/>
                  </a:cubicBezTo>
                  <a:cubicBezTo>
                    <a:pt x="314" y="101"/>
                    <a:pt x="316" y="103"/>
                    <a:pt x="317" y="106"/>
                  </a:cubicBezTo>
                  <a:cubicBezTo>
                    <a:pt x="323" y="118"/>
                    <a:pt x="329" y="132"/>
                    <a:pt x="335" y="144"/>
                  </a:cubicBezTo>
                  <a:cubicBezTo>
                    <a:pt x="336" y="145"/>
                    <a:pt x="336" y="146"/>
                    <a:pt x="337" y="147"/>
                  </a:cubicBezTo>
                  <a:cubicBezTo>
                    <a:pt x="337" y="148"/>
                    <a:pt x="337" y="148"/>
                    <a:pt x="337" y="148"/>
                  </a:cubicBezTo>
                  <a:cubicBezTo>
                    <a:pt x="339" y="151"/>
                    <a:pt x="340" y="155"/>
                    <a:pt x="342" y="158"/>
                  </a:cubicBezTo>
                  <a:cubicBezTo>
                    <a:pt x="342" y="165"/>
                    <a:pt x="335" y="174"/>
                    <a:pt x="327" y="175"/>
                  </a:cubicBezTo>
                  <a:cubicBezTo>
                    <a:pt x="321" y="176"/>
                    <a:pt x="316" y="176"/>
                    <a:pt x="311" y="174"/>
                  </a:cubicBezTo>
                  <a:cubicBezTo>
                    <a:pt x="308" y="173"/>
                    <a:pt x="306" y="172"/>
                    <a:pt x="303" y="172"/>
                  </a:cubicBezTo>
                  <a:cubicBezTo>
                    <a:pt x="299" y="170"/>
                    <a:pt x="293" y="169"/>
                    <a:pt x="288" y="167"/>
                  </a:cubicBezTo>
                  <a:cubicBezTo>
                    <a:pt x="285" y="167"/>
                    <a:pt x="282" y="165"/>
                    <a:pt x="281" y="164"/>
                  </a:cubicBezTo>
                  <a:cubicBezTo>
                    <a:pt x="280" y="163"/>
                    <a:pt x="279" y="158"/>
                    <a:pt x="278" y="156"/>
                  </a:cubicBezTo>
                  <a:cubicBezTo>
                    <a:pt x="277" y="153"/>
                    <a:pt x="275" y="150"/>
                    <a:pt x="274" y="148"/>
                  </a:cubicBezTo>
                  <a:cubicBezTo>
                    <a:pt x="272" y="142"/>
                    <a:pt x="269" y="137"/>
                    <a:pt x="267" y="132"/>
                  </a:cubicBezTo>
                  <a:cubicBezTo>
                    <a:pt x="266" y="141"/>
                    <a:pt x="266" y="156"/>
                    <a:pt x="267" y="168"/>
                  </a:cubicBezTo>
                  <a:cubicBezTo>
                    <a:pt x="267" y="178"/>
                    <a:pt x="255" y="179"/>
                    <a:pt x="247" y="179"/>
                  </a:cubicBezTo>
                  <a:cubicBezTo>
                    <a:pt x="243" y="179"/>
                    <a:pt x="239" y="178"/>
                    <a:pt x="235" y="178"/>
                  </a:cubicBezTo>
                  <a:cubicBezTo>
                    <a:pt x="232" y="176"/>
                    <a:pt x="227" y="171"/>
                    <a:pt x="222" y="172"/>
                  </a:cubicBezTo>
                  <a:cubicBezTo>
                    <a:pt x="220" y="172"/>
                    <a:pt x="219" y="174"/>
                    <a:pt x="217" y="174"/>
                  </a:cubicBezTo>
                  <a:cubicBezTo>
                    <a:pt x="212" y="175"/>
                    <a:pt x="208" y="175"/>
                    <a:pt x="205" y="171"/>
                  </a:cubicBezTo>
                  <a:cubicBezTo>
                    <a:pt x="203" y="171"/>
                    <a:pt x="200" y="170"/>
                    <a:pt x="198" y="168"/>
                  </a:cubicBezTo>
                  <a:cubicBezTo>
                    <a:pt x="195" y="168"/>
                    <a:pt x="194" y="170"/>
                    <a:pt x="193" y="171"/>
                  </a:cubicBezTo>
                  <a:cubicBezTo>
                    <a:pt x="190" y="173"/>
                    <a:pt x="186" y="172"/>
                    <a:pt x="182" y="172"/>
                  </a:cubicBezTo>
                  <a:cubicBezTo>
                    <a:pt x="179" y="172"/>
                    <a:pt x="176" y="172"/>
                    <a:pt x="173" y="172"/>
                  </a:cubicBezTo>
                  <a:cubicBezTo>
                    <a:pt x="169" y="172"/>
                    <a:pt x="165" y="170"/>
                    <a:pt x="161" y="171"/>
                  </a:cubicBezTo>
                  <a:cubicBezTo>
                    <a:pt x="158" y="170"/>
                    <a:pt x="156" y="170"/>
                    <a:pt x="154" y="169"/>
                  </a:cubicBezTo>
                  <a:cubicBezTo>
                    <a:pt x="151" y="172"/>
                    <a:pt x="140" y="173"/>
                    <a:pt x="138" y="172"/>
                  </a:cubicBezTo>
                  <a:cubicBezTo>
                    <a:pt x="137" y="172"/>
                    <a:pt x="138" y="173"/>
                    <a:pt x="137" y="173"/>
                  </a:cubicBezTo>
                  <a:cubicBezTo>
                    <a:pt x="134" y="171"/>
                    <a:pt x="122" y="171"/>
                    <a:pt x="115" y="169"/>
                  </a:cubicBezTo>
                  <a:cubicBezTo>
                    <a:pt x="114" y="169"/>
                    <a:pt x="114" y="172"/>
                    <a:pt x="113" y="171"/>
                  </a:cubicBezTo>
                  <a:cubicBezTo>
                    <a:pt x="112" y="171"/>
                    <a:pt x="112" y="170"/>
                    <a:pt x="112" y="168"/>
                  </a:cubicBezTo>
                  <a:cubicBezTo>
                    <a:pt x="111" y="170"/>
                    <a:pt x="109" y="171"/>
                    <a:pt x="109" y="171"/>
                  </a:cubicBezTo>
                  <a:cubicBezTo>
                    <a:pt x="102" y="171"/>
                    <a:pt x="94" y="173"/>
                    <a:pt x="86" y="170"/>
                  </a:cubicBezTo>
                  <a:cubicBezTo>
                    <a:pt x="81" y="165"/>
                    <a:pt x="75" y="160"/>
                    <a:pt x="68" y="157"/>
                  </a:cubicBezTo>
                  <a:cubicBezTo>
                    <a:pt x="69" y="144"/>
                    <a:pt x="69" y="131"/>
                    <a:pt x="70" y="117"/>
                  </a:cubicBezTo>
                  <a:cubicBezTo>
                    <a:pt x="65" y="128"/>
                    <a:pt x="60" y="139"/>
                    <a:pt x="55" y="150"/>
                  </a:cubicBezTo>
                  <a:cubicBezTo>
                    <a:pt x="53" y="155"/>
                    <a:pt x="51" y="162"/>
                    <a:pt x="48" y="167"/>
                  </a:cubicBezTo>
                  <a:cubicBezTo>
                    <a:pt x="46" y="169"/>
                    <a:pt x="45" y="167"/>
                    <a:pt x="43" y="169"/>
                  </a:cubicBezTo>
                  <a:cubicBezTo>
                    <a:pt x="38" y="167"/>
                    <a:pt x="31" y="166"/>
                    <a:pt x="28" y="161"/>
                  </a:cubicBezTo>
                  <a:cubicBezTo>
                    <a:pt x="19" y="157"/>
                    <a:pt x="9" y="153"/>
                    <a:pt x="0" y="150"/>
                  </a:cubicBezTo>
                  <a:cubicBezTo>
                    <a:pt x="0" y="149"/>
                    <a:pt x="1" y="147"/>
                    <a:pt x="0" y="147"/>
                  </a:cubicBezTo>
                  <a:cubicBezTo>
                    <a:pt x="7" y="132"/>
                    <a:pt x="15" y="118"/>
                    <a:pt x="22" y="104"/>
                  </a:cubicBezTo>
                  <a:cubicBezTo>
                    <a:pt x="22" y="98"/>
                    <a:pt x="26" y="94"/>
                    <a:pt x="28" y="89"/>
                  </a:cubicBezTo>
                  <a:cubicBezTo>
                    <a:pt x="32" y="79"/>
                    <a:pt x="37" y="72"/>
                    <a:pt x="41" y="63"/>
                  </a:cubicBezTo>
                  <a:cubicBezTo>
                    <a:pt x="43" y="59"/>
                    <a:pt x="48" y="49"/>
                    <a:pt x="52" y="47"/>
                  </a:cubicBezTo>
                  <a:cubicBezTo>
                    <a:pt x="54" y="45"/>
                    <a:pt x="59" y="44"/>
                    <a:pt x="62" y="44"/>
                  </a:cubicBezTo>
                  <a:cubicBezTo>
                    <a:pt x="64" y="43"/>
                    <a:pt x="66" y="43"/>
                    <a:pt x="68" y="42"/>
                  </a:cubicBezTo>
                  <a:cubicBezTo>
                    <a:pt x="72" y="41"/>
                    <a:pt x="76" y="42"/>
                    <a:pt x="79" y="39"/>
                  </a:cubicBezTo>
                  <a:close/>
                  <a:moveTo>
                    <a:pt x="246" y="177"/>
                  </a:moveTo>
                  <a:cubicBezTo>
                    <a:pt x="252" y="177"/>
                    <a:pt x="262" y="175"/>
                    <a:pt x="264" y="171"/>
                  </a:cubicBezTo>
                  <a:cubicBezTo>
                    <a:pt x="264" y="169"/>
                    <a:pt x="264" y="164"/>
                    <a:pt x="264" y="161"/>
                  </a:cubicBezTo>
                  <a:cubicBezTo>
                    <a:pt x="264" y="153"/>
                    <a:pt x="264" y="141"/>
                    <a:pt x="264" y="132"/>
                  </a:cubicBezTo>
                  <a:cubicBezTo>
                    <a:pt x="264" y="127"/>
                    <a:pt x="263" y="121"/>
                    <a:pt x="263" y="115"/>
                  </a:cubicBezTo>
                  <a:cubicBezTo>
                    <a:pt x="263" y="103"/>
                    <a:pt x="262" y="92"/>
                    <a:pt x="262" y="80"/>
                  </a:cubicBezTo>
                  <a:cubicBezTo>
                    <a:pt x="263" y="53"/>
                    <a:pt x="264" y="32"/>
                    <a:pt x="262" y="10"/>
                  </a:cubicBezTo>
                  <a:cubicBezTo>
                    <a:pt x="261" y="10"/>
                    <a:pt x="261" y="8"/>
                    <a:pt x="261" y="8"/>
                  </a:cubicBezTo>
                  <a:cubicBezTo>
                    <a:pt x="257" y="5"/>
                    <a:pt x="253" y="5"/>
                    <a:pt x="249" y="5"/>
                  </a:cubicBezTo>
                  <a:cubicBezTo>
                    <a:pt x="246" y="4"/>
                    <a:pt x="243" y="4"/>
                    <a:pt x="241" y="4"/>
                  </a:cubicBezTo>
                  <a:cubicBezTo>
                    <a:pt x="237" y="5"/>
                    <a:pt x="230" y="6"/>
                    <a:pt x="229" y="10"/>
                  </a:cubicBezTo>
                  <a:cubicBezTo>
                    <a:pt x="227" y="15"/>
                    <a:pt x="229" y="27"/>
                    <a:pt x="229" y="32"/>
                  </a:cubicBezTo>
                  <a:cubicBezTo>
                    <a:pt x="229" y="38"/>
                    <a:pt x="229" y="45"/>
                    <a:pt x="230" y="52"/>
                  </a:cubicBezTo>
                  <a:cubicBezTo>
                    <a:pt x="231" y="60"/>
                    <a:pt x="233" y="69"/>
                    <a:pt x="233" y="79"/>
                  </a:cubicBezTo>
                  <a:cubicBezTo>
                    <a:pt x="233" y="94"/>
                    <a:pt x="234" y="112"/>
                    <a:pt x="233" y="128"/>
                  </a:cubicBezTo>
                  <a:cubicBezTo>
                    <a:pt x="232" y="131"/>
                    <a:pt x="233" y="133"/>
                    <a:pt x="233" y="137"/>
                  </a:cubicBezTo>
                  <a:cubicBezTo>
                    <a:pt x="233" y="149"/>
                    <a:pt x="232" y="161"/>
                    <a:pt x="231" y="173"/>
                  </a:cubicBezTo>
                  <a:cubicBezTo>
                    <a:pt x="235" y="175"/>
                    <a:pt x="240" y="177"/>
                    <a:pt x="246" y="177"/>
                  </a:cubicBezTo>
                  <a:close/>
                  <a:moveTo>
                    <a:pt x="208" y="19"/>
                  </a:moveTo>
                  <a:cubicBezTo>
                    <a:pt x="208" y="28"/>
                    <a:pt x="208" y="39"/>
                    <a:pt x="208" y="45"/>
                  </a:cubicBezTo>
                  <a:cubicBezTo>
                    <a:pt x="212" y="46"/>
                    <a:pt x="218" y="47"/>
                    <a:pt x="222" y="48"/>
                  </a:cubicBezTo>
                  <a:cubicBezTo>
                    <a:pt x="222" y="49"/>
                    <a:pt x="223" y="49"/>
                    <a:pt x="224" y="50"/>
                  </a:cubicBezTo>
                  <a:cubicBezTo>
                    <a:pt x="225" y="55"/>
                    <a:pt x="224" y="62"/>
                    <a:pt x="224" y="68"/>
                  </a:cubicBezTo>
                  <a:cubicBezTo>
                    <a:pt x="224" y="85"/>
                    <a:pt x="226" y="104"/>
                    <a:pt x="225" y="123"/>
                  </a:cubicBezTo>
                  <a:cubicBezTo>
                    <a:pt x="225" y="137"/>
                    <a:pt x="225" y="151"/>
                    <a:pt x="224" y="168"/>
                  </a:cubicBezTo>
                  <a:cubicBezTo>
                    <a:pt x="226" y="169"/>
                    <a:pt x="226" y="170"/>
                    <a:pt x="229" y="171"/>
                  </a:cubicBezTo>
                  <a:cubicBezTo>
                    <a:pt x="231" y="152"/>
                    <a:pt x="230" y="134"/>
                    <a:pt x="230" y="111"/>
                  </a:cubicBezTo>
                  <a:cubicBezTo>
                    <a:pt x="230" y="108"/>
                    <a:pt x="231" y="105"/>
                    <a:pt x="231" y="102"/>
                  </a:cubicBezTo>
                  <a:cubicBezTo>
                    <a:pt x="231" y="94"/>
                    <a:pt x="231" y="85"/>
                    <a:pt x="231" y="77"/>
                  </a:cubicBezTo>
                  <a:cubicBezTo>
                    <a:pt x="230" y="68"/>
                    <a:pt x="228" y="58"/>
                    <a:pt x="228" y="48"/>
                  </a:cubicBezTo>
                  <a:cubicBezTo>
                    <a:pt x="227" y="38"/>
                    <a:pt x="227" y="29"/>
                    <a:pt x="226" y="19"/>
                  </a:cubicBezTo>
                  <a:cubicBezTo>
                    <a:pt x="226" y="16"/>
                    <a:pt x="227" y="14"/>
                    <a:pt x="225" y="11"/>
                  </a:cubicBezTo>
                  <a:cubicBezTo>
                    <a:pt x="219" y="14"/>
                    <a:pt x="214" y="16"/>
                    <a:pt x="208" y="19"/>
                  </a:cubicBezTo>
                  <a:close/>
                  <a:moveTo>
                    <a:pt x="123" y="38"/>
                  </a:moveTo>
                  <a:cubicBezTo>
                    <a:pt x="128" y="39"/>
                    <a:pt x="132" y="40"/>
                    <a:pt x="137" y="40"/>
                  </a:cubicBezTo>
                  <a:cubicBezTo>
                    <a:pt x="140" y="40"/>
                    <a:pt x="145" y="39"/>
                    <a:pt x="146" y="39"/>
                  </a:cubicBezTo>
                  <a:cubicBezTo>
                    <a:pt x="147" y="39"/>
                    <a:pt x="149" y="38"/>
                    <a:pt x="150" y="37"/>
                  </a:cubicBezTo>
                  <a:cubicBezTo>
                    <a:pt x="150" y="32"/>
                    <a:pt x="150" y="27"/>
                    <a:pt x="149" y="23"/>
                  </a:cubicBezTo>
                  <a:cubicBezTo>
                    <a:pt x="145" y="22"/>
                    <a:pt x="140" y="20"/>
                    <a:pt x="134" y="20"/>
                  </a:cubicBezTo>
                  <a:cubicBezTo>
                    <a:pt x="128" y="20"/>
                    <a:pt x="117" y="20"/>
                    <a:pt x="115" y="23"/>
                  </a:cubicBezTo>
                  <a:cubicBezTo>
                    <a:pt x="113" y="25"/>
                    <a:pt x="114" y="28"/>
                    <a:pt x="114" y="31"/>
                  </a:cubicBezTo>
                  <a:cubicBezTo>
                    <a:pt x="114" y="34"/>
                    <a:pt x="113" y="36"/>
                    <a:pt x="114" y="38"/>
                  </a:cubicBezTo>
                  <a:cubicBezTo>
                    <a:pt x="116" y="35"/>
                    <a:pt x="120" y="38"/>
                    <a:pt x="123" y="38"/>
                  </a:cubicBezTo>
                  <a:close/>
                  <a:moveTo>
                    <a:pt x="86" y="34"/>
                  </a:moveTo>
                  <a:cubicBezTo>
                    <a:pt x="86" y="36"/>
                    <a:pt x="85" y="39"/>
                    <a:pt x="85" y="41"/>
                  </a:cubicBezTo>
                  <a:cubicBezTo>
                    <a:pt x="90" y="42"/>
                    <a:pt x="94" y="46"/>
                    <a:pt x="98" y="49"/>
                  </a:cubicBezTo>
                  <a:cubicBezTo>
                    <a:pt x="99" y="52"/>
                    <a:pt x="96" y="57"/>
                    <a:pt x="95" y="61"/>
                  </a:cubicBezTo>
                  <a:cubicBezTo>
                    <a:pt x="101" y="60"/>
                    <a:pt x="105" y="61"/>
                    <a:pt x="109" y="63"/>
                  </a:cubicBezTo>
                  <a:cubicBezTo>
                    <a:pt x="109" y="66"/>
                    <a:pt x="108" y="69"/>
                    <a:pt x="110" y="71"/>
                  </a:cubicBezTo>
                  <a:cubicBezTo>
                    <a:pt x="111" y="87"/>
                    <a:pt x="112" y="105"/>
                    <a:pt x="111" y="121"/>
                  </a:cubicBezTo>
                  <a:cubicBezTo>
                    <a:pt x="111" y="124"/>
                    <a:pt x="110" y="126"/>
                    <a:pt x="110" y="129"/>
                  </a:cubicBezTo>
                  <a:cubicBezTo>
                    <a:pt x="110" y="138"/>
                    <a:pt x="111" y="148"/>
                    <a:pt x="111" y="157"/>
                  </a:cubicBezTo>
                  <a:cubicBezTo>
                    <a:pt x="110" y="160"/>
                    <a:pt x="109" y="163"/>
                    <a:pt x="112" y="165"/>
                  </a:cubicBezTo>
                  <a:cubicBezTo>
                    <a:pt x="111" y="163"/>
                    <a:pt x="113" y="157"/>
                    <a:pt x="111" y="154"/>
                  </a:cubicBezTo>
                  <a:cubicBezTo>
                    <a:pt x="111" y="153"/>
                    <a:pt x="112" y="154"/>
                    <a:pt x="112" y="153"/>
                  </a:cubicBezTo>
                  <a:cubicBezTo>
                    <a:pt x="112" y="139"/>
                    <a:pt x="112" y="122"/>
                    <a:pt x="112" y="108"/>
                  </a:cubicBezTo>
                  <a:cubicBezTo>
                    <a:pt x="113" y="97"/>
                    <a:pt x="112" y="85"/>
                    <a:pt x="112" y="75"/>
                  </a:cubicBezTo>
                  <a:cubicBezTo>
                    <a:pt x="112" y="66"/>
                    <a:pt x="112" y="56"/>
                    <a:pt x="112" y="48"/>
                  </a:cubicBezTo>
                  <a:cubicBezTo>
                    <a:pt x="112" y="40"/>
                    <a:pt x="112" y="32"/>
                    <a:pt x="111" y="24"/>
                  </a:cubicBezTo>
                  <a:cubicBezTo>
                    <a:pt x="111" y="24"/>
                    <a:pt x="111" y="24"/>
                    <a:pt x="111" y="24"/>
                  </a:cubicBezTo>
                  <a:cubicBezTo>
                    <a:pt x="105" y="28"/>
                    <a:pt x="93" y="31"/>
                    <a:pt x="86" y="34"/>
                  </a:cubicBezTo>
                  <a:close/>
                  <a:moveTo>
                    <a:pt x="179" y="170"/>
                  </a:moveTo>
                  <a:cubicBezTo>
                    <a:pt x="186" y="171"/>
                    <a:pt x="192" y="169"/>
                    <a:pt x="194" y="165"/>
                  </a:cubicBezTo>
                  <a:cubicBezTo>
                    <a:pt x="195" y="157"/>
                    <a:pt x="194" y="147"/>
                    <a:pt x="194" y="139"/>
                  </a:cubicBezTo>
                  <a:cubicBezTo>
                    <a:pt x="194" y="120"/>
                    <a:pt x="194" y="103"/>
                    <a:pt x="195" y="87"/>
                  </a:cubicBezTo>
                  <a:cubicBezTo>
                    <a:pt x="196" y="79"/>
                    <a:pt x="195" y="70"/>
                    <a:pt x="195" y="61"/>
                  </a:cubicBezTo>
                  <a:cubicBezTo>
                    <a:pt x="195" y="60"/>
                    <a:pt x="195" y="58"/>
                    <a:pt x="195" y="57"/>
                  </a:cubicBezTo>
                  <a:cubicBezTo>
                    <a:pt x="195" y="55"/>
                    <a:pt x="195" y="54"/>
                    <a:pt x="195" y="52"/>
                  </a:cubicBezTo>
                  <a:cubicBezTo>
                    <a:pt x="195" y="48"/>
                    <a:pt x="197" y="39"/>
                    <a:pt x="194" y="35"/>
                  </a:cubicBezTo>
                  <a:cubicBezTo>
                    <a:pt x="193" y="33"/>
                    <a:pt x="188" y="31"/>
                    <a:pt x="185" y="31"/>
                  </a:cubicBezTo>
                  <a:cubicBezTo>
                    <a:pt x="180" y="30"/>
                    <a:pt x="176" y="31"/>
                    <a:pt x="171" y="30"/>
                  </a:cubicBezTo>
                  <a:cubicBezTo>
                    <a:pt x="166" y="29"/>
                    <a:pt x="161" y="28"/>
                    <a:pt x="158" y="29"/>
                  </a:cubicBezTo>
                  <a:cubicBezTo>
                    <a:pt x="157" y="29"/>
                    <a:pt x="154" y="30"/>
                    <a:pt x="154" y="32"/>
                  </a:cubicBezTo>
                  <a:cubicBezTo>
                    <a:pt x="153" y="32"/>
                    <a:pt x="154" y="33"/>
                    <a:pt x="154" y="34"/>
                  </a:cubicBezTo>
                  <a:cubicBezTo>
                    <a:pt x="154" y="36"/>
                    <a:pt x="154" y="40"/>
                    <a:pt x="154" y="43"/>
                  </a:cubicBezTo>
                  <a:cubicBezTo>
                    <a:pt x="154" y="44"/>
                    <a:pt x="153" y="45"/>
                    <a:pt x="153" y="46"/>
                  </a:cubicBezTo>
                  <a:cubicBezTo>
                    <a:pt x="153" y="50"/>
                    <a:pt x="153" y="54"/>
                    <a:pt x="153" y="57"/>
                  </a:cubicBezTo>
                  <a:cubicBezTo>
                    <a:pt x="153" y="66"/>
                    <a:pt x="155" y="77"/>
                    <a:pt x="155" y="88"/>
                  </a:cubicBezTo>
                  <a:cubicBezTo>
                    <a:pt x="155" y="93"/>
                    <a:pt x="155" y="98"/>
                    <a:pt x="155" y="103"/>
                  </a:cubicBezTo>
                  <a:cubicBezTo>
                    <a:pt x="155" y="108"/>
                    <a:pt x="156" y="113"/>
                    <a:pt x="156" y="118"/>
                  </a:cubicBezTo>
                  <a:cubicBezTo>
                    <a:pt x="156" y="126"/>
                    <a:pt x="156" y="134"/>
                    <a:pt x="156" y="142"/>
                  </a:cubicBezTo>
                  <a:cubicBezTo>
                    <a:pt x="155" y="150"/>
                    <a:pt x="154" y="159"/>
                    <a:pt x="156" y="167"/>
                  </a:cubicBezTo>
                  <a:cubicBezTo>
                    <a:pt x="162" y="167"/>
                    <a:pt x="171" y="169"/>
                    <a:pt x="179" y="170"/>
                  </a:cubicBezTo>
                  <a:close/>
                  <a:moveTo>
                    <a:pt x="114" y="47"/>
                  </a:moveTo>
                  <a:cubicBezTo>
                    <a:pt x="118" y="47"/>
                    <a:pt x="122" y="50"/>
                    <a:pt x="127" y="51"/>
                  </a:cubicBezTo>
                  <a:cubicBezTo>
                    <a:pt x="133" y="52"/>
                    <a:pt x="146" y="53"/>
                    <a:pt x="151" y="49"/>
                  </a:cubicBezTo>
                  <a:cubicBezTo>
                    <a:pt x="150" y="45"/>
                    <a:pt x="150" y="44"/>
                    <a:pt x="151" y="40"/>
                  </a:cubicBezTo>
                  <a:cubicBezTo>
                    <a:pt x="140" y="44"/>
                    <a:pt x="126" y="42"/>
                    <a:pt x="114" y="39"/>
                  </a:cubicBezTo>
                  <a:cubicBezTo>
                    <a:pt x="113" y="42"/>
                    <a:pt x="114" y="44"/>
                    <a:pt x="114" y="47"/>
                  </a:cubicBezTo>
                  <a:close/>
                  <a:moveTo>
                    <a:pt x="94" y="49"/>
                  </a:moveTo>
                  <a:cubicBezTo>
                    <a:pt x="90" y="47"/>
                    <a:pt x="86" y="43"/>
                    <a:pt x="80" y="43"/>
                  </a:cubicBezTo>
                  <a:cubicBezTo>
                    <a:pt x="79" y="44"/>
                    <a:pt x="77" y="45"/>
                    <a:pt x="77" y="47"/>
                  </a:cubicBezTo>
                  <a:cubicBezTo>
                    <a:pt x="84" y="47"/>
                    <a:pt x="88" y="52"/>
                    <a:pt x="94" y="55"/>
                  </a:cubicBezTo>
                  <a:cubicBezTo>
                    <a:pt x="95" y="52"/>
                    <a:pt x="96" y="51"/>
                    <a:pt x="94" y="49"/>
                  </a:cubicBezTo>
                  <a:close/>
                  <a:moveTo>
                    <a:pt x="52" y="50"/>
                  </a:moveTo>
                  <a:cubicBezTo>
                    <a:pt x="43" y="64"/>
                    <a:pt x="36" y="80"/>
                    <a:pt x="28" y="95"/>
                  </a:cubicBezTo>
                  <a:cubicBezTo>
                    <a:pt x="28" y="96"/>
                    <a:pt x="27" y="97"/>
                    <a:pt x="26" y="98"/>
                  </a:cubicBezTo>
                  <a:cubicBezTo>
                    <a:pt x="25" y="100"/>
                    <a:pt x="25" y="103"/>
                    <a:pt x="24" y="105"/>
                  </a:cubicBezTo>
                  <a:cubicBezTo>
                    <a:pt x="21" y="113"/>
                    <a:pt x="15" y="121"/>
                    <a:pt x="12" y="130"/>
                  </a:cubicBezTo>
                  <a:cubicBezTo>
                    <a:pt x="8" y="135"/>
                    <a:pt x="6" y="141"/>
                    <a:pt x="4" y="147"/>
                  </a:cubicBezTo>
                  <a:cubicBezTo>
                    <a:pt x="6" y="150"/>
                    <a:pt x="11" y="151"/>
                    <a:pt x="13" y="152"/>
                  </a:cubicBezTo>
                  <a:cubicBezTo>
                    <a:pt x="14" y="153"/>
                    <a:pt x="15" y="153"/>
                    <a:pt x="15" y="153"/>
                  </a:cubicBezTo>
                  <a:cubicBezTo>
                    <a:pt x="20" y="155"/>
                    <a:pt x="24" y="156"/>
                    <a:pt x="27" y="156"/>
                  </a:cubicBezTo>
                  <a:cubicBezTo>
                    <a:pt x="28" y="155"/>
                    <a:pt x="28" y="154"/>
                    <a:pt x="28" y="152"/>
                  </a:cubicBezTo>
                  <a:cubicBezTo>
                    <a:pt x="28" y="151"/>
                    <a:pt x="29" y="152"/>
                    <a:pt x="30" y="151"/>
                  </a:cubicBezTo>
                  <a:cubicBezTo>
                    <a:pt x="37" y="135"/>
                    <a:pt x="45" y="119"/>
                    <a:pt x="51" y="102"/>
                  </a:cubicBezTo>
                  <a:cubicBezTo>
                    <a:pt x="58" y="85"/>
                    <a:pt x="65" y="65"/>
                    <a:pt x="74" y="50"/>
                  </a:cubicBezTo>
                  <a:cubicBezTo>
                    <a:pt x="73" y="49"/>
                    <a:pt x="72" y="49"/>
                    <a:pt x="72" y="48"/>
                  </a:cubicBezTo>
                  <a:cubicBezTo>
                    <a:pt x="74" y="47"/>
                    <a:pt x="75" y="47"/>
                    <a:pt x="75" y="45"/>
                  </a:cubicBezTo>
                  <a:cubicBezTo>
                    <a:pt x="69" y="44"/>
                    <a:pt x="58" y="46"/>
                    <a:pt x="52" y="50"/>
                  </a:cubicBezTo>
                  <a:close/>
                  <a:moveTo>
                    <a:pt x="222" y="152"/>
                  </a:moveTo>
                  <a:cubicBezTo>
                    <a:pt x="223" y="137"/>
                    <a:pt x="223" y="119"/>
                    <a:pt x="223" y="105"/>
                  </a:cubicBezTo>
                  <a:cubicBezTo>
                    <a:pt x="223" y="100"/>
                    <a:pt x="222" y="96"/>
                    <a:pt x="222" y="93"/>
                  </a:cubicBezTo>
                  <a:cubicBezTo>
                    <a:pt x="222" y="91"/>
                    <a:pt x="222" y="90"/>
                    <a:pt x="222" y="88"/>
                  </a:cubicBezTo>
                  <a:cubicBezTo>
                    <a:pt x="222" y="82"/>
                    <a:pt x="222" y="76"/>
                    <a:pt x="222" y="70"/>
                  </a:cubicBezTo>
                  <a:cubicBezTo>
                    <a:pt x="222" y="65"/>
                    <a:pt x="223" y="53"/>
                    <a:pt x="221" y="51"/>
                  </a:cubicBezTo>
                  <a:cubicBezTo>
                    <a:pt x="220" y="50"/>
                    <a:pt x="211" y="48"/>
                    <a:pt x="208" y="48"/>
                  </a:cubicBezTo>
                  <a:cubicBezTo>
                    <a:pt x="208" y="48"/>
                    <a:pt x="206" y="48"/>
                    <a:pt x="205" y="49"/>
                  </a:cubicBezTo>
                  <a:cubicBezTo>
                    <a:pt x="206" y="53"/>
                    <a:pt x="205" y="58"/>
                    <a:pt x="205" y="63"/>
                  </a:cubicBezTo>
                  <a:cubicBezTo>
                    <a:pt x="205" y="68"/>
                    <a:pt x="205" y="73"/>
                    <a:pt x="205" y="77"/>
                  </a:cubicBezTo>
                  <a:cubicBezTo>
                    <a:pt x="205" y="87"/>
                    <a:pt x="206" y="97"/>
                    <a:pt x="206" y="107"/>
                  </a:cubicBezTo>
                  <a:cubicBezTo>
                    <a:pt x="207" y="128"/>
                    <a:pt x="206" y="149"/>
                    <a:pt x="205" y="169"/>
                  </a:cubicBezTo>
                  <a:cubicBezTo>
                    <a:pt x="209" y="174"/>
                    <a:pt x="217" y="172"/>
                    <a:pt x="221" y="170"/>
                  </a:cubicBezTo>
                  <a:cubicBezTo>
                    <a:pt x="223" y="164"/>
                    <a:pt x="222" y="158"/>
                    <a:pt x="222" y="152"/>
                  </a:cubicBezTo>
                  <a:close/>
                  <a:moveTo>
                    <a:pt x="68" y="115"/>
                  </a:moveTo>
                  <a:cubicBezTo>
                    <a:pt x="68" y="114"/>
                    <a:pt x="69" y="113"/>
                    <a:pt x="70" y="111"/>
                  </a:cubicBezTo>
                  <a:cubicBezTo>
                    <a:pt x="69" y="112"/>
                    <a:pt x="68" y="112"/>
                    <a:pt x="67" y="111"/>
                  </a:cubicBezTo>
                  <a:cubicBezTo>
                    <a:pt x="67" y="107"/>
                    <a:pt x="62" y="108"/>
                    <a:pt x="60" y="105"/>
                  </a:cubicBezTo>
                  <a:cubicBezTo>
                    <a:pt x="60" y="105"/>
                    <a:pt x="60" y="103"/>
                    <a:pt x="62" y="103"/>
                  </a:cubicBezTo>
                  <a:cubicBezTo>
                    <a:pt x="63" y="97"/>
                    <a:pt x="68" y="93"/>
                    <a:pt x="69" y="85"/>
                  </a:cubicBezTo>
                  <a:cubicBezTo>
                    <a:pt x="72" y="82"/>
                    <a:pt x="76" y="87"/>
                    <a:pt x="79" y="88"/>
                  </a:cubicBezTo>
                  <a:cubicBezTo>
                    <a:pt x="80" y="87"/>
                    <a:pt x="81" y="86"/>
                    <a:pt x="81" y="85"/>
                  </a:cubicBezTo>
                  <a:cubicBezTo>
                    <a:pt x="78" y="82"/>
                    <a:pt x="75" y="83"/>
                    <a:pt x="72" y="81"/>
                  </a:cubicBezTo>
                  <a:cubicBezTo>
                    <a:pt x="71" y="76"/>
                    <a:pt x="76" y="76"/>
                    <a:pt x="76" y="71"/>
                  </a:cubicBezTo>
                  <a:cubicBezTo>
                    <a:pt x="78" y="69"/>
                    <a:pt x="79" y="66"/>
                    <a:pt x="80" y="63"/>
                  </a:cubicBezTo>
                  <a:cubicBezTo>
                    <a:pt x="81" y="61"/>
                    <a:pt x="81" y="57"/>
                    <a:pt x="82" y="59"/>
                  </a:cubicBezTo>
                  <a:cubicBezTo>
                    <a:pt x="82" y="58"/>
                    <a:pt x="81" y="58"/>
                    <a:pt x="82" y="58"/>
                  </a:cubicBezTo>
                  <a:cubicBezTo>
                    <a:pt x="86" y="56"/>
                    <a:pt x="89" y="59"/>
                    <a:pt x="92" y="61"/>
                  </a:cubicBezTo>
                  <a:cubicBezTo>
                    <a:pt x="92" y="60"/>
                    <a:pt x="93" y="59"/>
                    <a:pt x="93" y="58"/>
                  </a:cubicBezTo>
                  <a:cubicBezTo>
                    <a:pt x="89" y="53"/>
                    <a:pt x="83" y="50"/>
                    <a:pt x="76" y="49"/>
                  </a:cubicBezTo>
                  <a:cubicBezTo>
                    <a:pt x="76" y="51"/>
                    <a:pt x="74" y="52"/>
                    <a:pt x="75" y="53"/>
                  </a:cubicBezTo>
                  <a:cubicBezTo>
                    <a:pt x="77" y="54"/>
                    <a:pt x="82" y="57"/>
                    <a:pt x="78" y="60"/>
                  </a:cubicBezTo>
                  <a:cubicBezTo>
                    <a:pt x="78" y="61"/>
                    <a:pt x="77" y="62"/>
                    <a:pt x="77" y="63"/>
                  </a:cubicBezTo>
                  <a:cubicBezTo>
                    <a:pt x="75" y="67"/>
                    <a:pt x="73" y="71"/>
                    <a:pt x="72" y="74"/>
                  </a:cubicBezTo>
                  <a:cubicBezTo>
                    <a:pt x="71" y="76"/>
                    <a:pt x="71" y="79"/>
                    <a:pt x="69" y="80"/>
                  </a:cubicBezTo>
                  <a:cubicBezTo>
                    <a:pt x="68" y="79"/>
                    <a:pt x="67" y="78"/>
                    <a:pt x="66" y="77"/>
                  </a:cubicBezTo>
                  <a:cubicBezTo>
                    <a:pt x="65" y="78"/>
                    <a:pt x="64" y="78"/>
                    <a:pt x="63" y="78"/>
                  </a:cubicBezTo>
                  <a:cubicBezTo>
                    <a:pt x="62" y="79"/>
                    <a:pt x="62" y="80"/>
                    <a:pt x="62" y="82"/>
                  </a:cubicBezTo>
                  <a:cubicBezTo>
                    <a:pt x="63" y="83"/>
                    <a:pt x="66" y="84"/>
                    <a:pt x="66" y="86"/>
                  </a:cubicBezTo>
                  <a:cubicBezTo>
                    <a:pt x="66" y="87"/>
                    <a:pt x="64" y="88"/>
                    <a:pt x="63" y="90"/>
                  </a:cubicBezTo>
                  <a:cubicBezTo>
                    <a:pt x="63" y="91"/>
                    <a:pt x="63" y="92"/>
                    <a:pt x="63" y="93"/>
                  </a:cubicBezTo>
                  <a:cubicBezTo>
                    <a:pt x="61" y="97"/>
                    <a:pt x="59" y="102"/>
                    <a:pt x="58" y="105"/>
                  </a:cubicBezTo>
                  <a:cubicBezTo>
                    <a:pt x="57" y="105"/>
                    <a:pt x="57" y="105"/>
                    <a:pt x="56" y="105"/>
                  </a:cubicBezTo>
                  <a:cubicBezTo>
                    <a:pt x="55" y="105"/>
                    <a:pt x="55" y="104"/>
                    <a:pt x="53" y="103"/>
                  </a:cubicBezTo>
                  <a:cubicBezTo>
                    <a:pt x="52" y="105"/>
                    <a:pt x="52" y="107"/>
                    <a:pt x="51" y="108"/>
                  </a:cubicBezTo>
                  <a:cubicBezTo>
                    <a:pt x="53" y="109"/>
                    <a:pt x="55" y="110"/>
                    <a:pt x="55" y="112"/>
                  </a:cubicBezTo>
                  <a:cubicBezTo>
                    <a:pt x="51" y="117"/>
                    <a:pt x="48" y="125"/>
                    <a:pt x="48" y="131"/>
                  </a:cubicBezTo>
                  <a:cubicBezTo>
                    <a:pt x="47" y="132"/>
                    <a:pt x="46" y="132"/>
                    <a:pt x="45" y="133"/>
                  </a:cubicBezTo>
                  <a:cubicBezTo>
                    <a:pt x="44" y="132"/>
                    <a:pt x="43" y="130"/>
                    <a:pt x="42" y="130"/>
                  </a:cubicBezTo>
                  <a:cubicBezTo>
                    <a:pt x="41" y="133"/>
                    <a:pt x="39" y="135"/>
                    <a:pt x="39" y="138"/>
                  </a:cubicBezTo>
                  <a:cubicBezTo>
                    <a:pt x="45" y="136"/>
                    <a:pt x="50" y="141"/>
                    <a:pt x="55" y="143"/>
                  </a:cubicBezTo>
                  <a:cubicBezTo>
                    <a:pt x="56" y="142"/>
                    <a:pt x="57" y="141"/>
                    <a:pt x="57" y="140"/>
                  </a:cubicBezTo>
                  <a:cubicBezTo>
                    <a:pt x="55" y="137"/>
                    <a:pt x="52" y="135"/>
                    <a:pt x="49" y="134"/>
                  </a:cubicBezTo>
                  <a:cubicBezTo>
                    <a:pt x="49" y="134"/>
                    <a:pt x="49" y="133"/>
                    <a:pt x="49" y="133"/>
                  </a:cubicBezTo>
                  <a:cubicBezTo>
                    <a:pt x="49" y="132"/>
                    <a:pt x="49" y="131"/>
                    <a:pt x="50" y="131"/>
                  </a:cubicBezTo>
                  <a:cubicBezTo>
                    <a:pt x="50" y="130"/>
                    <a:pt x="50" y="130"/>
                    <a:pt x="50" y="129"/>
                  </a:cubicBezTo>
                  <a:cubicBezTo>
                    <a:pt x="54" y="126"/>
                    <a:pt x="54" y="120"/>
                    <a:pt x="58" y="117"/>
                  </a:cubicBezTo>
                  <a:cubicBezTo>
                    <a:pt x="58" y="114"/>
                    <a:pt x="58" y="112"/>
                    <a:pt x="60" y="111"/>
                  </a:cubicBezTo>
                  <a:cubicBezTo>
                    <a:pt x="63" y="112"/>
                    <a:pt x="65" y="114"/>
                    <a:pt x="68" y="115"/>
                  </a:cubicBezTo>
                  <a:close/>
                  <a:moveTo>
                    <a:pt x="140" y="54"/>
                  </a:moveTo>
                  <a:cubicBezTo>
                    <a:pt x="131" y="55"/>
                    <a:pt x="122" y="52"/>
                    <a:pt x="114" y="50"/>
                  </a:cubicBezTo>
                  <a:cubicBezTo>
                    <a:pt x="114" y="50"/>
                    <a:pt x="114" y="51"/>
                    <a:pt x="114" y="51"/>
                  </a:cubicBezTo>
                  <a:cubicBezTo>
                    <a:pt x="115" y="82"/>
                    <a:pt x="113" y="115"/>
                    <a:pt x="114" y="142"/>
                  </a:cubicBezTo>
                  <a:cubicBezTo>
                    <a:pt x="115" y="141"/>
                    <a:pt x="117" y="142"/>
                    <a:pt x="117" y="142"/>
                  </a:cubicBezTo>
                  <a:cubicBezTo>
                    <a:pt x="119" y="141"/>
                    <a:pt x="119" y="142"/>
                    <a:pt x="121" y="143"/>
                  </a:cubicBezTo>
                  <a:cubicBezTo>
                    <a:pt x="122" y="143"/>
                    <a:pt x="123" y="142"/>
                    <a:pt x="124" y="143"/>
                  </a:cubicBezTo>
                  <a:cubicBezTo>
                    <a:pt x="125" y="143"/>
                    <a:pt x="126" y="143"/>
                    <a:pt x="126" y="143"/>
                  </a:cubicBezTo>
                  <a:cubicBezTo>
                    <a:pt x="135" y="145"/>
                    <a:pt x="145" y="144"/>
                    <a:pt x="153" y="143"/>
                  </a:cubicBezTo>
                  <a:cubicBezTo>
                    <a:pt x="153" y="132"/>
                    <a:pt x="154" y="121"/>
                    <a:pt x="153" y="110"/>
                  </a:cubicBezTo>
                  <a:cubicBezTo>
                    <a:pt x="152" y="101"/>
                    <a:pt x="153" y="91"/>
                    <a:pt x="152" y="82"/>
                  </a:cubicBezTo>
                  <a:cubicBezTo>
                    <a:pt x="152" y="73"/>
                    <a:pt x="150" y="62"/>
                    <a:pt x="151" y="53"/>
                  </a:cubicBezTo>
                  <a:cubicBezTo>
                    <a:pt x="147" y="52"/>
                    <a:pt x="144" y="54"/>
                    <a:pt x="140" y="54"/>
                  </a:cubicBezTo>
                  <a:close/>
                  <a:moveTo>
                    <a:pt x="197" y="51"/>
                  </a:moveTo>
                  <a:cubicBezTo>
                    <a:pt x="197" y="57"/>
                    <a:pt x="198" y="59"/>
                    <a:pt x="197" y="62"/>
                  </a:cubicBezTo>
                  <a:cubicBezTo>
                    <a:pt x="198" y="70"/>
                    <a:pt x="199" y="78"/>
                    <a:pt x="198" y="86"/>
                  </a:cubicBezTo>
                  <a:cubicBezTo>
                    <a:pt x="196" y="112"/>
                    <a:pt x="197" y="141"/>
                    <a:pt x="198" y="165"/>
                  </a:cubicBezTo>
                  <a:cubicBezTo>
                    <a:pt x="199" y="166"/>
                    <a:pt x="201" y="168"/>
                    <a:pt x="202" y="167"/>
                  </a:cubicBezTo>
                  <a:cubicBezTo>
                    <a:pt x="205" y="146"/>
                    <a:pt x="204" y="126"/>
                    <a:pt x="204" y="105"/>
                  </a:cubicBezTo>
                  <a:cubicBezTo>
                    <a:pt x="204" y="98"/>
                    <a:pt x="203" y="92"/>
                    <a:pt x="202" y="85"/>
                  </a:cubicBezTo>
                  <a:cubicBezTo>
                    <a:pt x="202" y="74"/>
                    <a:pt x="203" y="62"/>
                    <a:pt x="203" y="51"/>
                  </a:cubicBezTo>
                  <a:cubicBezTo>
                    <a:pt x="200" y="51"/>
                    <a:pt x="199" y="52"/>
                    <a:pt x="198" y="51"/>
                  </a:cubicBezTo>
                  <a:cubicBezTo>
                    <a:pt x="198" y="51"/>
                    <a:pt x="197" y="51"/>
                    <a:pt x="197" y="51"/>
                  </a:cubicBezTo>
                  <a:close/>
                  <a:moveTo>
                    <a:pt x="279" y="76"/>
                  </a:moveTo>
                  <a:cubicBezTo>
                    <a:pt x="284" y="75"/>
                    <a:pt x="291" y="72"/>
                    <a:pt x="294" y="68"/>
                  </a:cubicBezTo>
                  <a:cubicBezTo>
                    <a:pt x="296" y="65"/>
                    <a:pt x="293" y="62"/>
                    <a:pt x="292" y="60"/>
                  </a:cubicBezTo>
                  <a:cubicBezTo>
                    <a:pt x="291" y="58"/>
                    <a:pt x="290" y="55"/>
                    <a:pt x="288" y="54"/>
                  </a:cubicBezTo>
                  <a:cubicBezTo>
                    <a:pt x="287" y="54"/>
                    <a:pt x="284" y="54"/>
                    <a:pt x="281" y="54"/>
                  </a:cubicBezTo>
                  <a:cubicBezTo>
                    <a:pt x="279" y="55"/>
                    <a:pt x="276" y="55"/>
                    <a:pt x="275" y="55"/>
                  </a:cubicBezTo>
                  <a:cubicBezTo>
                    <a:pt x="272" y="56"/>
                    <a:pt x="269" y="59"/>
                    <a:pt x="267" y="60"/>
                  </a:cubicBezTo>
                  <a:cubicBezTo>
                    <a:pt x="268" y="61"/>
                    <a:pt x="266" y="62"/>
                    <a:pt x="267" y="63"/>
                  </a:cubicBezTo>
                  <a:cubicBezTo>
                    <a:pt x="266" y="63"/>
                    <a:pt x="265" y="63"/>
                    <a:pt x="265" y="64"/>
                  </a:cubicBezTo>
                  <a:cubicBezTo>
                    <a:pt x="265" y="69"/>
                    <a:pt x="268" y="73"/>
                    <a:pt x="270" y="77"/>
                  </a:cubicBezTo>
                  <a:cubicBezTo>
                    <a:pt x="273" y="76"/>
                    <a:pt x="275" y="76"/>
                    <a:pt x="279" y="76"/>
                  </a:cubicBezTo>
                  <a:close/>
                  <a:moveTo>
                    <a:pt x="73" y="56"/>
                  </a:moveTo>
                  <a:cubicBezTo>
                    <a:pt x="70" y="62"/>
                    <a:pt x="67" y="68"/>
                    <a:pt x="64" y="75"/>
                  </a:cubicBezTo>
                  <a:cubicBezTo>
                    <a:pt x="66" y="74"/>
                    <a:pt x="66" y="76"/>
                    <a:pt x="68" y="76"/>
                  </a:cubicBezTo>
                  <a:cubicBezTo>
                    <a:pt x="71" y="70"/>
                    <a:pt x="74" y="63"/>
                    <a:pt x="76" y="57"/>
                  </a:cubicBezTo>
                  <a:cubicBezTo>
                    <a:pt x="76" y="56"/>
                    <a:pt x="75" y="55"/>
                    <a:pt x="73" y="56"/>
                  </a:cubicBezTo>
                  <a:close/>
                  <a:moveTo>
                    <a:pt x="85" y="61"/>
                  </a:moveTo>
                  <a:cubicBezTo>
                    <a:pt x="83" y="63"/>
                    <a:pt x="82" y="66"/>
                    <a:pt x="80" y="70"/>
                  </a:cubicBezTo>
                  <a:cubicBezTo>
                    <a:pt x="79" y="73"/>
                    <a:pt x="76" y="76"/>
                    <a:pt x="76" y="78"/>
                  </a:cubicBezTo>
                  <a:cubicBezTo>
                    <a:pt x="77" y="81"/>
                    <a:pt x="80" y="81"/>
                    <a:pt x="81" y="83"/>
                  </a:cubicBezTo>
                  <a:cubicBezTo>
                    <a:pt x="86" y="77"/>
                    <a:pt x="88" y="70"/>
                    <a:pt x="91" y="64"/>
                  </a:cubicBezTo>
                  <a:cubicBezTo>
                    <a:pt x="89" y="62"/>
                    <a:pt x="87" y="61"/>
                    <a:pt x="85" y="61"/>
                  </a:cubicBezTo>
                  <a:close/>
                  <a:moveTo>
                    <a:pt x="93" y="64"/>
                  </a:moveTo>
                  <a:cubicBezTo>
                    <a:pt x="91" y="70"/>
                    <a:pt x="86" y="77"/>
                    <a:pt x="84" y="83"/>
                  </a:cubicBezTo>
                  <a:cubicBezTo>
                    <a:pt x="83" y="89"/>
                    <a:pt x="84" y="98"/>
                    <a:pt x="85" y="105"/>
                  </a:cubicBezTo>
                  <a:cubicBezTo>
                    <a:pt x="85" y="111"/>
                    <a:pt x="84" y="117"/>
                    <a:pt x="84" y="123"/>
                  </a:cubicBezTo>
                  <a:cubicBezTo>
                    <a:pt x="85" y="135"/>
                    <a:pt x="85" y="150"/>
                    <a:pt x="85" y="163"/>
                  </a:cubicBezTo>
                  <a:cubicBezTo>
                    <a:pt x="85" y="164"/>
                    <a:pt x="87" y="165"/>
                    <a:pt x="86" y="167"/>
                  </a:cubicBezTo>
                  <a:cubicBezTo>
                    <a:pt x="93" y="170"/>
                    <a:pt x="101" y="169"/>
                    <a:pt x="107" y="167"/>
                  </a:cubicBezTo>
                  <a:cubicBezTo>
                    <a:pt x="109" y="159"/>
                    <a:pt x="108" y="152"/>
                    <a:pt x="108" y="144"/>
                  </a:cubicBezTo>
                  <a:cubicBezTo>
                    <a:pt x="108" y="132"/>
                    <a:pt x="109" y="119"/>
                    <a:pt x="109" y="105"/>
                  </a:cubicBezTo>
                  <a:cubicBezTo>
                    <a:pt x="109" y="101"/>
                    <a:pt x="109" y="96"/>
                    <a:pt x="109" y="93"/>
                  </a:cubicBezTo>
                  <a:cubicBezTo>
                    <a:pt x="109" y="92"/>
                    <a:pt x="108" y="91"/>
                    <a:pt x="108" y="90"/>
                  </a:cubicBezTo>
                  <a:cubicBezTo>
                    <a:pt x="108" y="87"/>
                    <a:pt x="109" y="84"/>
                    <a:pt x="108" y="81"/>
                  </a:cubicBezTo>
                  <a:cubicBezTo>
                    <a:pt x="108" y="75"/>
                    <a:pt x="106" y="70"/>
                    <a:pt x="106" y="64"/>
                  </a:cubicBezTo>
                  <a:cubicBezTo>
                    <a:pt x="102" y="62"/>
                    <a:pt x="97" y="62"/>
                    <a:pt x="93" y="64"/>
                  </a:cubicBezTo>
                  <a:close/>
                  <a:moveTo>
                    <a:pt x="271" y="79"/>
                  </a:moveTo>
                  <a:cubicBezTo>
                    <a:pt x="271" y="82"/>
                    <a:pt x="272" y="83"/>
                    <a:pt x="273" y="84"/>
                  </a:cubicBezTo>
                  <a:cubicBezTo>
                    <a:pt x="274" y="84"/>
                    <a:pt x="274" y="83"/>
                    <a:pt x="276" y="83"/>
                  </a:cubicBezTo>
                  <a:cubicBezTo>
                    <a:pt x="285" y="87"/>
                    <a:pt x="306" y="80"/>
                    <a:pt x="296" y="69"/>
                  </a:cubicBezTo>
                  <a:cubicBezTo>
                    <a:pt x="292" y="77"/>
                    <a:pt x="281" y="78"/>
                    <a:pt x="271" y="79"/>
                  </a:cubicBezTo>
                  <a:close/>
                  <a:moveTo>
                    <a:pt x="265" y="96"/>
                  </a:moveTo>
                  <a:cubicBezTo>
                    <a:pt x="265" y="98"/>
                    <a:pt x="265" y="100"/>
                    <a:pt x="265" y="103"/>
                  </a:cubicBezTo>
                  <a:cubicBezTo>
                    <a:pt x="265" y="107"/>
                    <a:pt x="265" y="112"/>
                    <a:pt x="265" y="118"/>
                  </a:cubicBezTo>
                  <a:cubicBezTo>
                    <a:pt x="265" y="121"/>
                    <a:pt x="265" y="125"/>
                    <a:pt x="266" y="127"/>
                  </a:cubicBezTo>
                  <a:cubicBezTo>
                    <a:pt x="266" y="128"/>
                    <a:pt x="268" y="130"/>
                    <a:pt x="269" y="132"/>
                  </a:cubicBezTo>
                  <a:cubicBezTo>
                    <a:pt x="272" y="136"/>
                    <a:pt x="274" y="141"/>
                    <a:pt x="276" y="147"/>
                  </a:cubicBezTo>
                  <a:cubicBezTo>
                    <a:pt x="278" y="151"/>
                    <a:pt x="281" y="160"/>
                    <a:pt x="284" y="163"/>
                  </a:cubicBezTo>
                  <a:cubicBezTo>
                    <a:pt x="285" y="164"/>
                    <a:pt x="289" y="165"/>
                    <a:pt x="291" y="166"/>
                  </a:cubicBezTo>
                  <a:cubicBezTo>
                    <a:pt x="296" y="168"/>
                    <a:pt x="302" y="168"/>
                    <a:pt x="306" y="169"/>
                  </a:cubicBezTo>
                  <a:cubicBezTo>
                    <a:pt x="304" y="166"/>
                    <a:pt x="303" y="162"/>
                    <a:pt x="302" y="159"/>
                  </a:cubicBezTo>
                  <a:cubicBezTo>
                    <a:pt x="301" y="156"/>
                    <a:pt x="299" y="153"/>
                    <a:pt x="298" y="151"/>
                  </a:cubicBezTo>
                  <a:cubicBezTo>
                    <a:pt x="298" y="150"/>
                    <a:pt x="298" y="148"/>
                    <a:pt x="298" y="147"/>
                  </a:cubicBezTo>
                  <a:cubicBezTo>
                    <a:pt x="296" y="141"/>
                    <a:pt x="292" y="135"/>
                    <a:pt x="290" y="128"/>
                  </a:cubicBezTo>
                  <a:cubicBezTo>
                    <a:pt x="287" y="122"/>
                    <a:pt x="285" y="115"/>
                    <a:pt x="282" y="109"/>
                  </a:cubicBezTo>
                  <a:cubicBezTo>
                    <a:pt x="276" y="97"/>
                    <a:pt x="271" y="84"/>
                    <a:pt x="265" y="73"/>
                  </a:cubicBezTo>
                  <a:cubicBezTo>
                    <a:pt x="265" y="72"/>
                    <a:pt x="265" y="72"/>
                    <a:pt x="265" y="73"/>
                  </a:cubicBezTo>
                  <a:cubicBezTo>
                    <a:pt x="264" y="79"/>
                    <a:pt x="265" y="87"/>
                    <a:pt x="265" y="96"/>
                  </a:cubicBezTo>
                  <a:close/>
                  <a:moveTo>
                    <a:pt x="274" y="87"/>
                  </a:moveTo>
                  <a:cubicBezTo>
                    <a:pt x="276" y="89"/>
                    <a:pt x="276" y="92"/>
                    <a:pt x="278" y="94"/>
                  </a:cubicBezTo>
                  <a:cubicBezTo>
                    <a:pt x="278" y="93"/>
                    <a:pt x="278" y="93"/>
                    <a:pt x="278" y="93"/>
                  </a:cubicBezTo>
                  <a:cubicBezTo>
                    <a:pt x="280" y="93"/>
                    <a:pt x="283" y="93"/>
                    <a:pt x="285" y="93"/>
                  </a:cubicBezTo>
                  <a:cubicBezTo>
                    <a:pt x="291" y="93"/>
                    <a:pt x="299" y="87"/>
                    <a:pt x="301" y="83"/>
                  </a:cubicBezTo>
                  <a:cubicBezTo>
                    <a:pt x="302" y="81"/>
                    <a:pt x="302" y="79"/>
                    <a:pt x="300" y="78"/>
                  </a:cubicBezTo>
                  <a:cubicBezTo>
                    <a:pt x="295" y="87"/>
                    <a:pt x="283" y="86"/>
                    <a:pt x="274" y="87"/>
                  </a:cubicBezTo>
                  <a:close/>
                  <a:moveTo>
                    <a:pt x="278" y="96"/>
                  </a:moveTo>
                  <a:cubicBezTo>
                    <a:pt x="279" y="96"/>
                    <a:pt x="279" y="97"/>
                    <a:pt x="279" y="98"/>
                  </a:cubicBezTo>
                  <a:cubicBezTo>
                    <a:pt x="283" y="98"/>
                    <a:pt x="287" y="99"/>
                    <a:pt x="290" y="98"/>
                  </a:cubicBezTo>
                  <a:cubicBezTo>
                    <a:pt x="297" y="98"/>
                    <a:pt x="302" y="92"/>
                    <a:pt x="305" y="87"/>
                  </a:cubicBezTo>
                  <a:cubicBezTo>
                    <a:pt x="304" y="86"/>
                    <a:pt x="304" y="84"/>
                    <a:pt x="303" y="84"/>
                  </a:cubicBezTo>
                  <a:cubicBezTo>
                    <a:pt x="298" y="92"/>
                    <a:pt x="289" y="97"/>
                    <a:pt x="278" y="96"/>
                  </a:cubicBezTo>
                  <a:close/>
                  <a:moveTo>
                    <a:pt x="54" y="102"/>
                  </a:moveTo>
                  <a:cubicBezTo>
                    <a:pt x="55" y="102"/>
                    <a:pt x="56" y="103"/>
                    <a:pt x="57" y="102"/>
                  </a:cubicBezTo>
                  <a:cubicBezTo>
                    <a:pt x="57" y="100"/>
                    <a:pt x="60" y="96"/>
                    <a:pt x="61" y="92"/>
                  </a:cubicBezTo>
                  <a:cubicBezTo>
                    <a:pt x="62" y="90"/>
                    <a:pt x="65" y="84"/>
                    <a:pt x="60" y="84"/>
                  </a:cubicBezTo>
                  <a:cubicBezTo>
                    <a:pt x="59" y="91"/>
                    <a:pt x="56" y="95"/>
                    <a:pt x="54" y="102"/>
                  </a:cubicBezTo>
                  <a:close/>
                  <a:moveTo>
                    <a:pt x="72" y="88"/>
                  </a:moveTo>
                  <a:cubicBezTo>
                    <a:pt x="69" y="92"/>
                    <a:pt x="66" y="99"/>
                    <a:pt x="64" y="105"/>
                  </a:cubicBezTo>
                  <a:cubicBezTo>
                    <a:pt x="66" y="106"/>
                    <a:pt x="68" y="108"/>
                    <a:pt x="70" y="110"/>
                  </a:cubicBezTo>
                  <a:cubicBezTo>
                    <a:pt x="73" y="104"/>
                    <a:pt x="76" y="98"/>
                    <a:pt x="78" y="91"/>
                  </a:cubicBezTo>
                  <a:cubicBezTo>
                    <a:pt x="77" y="89"/>
                    <a:pt x="74" y="88"/>
                    <a:pt x="72" y="88"/>
                  </a:cubicBezTo>
                  <a:close/>
                  <a:moveTo>
                    <a:pt x="79" y="94"/>
                  </a:moveTo>
                  <a:cubicBezTo>
                    <a:pt x="79" y="95"/>
                    <a:pt x="79" y="96"/>
                    <a:pt x="79" y="97"/>
                  </a:cubicBezTo>
                  <a:cubicBezTo>
                    <a:pt x="77" y="101"/>
                    <a:pt x="74" y="105"/>
                    <a:pt x="73" y="109"/>
                  </a:cubicBezTo>
                  <a:cubicBezTo>
                    <a:pt x="72" y="113"/>
                    <a:pt x="72" y="118"/>
                    <a:pt x="71" y="123"/>
                  </a:cubicBezTo>
                  <a:cubicBezTo>
                    <a:pt x="71" y="135"/>
                    <a:pt x="72" y="143"/>
                    <a:pt x="70" y="154"/>
                  </a:cubicBezTo>
                  <a:cubicBezTo>
                    <a:pt x="74" y="157"/>
                    <a:pt x="78" y="160"/>
                    <a:pt x="82" y="163"/>
                  </a:cubicBezTo>
                  <a:cubicBezTo>
                    <a:pt x="83" y="155"/>
                    <a:pt x="83" y="148"/>
                    <a:pt x="83" y="139"/>
                  </a:cubicBezTo>
                  <a:cubicBezTo>
                    <a:pt x="83" y="131"/>
                    <a:pt x="82" y="123"/>
                    <a:pt x="82" y="117"/>
                  </a:cubicBezTo>
                  <a:cubicBezTo>
                    <a:pt x="82" y="109"/>
                    <a:pt x="83" y="97"/>
                    <a:pt x="82" y="89"/>
                  </a:cubicBezTo>
                  <a:cubicBezTo>
                    <a:pt x="81" y="91"/>
                    <a:pt x="80" y="92"/>
                    <a:pt x="79" y="94"/>
                  </a:cubicBezTo>
                  <a:close/>
                  <a:moveTo>
                    <a:pt x="280" y="100"/>
                  </a:moveTo>
                  <a:cubicBezTo>
                    <a:pt x="285" y="111"/>
                    <a:pt x="290" y="124"/>
                    <a:pt x="295" y="136"/>
                  </a:cubicBezTo>
                  <a:cubicBezTo>
                    <a:pt x="305" y="137"/>
                    <a:pt x="318" y="131"/>
                    <a:pt x="322" y="122"/>
                  </a:cubicBezTo>
                  <a:cubicBezTo>
                    <a:pt x="317" y="111"/>
                    <a:pt x="312" y="100"/>
                    <a:pt x="306" y="90"/>
                  </a:cubicBezTo>
                  <a:cubicBezTo>
                    <a:pt x="302" y="97"/>
                    <a:pt x="291" y="104"/>
                    <a:pt x="280" y="100"/>
                  </a:cubicBezTo>
                  <a:close/>
                  <a:moveTo>
                    <a:pt x="43" y="128"/>
                  </a:moveTo>
                  <a:cubicBezTo>
                    <a:pt x="44" y="129"/>
                    <a:pt x="44" y="129"/>
                    <a:pt x="45" y="129"/>
                  </a:cubicBezTo>
                  <a:cubicBezTo>
                    <a:pt x="47" y="123"/>
                    <a:pt x="50" y="117"/>
                    <a:pt x="52" y="111"/>
                  </a:cubicBezTo>
                  <a:cubicBezTo>
                    <a:pt x="51" y="112"/>
                    <a:pt x="51" y="111"/>
                    <a:pt x="50" y="111"/>
                  </a:cubicBezTo>
                  <a:cubicBezTo>
                    <a:pt x="48" y="117"/>
                    <a:pt x="45" y="122"/>
                    <a:pt x="43" y="128"/>
                  </a:cubicBezTo>
                  <a:close/>
                  <a:moveTo>
                    <a:pt x="62" y="115"/>
                  </a:moveTo>
                  <a:cubicBezTo>
                    <a:pt x="59" y="116"/>
                    <a:pt x="58" y="121"/>
                    <a:pt x="57" y="124"/>
                  </a:cubicBezTo>
                  <a:cubicBezTo>
                    <a:pt x="56" y="126"/>
                    <a:pt x="53" y="129"/>
                    <a:pt x="52" y="133"/>
                  </a:cubicBezTo>
                  <a:cubicBezTo>
                    <a:pt x="54" y="134"/>
                    <a:pt x="57" y="136"/>
                    <a:pt x="58" y="138"/>
                  </a:cubicBezTo>
                  <a:cubicBezTo>
                    <a:pt x="61" y="132"/>
                    <a:pt x="64" y="125"/>
                    <a:pt x="66" y="118"/>
                  </a:cubicBezTo>
                  <a:cubicBezTo>
                    <a:pt x="65" y="117"/>
                    <a:pt x="64" y="116"/>
                    <a:pt x="62" y="115"/>
                  </a:cubicBezTo>
                  <a:close/>
                  <a:moveTo>
                    <a:pt x="297" y="139"/>
                  </a:moveTo>
                  <a:cubicBezTo>
                    <a:pt x="297" y="140"/>
                    <a:pt x="297" y="141"/>
                    <a:pt x="298" y="142"/>
                  </a:cubicBezTo>
                  <a:cubicBezTo>
                    <a:pt x="298" y="141"/>
                    <a:pt x="298" y="141"/>
                    <a:pt x="299" y="140"/>
                  </a:cubicBezTo>
                  <a:cubicBezTo>
                    <a:pt x="302" y="141"/>
                    <a:pt x="306" y="140"/>
                    <a:pt x="308" y="140"/>
                  </a:cubicBezTo>
                  <a:cubicBezTo>
                    <a:pt x="314" y="139"/>
                    <a:pt x="320" y="135"/>
                    <a:pt x="323" y="132"/>
                  </a:cubicBezTo>
                  <a:cubicBezTo>
                    <a:pt x="324" y="130"/>
                    <a:pt x="326" y="127"/>
                    <a:pt x="323" y="125"/>
                  </a:cubicBezTo>
                  <a:cubicBezTo>
                    <a:pt x="317" y="134"/>
                    <a:pt x="308" y="138"/>
                    <a:pt x="297" y="139"/>
                  </a:cubicBezTo>
                  <a:close/>
                  <a:moveTo>
                    <a:pt x="326" y="131"/>
                  </a:moveTo>
                  <a:cubicBezTo>
                    <a:pt x="321" y="139"/>
                    <a:pt x="310" y="145"/>
                    <a:pt x="298" y="142"/>
                  </a:cubicBezTo>
                  <a:cubicBezTo>
                    <a:pt x="299" y="146"/>
                    <a:pt x="301" y="150"/>
                    <a:pt x="306" y="148"/>
                  </a:cubicBezTo>
                  <a:cubicBezTo>
                    <a:pt x="316" y="150"/>
                    <a:pt x="327" y="146"/>
                    <a:pt x="330" y="137"/>
                  </a:cubicBezTo>
                  <a:cubicBezTo>
                    <a:pt x="328" y="135"/>
                    <a:pt x="328" y="132"/>
                    <a:pt x="326" y="131"/>
                  </a:cubicBezTo>
                  <a:close/>
                  <a:moveTo>
                    <a:pt x="37" y="140"/>
                  </a:moveTo>
                  <a:cubicBezTo>
                    <a:pt x="36" y="142"/>
                    <a:pt x="35" y="145"/>
                    <a:pt x="34" y="147"/>
                  </a:cubicBezTo>
                  <a:cubicBezTo>
                    <a:pt x="38" y="148"/>
                    <a:pt x="41" y="147"/>
                    <a:pt x="45" y="149"/>
                  </a:cubicBezTo>
                  <a:cubicBezTo>
                    <a:pt x="47" y="150"/>
                    <a:pt x="49" y="153"/>
                    <a:pt x="51" y="154"/>
                  </a:cubicBezTo>
                  <a:cubicBezTo>
                    <a:pt x="52" y="151"/>
                    <a:pt x="53" y="150"/>
                    <a:pt x="54" y="147"/>
                  </a:cubicBezTo>
                  <a:cubicBezTo>
                    <a:pt x="50" y="143"/>
                    <a:pt x="44" y="140"/>
                    <a:pt x="37" y="140"/>
                  </a:cubicBezTo>
                  <a:close/>
                  <a:moveTo>
                    <a:pt x="313" y="160"/>
                  </a:moveTo>
                  <a:cubicBezTo>
                    <a:pt x="320" y="161"/>
                    <a:pt x="328" y="157"/>
                    <a:pt x="332" y="153"/>
                  </a:cubicBezTo>
                  <a:cubicBezTo>
                    <a:pt x="335" y="149"/>
                    <a:pt x="334" y="145"/>
                    <a:pt x="332" y="141"/>
                  </a:cubicBezTo>
                  <a:cubicBezTo>
                    <a:pt x="332" y="141"/>
                    <a:pt x="331" y="141"/>
                    <a:pt x="331" y="141"/>
                  </a:cubicBezTo>
                  <a:cubicBezTo>
                    <a:pt x="326" y="150"/>
                    <a:pt x="312" y="151"/>
                    <a:pt x="302" y="151"/>
                  </a:cubicBezTo>
                  <a:cubicBezTo>
                    <a:pt x="303" y="154"/>
                    <a:pt x="304" y="157"/>
                    <a:pt x="306" y="159"/>
                  </a:cubicBezTo>
                  <a:cubicBezTo>
                    <a:pt x="308" y="159"/>
                    <a:pt x="311" y="160"/>
                    <a:pt x="313" y="160"/>
                  </a:cubicBezTo>
                  <a:close/>
                  <a:moveTo>
                    <a:pt x="114" y="154"/>
                  </a:moveTo>
                  <a:cubicBezTo>
                    <a:pt x="125" y="157"/>
                    <a:pt x="139" y="158"/>
                    <a:pt x="153" y="156"/>
                  </a:cubicBezTo>
                  <a:cubicBezTo>
                    <a:pt x="153" y="152"/>
                    <a:pt x="153" y="149"/>
                    <a:pt x="153" y="145"/>
                  </a:cubicBezTo>
                  <a:cubicBezTo>
                    <a:pt x="139" y="147"/>
                    <a:pt x="124" y="147"/>
                    <a:pt x="115" y="144"/>
                  </a:cubicBezTo>
                  <a:cubicBezTo>
                    <a:pt x="114" y="147"/>
                    <a:pt x="114" y="150"/>
                    <a:pt x="114" y="154"/>
                  </a:cubicBezTo>
                  <a:close/>
                  <a:moveTo>
                    <a:pt x="32" y="153"/>
                  </a:moveTo>
                  <a:cubicBezTo>
                    <a:pt x="40" y="153"/>
                    <a:pt x="44" y="158"/>
                    <a:pt x="49" y="160"/>
                  </a:cubicBezTo>
                  <a:cubicBezTo>
                    <a:pt x="49" y="159"/>
                    <a:pt x="50" y="158"/>
                    <a:pt x="50" y="157"/>
                  </a:cubicBezTo>
                  <a:cubicBezTo>
                    <a:pt x="47" y="152"/>
                    <a:pt x="41" y="150"/>
                    <a:pt x="34" y="149"/>
                  </a:cubicBezTo>
                  <a:cubicBezTo>
                    <a:pt x="34" y="149"/>
                    <a:pt x="33" y="149"/>
                    <a:pt x="33" y="149"/>
                  </a:cubicBezTo>
                  <a:cubicBezTo>
                    <a:pt x="33" y="150"/>
                    <a:pt x="32" y="151"/>
                    <a:pt x="32" y="153"/>
                  </a:cubicBezTo>
                  <a:close/>
                  <a:moveTo>
                    <a:pt x="332" y="156"/>
                  </a:moveTo>
                  <a:cubicBezTo>
                    <a:pt x="326" y="163"/>
                    <a:pt x="317" y="163"/>
                    <a:pt x="307" y="162"/>
                  </a:cubicBezTo>
                  <a:cubicBezTo>
                    <a:pt x="309" y="166"/>
                    <a:pt x="310" y="171"/>
                    <a:pt x="314" y="172"/>
                  </a:cubicBezTo>
                  <a:cubicBezTo>
                    <a:pt x="316" y="173"/>
                    <a:pt x="321" y="173"/>
                    <a:pt x="323" y="173"/>
                  </a:cubicBezTo>
                  <a:cubicBezTo>
                    <a:pt x="331" y="172"/>
                    <a:pt x="337" y="168"/>
                    <a:pt x="339" y="162"/>
                  </a:cubicBezTo>
                  <a:cubicBezTo>
                    <a:pt x="341" y="158"/>
                    <a:pt x="338" y="154"/>
                    <a:pt x="336" y="150"/>
                  </a:cubicBezTo>
                  <a:cubicBezTo>
                    <a:pt x="335" y="152"/>
                    <a:pt x="333" y="155"/>
                    <a:pt x="332" y="156"/>
                  </a:cubicBezTo>
                  <a:close/>
                  <a:moveTo>
                    <a:pt x="30" y="160"/>
                  </a:moveTo>
                  <a:cubicBezTo>
                    <a:pt x="33" y="164"/>
                    <a:pt x="45" y="169"/>
                    <a:pt x="48" y="162"/>
                  </a:cubicBezTo>
                  <a:cubicBezTo>
                    <a:pt x="42" y="159"/>
                    <a:pt x="38" y="155"/>
                    <a:pt x="31" y="154"/>
                  </a:cubicBezTo>
                  <a:cubicBezTo>
                    <a:pt x="30" y="156"/>
                    <a:pt x="30" y="158"/>
                    <a:pt x="30" y="160"/>
                  </a:cubicBezTo>
                  <a:close/>
                  <a:moveTo>
                    <a:pt x="115" y="166"/>
                  </a:moveTo>
                  <a:cubicBezTo>
                    <a:pt x="119" y="167"/>
                    <a:pt x="125" y="169"/>
                    <a:pt x="132" y="169"/>
                  </a:cubicBezTo>
                  <a:cubicBezTo>
                    <a:pt x="138" y="170"/>
                    <a:pt x="149" y="171"/>
                    <a:pt x="152" y="167"/>
                  </a:cubicBezTo>
                  <a:cubicBezTo>
                    <a:pt x="153" y="165"/>
                    <a:pt x="152" y="160"/>
                    <a:pt x="152" y="159"/>
                  </a:cubicBezTo>
                  <a:cubicBezTo>
                    <a:pt x="139" y="159"/>
                    <a:pt x="125" y="160"/>
                    <a:pt x="114" y="156"/>
                  </a:cubicBezTo>
                  <a:cubicBezTo>
                    <a:pt x="114" y="160"/>
                    <a:pt x="113" y="164"/>
                    <a:pt x="115" y="1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39" name="Freeform 107"/>
            <p:cNvSpPr>
              <a:spLocks noEditPoints="1"/>
            </p:cNvSpPr>
            <p:nvPr/>
          </p:nvSpPr>
          <p:spPr bwMode="auto">
            <a:xfrm>
              <a:off x="7893218" y="3755274"/>
              <a:ext cx="97606" cy="368593"/>
            </a:xfrm>
            <a:custGeom>
              <a:avLst/>
              <a:gdLst>
                <a:gd name="T0" fmla="*/ 28 w 31"/>
                <a:gd name="T1" fmla="*/ 114 h 117"/>
                <a:gd name="T2" fmla="*/ 4 w 31"/>
                <a:gd name="T3" fmla="*/ 114 h 117"/>
                <a:gd name="T4" fmla="*/ 2 w 31"/>
                <a:gd name="T5" fmla="*/ 91 h 117"/>
                <a:gd name="T6" fmla="*/ 3 w 31"/>
                <a:gd name="T7" fmla="*/ 67 h 117"/>
                <a:gd name="T8" fmla="*/ 2 w 31"/>
                <a:gd name="T9" fmla="*/ 61 h 117"/>
                <a:gd name="T10" fmla="*/ 2 w 31"/>
                <a:gd name="T11" fmla="*/ 34 h 117"/>
                <a:gd name="T12" fmla="*/ 1 w 31"/>
                <a:gd name="T13" fmla="*/ 18 h 117"/>
                <a:gd name="T14" fmla="*/ 2 w 31"/>
                <a:gd name="T15" fmla="*/ 5 h 117"/>
                <a:gd name="T16" fmla="*/ 7 w 31"/>
                <a:gd name="T17" fmla="*/ 1 h 117"/>
                <a:gd name="T18" fmla="*/ 12 w 31"/>
                <a:gd name="T19" fmla="*/ 1 h 117"/>
                <a:gd name="T20" fmla="*/ 29 w 31"/>
                <a:gd name="T21" fmla="*/ 7 h 117"/>
                <a:gd name="T22" fmla="*/ 29 w 31"/>
                <a:gd name="T23" fmla="*/ 24 h 117"/>
                <a:gd name="T24" fmla="*/ 29 w 31"/>
                <a:gd name="T25" fmla="*/ 82 h 117"/>
                <a:gd name="T26" fmla="*/ 28 w 31"/>
                <a:gd name="T27" fmla="*/ 114 h 117"/>
                <a:gd name="T28" fmla="*/ 9 w 31"/>
                <a:gd name="T29" fmla="*/ 112 h 117"/>
                <a:gd name="T30" fmla="*/ 19 w 31"/>
                <a:gd name="T31" fmla="*/ 112 h 117"/>
                <a:gd name="T32" fmla="*/ 26 w 31"/>
                <a:gd name="T33" fmla="*/ 108 h 117"/>
                <a:gd name="T34" fmla="*/ 26 w 31"/>
                <a:gd name="T35" fmla="*/ 97 h 117"/>
                <a:gd name="T36" fmla="*/ 26 w 31"/>
                <a:gd name="T37" fmla="*/ 76 h 117"/>
                <a:gd name="T38" fmla="*/ 27 w 31"/>
                <a:gd name="T39" fmla="*/ 24 h 117"/>
                <a:gd name="T40" fmla="*/ 27 w 31"/>
                <a:gd name="T41" fmla="*/ 10 h 117"/>
                <a:gd name="T42" fmla="*/ 21 w 31"/>
                <a:gd name="T43" fmla="*/ 5 h 117"/>
                <a:gd name="T44" fmla="*/ 7 w 31"/>
                <a:gd name="T45" fmla="*/ 5 h 117"/>
                <a:gd name="T46" fmla="*/ 4 w 31"/>
                <a:gd name="T47" fmla="*/ 13 h 117"/>
                <a:gd name="T48" fmla="*/ 4 w 31"/>
                <a:gd name="T49" fmla="*/ 15 h 117"/>
                <a:gd name="T50" fmla="*/ 5 w 31"/>
                <a:gd name="T51" fmla="*/ 54 h 117"/>
                <a:gd name="T52" fmla="*/ 4 w 31"/>
                <a:gd name="T53" fmla="*/ 106 h 117"/>
                <a:gd name="T54" fmla="*/ 4 w 31"/>
                <a:gd name="T55" fmla="*/ 109 h 117"/>
                <a:gd name="T56" fmla="*/ 8 w 31"/>
                <a:gd name="T57" fmla="*/ 113 h 117"/>
                <a:gd name="T58" fmla="*/ 9 w 31"/>
                <a:gd name="T59" fmla="*/ 11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117">
                  <a:moveTo>
                    <a:pt x="28" y="114"/>
                  </a:moveTo>
                  <a:cubicBezTo>
                    <a:pt x="22" y="117"/>
                    <a:pt x="12" y="117"/>
                    <a:pt x="4" y="114"/>
                  </a:cubicBezTo>
                  <a:cubicBezTo>
                    <a:pt x="0" y="108"/>
                    <a:pt x="2" y="100"/>
                    <a:pt x="2" y="91"/>
                  </a:cubicBezTo>
                  <a:cubicBezTo>
                    <a:pt x="2" y="83"/>
                    <a:pt x="3" y="75"/>
                    <a:pt x="3" y="67"/>
                  </a:cubicBezTo>
                  <a:cubicBezTo>
                    <a:pt x="3" y="65"/>
                    <a:pt x="2" y="63"/>
                    <a:pt x="2" y="61"/>
                  </a:cubicBezTo>
                  <a:cubicBezTo>
                    <a:pt x="3" y="51"/>
                    <a:pt x="2" y="42"/>
                    <a:pt x="2" y="34"/>
                  </a:cubicBezTo>
                  <a:cubicBezTo>
                    <a:pt x="1" y="28"/>
                    <a:pt x="1" y="23"/>
                    <a:pt x="1" y="18"/>
                  </a:cubicBezTo>
                  <a:cubicBezTo>
                    <a:pt x="2" y="14"/>
                    <a:pt x="0" y="9"/>
                    <a:pt x="2" y="5"/>
                  </a:cubicBezTo>
                  <a:cubicBezTo>
                    <a:pt x="3" y="3"/>
                    <a:pt x="6" y="1"/>
                    <a:pt x="7" y="1"/>
                  </a:cubicBezTo>
                  <a:cubicBezTo>
                    <a:pt x="8" y="1"/>
                    <a:pt x="10" y="1"/>
                    <a:pt x="12" y="1"/>
                  </a:cubicBezTo>
                  <a:cubicBezTo>
                    <a:pt x="19" y="1"/>
                    <a:pt x="26" y="0"/>
                    <a:pt x="29" y="7"/>
                  </a:cubicBezTo>
                  <a:cubicBezTo>
                    <a:pt x="31" y="13"/>
                    <a:pt x="29" y="19"/>
                    <a:pt x="29" y="24"/>
                  </a:cubicBezTo>
                  <a:cubicBezTo>
                    <a:pt x="28" y="41"/>
                    <a:pt x="29" y="64"/>
                    <a:pt x="29" y="82"/>
                  </a:cubicBezTo>
                  <a:cubicBezTo>
                    <a:pt x="29" y="94"/>
                    <a:pt x="30" y="104"/>
                    <a:pt x="28" y="114"/>
                  </a:cubicBezTo>
                  <a:close/>
                  <a:moveTo>
                    <a:pt x="9" y="112"/>
                  </a:moveTo>
                  <a:cubicBezTo>
                    <a:pt x="10" y="113"/>
                    <a:pt x="16" y="114"/>
                    <a:pt x="19" y="112"/>
                  </a:cubicBezTo>
                  <a:cubicBezTo>
                    <a:pt x="23" y="114"/>
                    <a:pt x="26" y="112"/>
                    <a:pt x="26" y="108"/>
                  </a:cubicBezTo>
                  <a:cubicBezTo>
                    <a:pt x="27" y="105"/>
                    <a:pt x="26" y="101"/>
                    <a:pt x="26" y="97"/>
                  </a:cubicBezTo>
                  <a:cubicBezTo>
                    <a:pt x="27" y="90"/>
                    <a:pt x="26" y="83"/>
                    <a:pt x="26" y="76"/>
                  </a:cubicBezTo>
                  <a:cubicBezTo>
                    <a:pt x="27" y="56"/>
                    <a:pt x="26" y="43"/>
                    <a:pt x="27" y="24"/>
                  </a:cubicBezTo>
                  <a:cubicBezTo>
                    <a:pt x="27" y="19"/>
                    <a:pt x="28" y="13"/>
                    <a:pt x="27" y="10"/>
                  </a:cubicBezTo>
                  <a:cubicBezTo>
                    <a:pt x="26" y="8"/>
                    <a:pt x="24" y="6"/>
                    <a:pt x="21" y="5"/>
                  </a:cubicBezTo>
                  <a:cubicBezTo>
                    <a:pt x="17" y="2"/>
                    <a:pt x="10" y="5"/>
                    <a:pt x="7" y="5"/>
                  </a:cubicBezTo>
                  <a:cubicBezTo>
                    <a:pt x="4" y="6"/>
                    <a:pt x="4" y="10"/>
                    <a:pt x="4" y="13"/>
                  </a:cubicBezTo>
                  <a:cubicBezTo>
                    <a:pt x="4" y="13"/>
                    <a:pt x="4" y="14"/>
                    <a:pt x="4" y="15"/>
                  </a:cubicBezTo>
                  <a:cubicBezTo>
                    <a:pt x="3" y="27"/>
                    <a:pt x="4" y="41"/>
                    <a:pt x="5" y="54"/>
                  </a:cubicBezTo>
                  <a:cubicBezTo>
                    <a:pt x="6" y="71"/>
                    <a:pt x="4" y="91"/>
                    <a:pt x="4" y="106"/>
                  </a:cubicBezTo>
                  <a:cubicBezTo>
                    <a:pt x="4" y="107"/>
                    <a:pt x="5" y="108"/>
                    <a:pt x="4" y="109"/>
                  </a:cubicBezTo>
                  <a:cubicBezTo>
                    <a:pt x="6" y="110"/>
                    <a:pt x="7" y="112"/>
                    <a:pt x="8" y="113"/>
                  </a:cubicBezTo>
                  <a:cubicBezTo>
                    <a:pt x="8" y="112"/>
                    <a:pt x="8" y="111"/>
                    <a:pt x="9" y="1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7" presetClass="entr" presetSubtype="4"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p:cTn id="13" dur="500" fill="hold"/>
                                        <p:tgtEl>
                                          <p:spTgt spid="31"/>
                                        </p:tgtEl>
                                        <p:attrNameLst>
                                          <p:attrName>ppt_x</p:attrName>
                                        </p:attrNameLst>
                                      </p:cBhvr>
                                      <p:tavLst>
                                        <p:tav tm="0">
                                          <p:val>
                                            <p:strVal val="#ppt_x"/>
                                          </p:val>
                                        </p:tav>
                                        <p:tav tm="100000">
                                          <p:val>
                                            <p:strVal val="#ppt_x"/>
                                          </p:val>
                                        </p:tav>
                                      </p:tavLst>
                                    </p:anim>
                                    <p:anim calcmode="lin" valueType="num">
                                      <p:cBhvr>
                                        <p:cTn id="14" dur="500" fill="hold"/>
                                        <p:tgtEl>
                                          <p:spTgt spid="31"/>
                                        </p:tgtEl>
                                        <p:attrNameLst>
                                          <p:attrName>ppt_y</p:attrName>
                                        </p:attrNameLst>
                                      </p:cBhvr>
                                      <p:tavLst>
                                        <p:tav tm="0">
                                          <p:val>
                                            <p:strVal val="#ppt_y+#ppt_h/2"/>
                                          </p:val>
                                        </p:tav>
                                        <p:tav tm="100000">
                                          <p:val>
                                            <p:strVal val="#ppt_y"/>
                                          </p:val>
                                        </p:tav>
                                      </p:tavLst>
                                    </p:anim>
                                    <p:anim calcmode="lin" valueType="num">
                                      <p:cBhvr>
                                        <p:cTn id="15" dur="500" fill="hold"/>
                                        <p:tgtEl>
                                          <p:spTgt spid="31"/>
                                        </p:tgtEl>
                                        <p:attrNameLst>
                                          <p:attrName>ppt_w</p:attrName>
                                        </p:attrNameLst>
                                      </p:cBhvr>
                                      <p:tavLst>
                                        <p:tav tm="0">
                                          <p:val>
                                            <p:strVal val="#ppt_w"/>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left)">
                                      <p:cBhvr>
                                        <p:cTn id="20" dur="500"/>
                                        <p:tgtEl>
                                          <p:spTgt spid="35"/>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32" presetClass="emph" presetSubtype="0" fill="hold" nodeType="withEffect">
                                  <p:stCondLst>
                                    <p:cond delay="300"/>
                                  </p:stCondLst>
                                  <p:childTnLst>
                                    <p:animRot by="120000">
                                      <p:cBhvr>
                                        <p:cTn id="26" dur="100" fill="hold">
                                          <p:stCondLst>
                                            <p:cond delay="0"/>
                                          </p:stCondLst>
                                        </p:cTn>
                                        <p:tgtEl>
                                          <p:spTgt spid="2"/>
                                        </p:tgtEl>
                                        <p:attrNameLst>
                                          <p:attrName>r</p:attrName>
                                        </p:attrNameLst>
                                      </p:cBhvr>
                                    </p:animRot>
                                    <p:animRot by="-240000">
                                      <p:cBhvr>
                                        <p:cTn id="27" dur="200" fill="hold">
                                          <p:stCondLst>
                                            <p:cond delay="200"/>
                                          </p:stCondLst>
                                        </p:cTn>
                                        <p:tgtEl>
                                          <p:spTgt spid="2"/>
                                        </p:tgtEl>
                                        <p:attrNameLst>
                                          <p:attrName>r</p:attrName>
                                        </p:attrNameLst>
                                      </p:cBhvr>
                                    </p:animRot>
                                    <p:animRot by="240000">
                                      <p:cBhvr>
                                        <p:cTn id="28" dur="200" fill="hold">
                                          <p:stCondLst>
                                            <p:cond delay="400"/>
                                          </p:stCondLst>
                                        </p:cTn>
                                        <p:tgtEl>
                                          <p:spTgt spid="2"/>
                                        </p:tgtEl>
                                        <p:attrNameLst>
                                          <p:attrName>r</p:attrName>
                                        </p:attrNameLst>
                                      </p:cBhvr>
                                    </p:animRot>
                                    <p:animRot by="-240000">
                                      <p:cBhvr>
                                        <p:cTn id="29" dur="200" fill="hold">
                                          <p:stCondLst>
                                            <p:cond delay="600"/>
                                          </p:stCondLst>
                                        </p:cTn>
                                        <p:tgtEl>
                                          <p:spTgt spid="2"/>
                                        </p:tgtEl>
                                        <p:attrNameLst>
                                          <p:attrName>r</p:attrName>
                                        </p:attrNameLst>
                                      </p:cBhvr>
                                    </p:animRot>
                                    <p:animRot by="120000">
                                      <p:cBhvr>
                                        <p:cTn id="30" dur="200" fill="hold">
                                          <p:stCondLst>
                                            <p:cond delay="800"/>
                                          </p:stCondLst>
                                        </p:cTn>
                                        <p:tgtEl>
                                          <p:spTgt spid="2"/>
                                        </p:tgtEl>
                                        <p:attrNameLst>
                                          <p:attrName>r</p:attrName>
                                        </p:attrNameLst>
                                      </p:cBhvr>
                                    </p:animRot>
                                  </p:childTnLst>
                                </p:cTn>
                              </p:par>
                            </p:childTnLst>
                          </p:cTn>
                        </p:par>
                        <p:par>
                          <p:cTn id="31" fill="hold">
                            <p:stCondLst>
                              <p:cond delay="2000"/>
                            </p:stCondLst>
                            <p:childTnLst>
                              <p:par>
                                <p:cTn id="32" presetID="22" presetClass="entr" presetSubtype="8" fill="hold" nodeType="after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par>
                                <p:cTn id="35" presetID="22" presetClass="entr" presetSubtype="8" fill="hold" grpId="0" nodeType="withEffect">
                                  <p:stCondLst>
                                    <p:cond delay="50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3" name="PA_图片 412"/>
          <p:cNvPicPr>
            <a:picLocks noChangeAspect="1"/>
          </p:cNvPicPr>
          <p:nvPr>
            <p:custDataLst>
              <p:tags r:id="rId1"/>
            </p:custDataLst>
          </p:nvPr>
        </p:nvPicPr>
        <p:blipFill rotWithShape="1">
          <a:blip r:embed="rId2" cstate="print">
            <a:grayscl/>
            <a:extLst>
              <a:ext uri="{28A0092B-C50C-407E-A947-70E740481C1C}">
                <a14:useLocalDpi xmlns:a14="http://schemas.microsoft.com/office/drawing/2010/main" val="0"/>
              </a:ext>
            </a:extLst>
          </a:blip>
          <a:srcRect t="25626"/>
          <a:stretch>
            <a:fillRect/>
          </a:stretch>
        </p:blipFill>
        <p:spPr>
          <a:xfrm>
            <a:off x="4589048" y="1379908"/>
            <a:ext cx="3221369" cy="4311787"/>
          </a:xfrm>
          <a:prstGeom prst="rect">
            <a:avLst/>
          </a:prstGeom>
        </p:spPr>
      </p:pic>
      <p:grpSp>
        <p:nvGrpSpPr>
          <p:cNvPr id="417" name="组合 416"/>
          <p:cNvGrpSpPr/>
          <p:nvPr/>
        </p:nvGrpSpPr>
        <p:grpSpPr>
          <a:xfrm>
            <a:off x="3543759" y="266849"/>
            <a:ext cx="636853" cy="393183"/>
            <a:chOff x="3610120" y="261689"/>
            <a:chExt cx="636853" cy="393183"/>
          </a:xfrm>
        </p:grpSpPr>
        <p:pic>
          <p:nvPicPr>
            <p:cNvPr id="418" name="图片 4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419"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p:spPr>
          <p:txBody>
            <a:bodyPr vert="horz" wrap="square" lIns="91440" tIns="45720" rIns="91440" bIns="45720" numCol="1" anchor="t" anchorCtr="0" compatLnSpc="1"/>
            <a:lstStyle/>
            <a:p>
              <a:endParaRPr lang="en-US" sz="2400">
                <a:latin typeface="Arial" panose="020B0604020202020204"/>
                <a:ea typeface="微软雅黑" panose="020B0503020204020204" charset="-122"/>
                <a:sym typeface="Arial" panose="020B0604020202020204"/>
              </a:endParaRPr>
            </a:p>
          </p:txBody>
        </p:sp>
      </p:grpSp>
      <p:cxnSp>
        <p:nvCxnSpPr>
          <p:cNvPr id="8" name="直接连接符 7"/>
          <p:cNvCxnSpPr/>
          <p:nvPr/>
        </p:nvCxnSpPr>
        <p:spPr>
          <a:xfrm>
            <a:off x="4690099" y="1379908"/>
            <a:ext cx="2755942" cy="0"/>
          </a:xfrm>
          <a:prstGeom prst="line">
            <a:avLst/>
          </a:prstGeom>
          <a:ln w="2413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468118" y="1991893"/>
            <a:ext cx="4221981" cy="2308324"/>
          </a:xfrm>
          <a:prstGeom prst="rect">
            <a:avLst/>
          </a:prstGeom>
        </p:spPr>
        <p:txBody>
          <a:bodyPr wrap="square">
            <a:spAutoFit/>
          </a:bodyPr>
          <a:lstStyle/>
          <a:p>
            <a:r>
              <a:rPr lang="zh-CN" altLang="en-US" dirty="0">
                <a:solidFill>
                  <a:srgbClr val="333333"/>
                </a:solidFill>
                <a:latin typeface="Arial" panose="020B0604020202020204" pitchFamily="34" charset="0"/>
              </a:rPr>
              <a:t>心电监测仪可随身携带的、可对个人心脏进行随时随地监护，其检测原理与医院使用的心电图机检测原理一样，但其具有携带方便、操作简单、及时检测以及自适应调整</a:t>
            </a:r>
            <a:r>
              <a:rPr lang="en-US" altLang="zh-CN" dirty="0">
                <a:solidFill>
                  <a:srgbClr val="333333"/>
                </a:solidFill>
                <a:latin typeface="Arial" panose="020B0604020202020204" pitchFamily="34" charset="0"/>
              </a:rPr>
              <a:t>ECG</a:t>
            </a:r>
            <a:r>
              <a:rPr lang="zh-CN" altLang="en-US" dirty="0">
                <a:solidFill>
                  <a:srgbClr val="333333"/>
                </a:solidFill>
                <a:latin typeface="Arial" panose="020B0604020202020204" pitchFamily="34" charset="0"/>
              </a:rPr>
              <a:t>显示幅度等优点，为心脏疾病的早期检测和亚健康人群进行预防提供了有效的检测手段，为医生提供病人相关的有效信息。</a:t>
            </a:r>
            <a:endParaRPr lang="zh-CN" altLang="en-US" dirty="0"/>
          </a:p>
        </p:txBody>
      </p:sp>
      <p:sp>
        <p:nvSpPr>
          <p:cNvPr id="9" name="文本框 8"/>
          <p:cNvSpPr txBox="1"/>
          <p:nvPr/>
        </p:nvSpPr>
        <p:spPr>
          <a:xfrm>
            <a:off x="7602954" y="1812614"/>
            <a:ext cx="4323032" cy="2862322"/>
          </a:xfrm>
          <a:prstGeom prst="rect">
            <a:avLst/>
          </a:prstGeom>
          <a:noFill/>
        </p:spPr>
        <p:txBody>
          <a:bodyPr wrap="square" rtlCol="0">
            <a:spAutoFit/>
          </a:bodyPr>
          <a:lstStyle/>
          <a:p>
            <a:r>
              <a:rPr lang="zh-CN" altLang="en-US" dirty="0"/>
              <a:t>主打运动检测功能的穿戴设备一般装加速度传感器，气压计，陀螺仪，指南针等，主要功能是监测每天的运动量，并根据你的一些身体参数，给你量化每天应该完成的运动量；主打健康监测的穿戴设备会装有心率计，血压计，生物电传感器，水分含量检测计等，可以检测人体的一些常规健康数据和睡眠质量等。通过对一段时间的监测数据进行分析后，还可以对你的健康状况进行预测等。希望对你有帮助。</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413"/>
                                        </p:tgtEl>
                                        <p:attrNameLst>
                                          <p:attrName>style.visibility</p:attrName>
                                        </p:attrNameLst>
                                      </p:cBhvr>
                                      <p:to>
                                        <p:strVal val="visible"/>
                                      </p:to>
                                    </p:set>
                                    <p:animEffect transition="in" filter="wipe(left)">
                                      <p:cBhvr>
                                        <p:cTn id="10" dur="500"/>
                                        <p:tgtEl>
                                          <p:spTgt spid="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文本框 49"/>
          <p:cNvSpPr txBox="1">
            <a:spLocks noChangeArrowheads="1"/>
          </p:cNvSpPr>
          <p:nvPr/>
        </p:nvSpPr>
        <p:spPr bwMode="auto">
          <a:xfrm>
            <a:off x="9486897" y="3993258"/>
            <a:ext cx="2003696" cy="3755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spcBef>
                <a:spcPct val="0"/>
              </a:spcBef>
              <a:buNone/>
            </a:pPr>
            <a:endParaRPr lang="zh-CN" altLang="en-US" sz="1400" dirty="0">
              <a:solidFill>
                <a:schemeClr val="tx1">
                  <a:lumMod val="75000"/>
                  <a:lumOff val="25000"/>
                </a:schemeClr>
              </a:solidFill>
              <a:latin typeface="Arial" panose="020B0604020202020204"/>
              <a:ea typeface="微软雅黑" panose="020B0503020204020204" charset="-122"/>
              <a:sym typeface="Arial" panose="020B0604020202020204"/>
            </a:endParaRPr>
          </a:p>
        </p:txBody>
      </p:sp>
      <p:grpSp>
        <p:nvGrpSpPr>
          <p:cNvPr id="143" name="组合 142"/>
          <p:cNvGrpSpPr/>
          <p:nvPr/>
        </p:nvGrpSpPr>
        <p:grpSpPr>
          <a:xfrm>
            <a:off x="1474997" y="2604976"/>
            <a:ext cx="9223862" cy="504967"/>
            <a:chOff x="1486014" y="2924465"/>
            <a:chExt cx="9223862" cy="504967"/>
          </a:xfrm>
        </p:grpSpPr>
        <p:grpSp>
          <p:nvGrpSpPr>
            <p:cNvPr id="2" name="Group 4"/>
            <p:cNvGrpSpPr>
              <a:grpSpLocks noChangeAspect="1"/>
            </p:cNvGrpSpPr>
            <p:nvPr/>
          </p:nvGrpSpPr>
          <p:grpSpPr bwMode="auto">
            <a:xfrm>
              <a:off x="1581204" y="3121659"/>
              <a:ext cx="9128672" cy="117793"/>
              <a:chOff x="2667" y="3648"/>
              <a:chExt cx="959" cy="49"/>
            </a:xfrm>
            <a:solidFill>
              <a:schemeClr val="bg1"/>
            </a:solidFill>
          </p:grpSpPr>
          <p:sp>
            <p:nvSpPr>
              <p:cNvPr id="3" name="Freeform 5"/>
              <p:cNvSpPr/>
              <p:nvPr/>
            </p:nvSpPr>
            <p:spPr bwMode="auto">
              <a:xfrm>
                <a:off x="3262" y="3659"/>
                <a:ext cx="33" cy="38"/>
              </a:xfrm>
              <a:custGeom>
                <a:avLst/>
                <a:gdLst>
                  <a:gd name="T0" fmla="*/ 14 w 14"/>
                  <a:gd name="T1" fmla="*/ 3 h 13"/>
                  <a:gd name="T2" fmla="*/ 8 w 14"/>
                  <a:gd name="T3" fmla="*/ 3 h 13"/>
                  <a:gd name="T4" fmla="*/ 6 w 14"/>
                  <a:gd name="T5" fmla="*/ 0 h 13"/>
                  <a:gd name="T6" fmla="*/ 4 w 14"/>
                  <a:gd name="T7" fmla="*/ 0 h 13"/>
                  <a:gd name="T8" fmla="*/ 4 w 14"/>
                  <a:gd name="T9" fmla="*/ 0 h 13"/>
                  <a:gd name="T10" fmla="*/ 3 w 14"/>
                  <a:gd name="T11" fmla="*/ 3 h 13"/>
                  <a:gd name="T12" fmla="*/ 0 w 14"/>
                  <a:gd name="T13" fmla="*/ 2 h 13"/>
                  <a:gd name="T14" fmla="*/ 3 w 14"/>
                  <a:gd name="T15" fmla="*/ 7 h 13"/>
                  <a:gd name="T16" fmla="*/ 1 w 14"/>
                  <a:gd name="T17" fmla="*/ 7 h 13"/>
                  <a:gd name="T18" fmla="*/ 3 w 14"/>
                  <a:gd name="T19" fmla="*/ 11 h 13"/>
                  <a:gd name="T20" fmla="*/ 5 w 14"/>
                  <a:gd name="T21" fmla="*/ 7 h 13"/>
                  <a:gd name="T22" fmla="*/ 5 w 14"/>
                  <a:gd name="T23" fmla="*/ 9 h 13"/>
                  <a:gd name="T24" fmla="*/ 7 w 14"/>
                  <a:gd name="T25" fmla="*/ 10 h 13"/>
                  <a:gd name="T26" fmla="*/ 7 w 14"/>
                  <a:gd name="T27" fmla="*/ 8 h 13"/>
                  <a:gd name="T28" fmla="*/ 11 w 14"/>
                  <a:gd name="T29" fmla="*/ 11 h 13"/>
                  <a:gd name="T30" fmla="*/ 10 w 14"/>
                  <a:gd name="T31" fmla="*/ 8 h 13"/>
                  <a:gd name="T32" fmla="*/ 6 w 14"/>
                  <a:gd name="T33" fmla="*/ 6 h 13"/>
                  <a:gd name="T34" fmla="*/ 7 w 14"/>
                  <a:gd name="T35" fmla="*/ 3 h 13"/>
                  <a:gd name="T36" fmla="*/ 11 w 14"/>
                  <a:gd name="T37" fmla="*/ 7 h 13"/>
                  <a:gd name="T38" fmla="*/ 13 w 14"/>
                  <a:gd name="T39" fmla="*/ 8 h 13"/>
                  <a:gd name="T40" fmla="*/ 13 w 14"/>
                  <a:gd name="T41" fmla="*/ 6 h 13"/>
                  <a:gd name="T42" fmla="*/ 14 w 14"/>
                  <a:gd name="T43"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13">
                    <a:moveTo>
                      <a:pt x="14" y="3"/>
                    </a:moveTo>
                    <a:cubicBezTo>
                      <a:pt x="11" y="4"/>
                      <a:pt x="10" y="2"/>
                      <a:pt x="8" y="3"/>
                    </a:cubicBezTo>
                    <a:cubicBezTo>
                      <a:pt x="6" y="2"/>
                      <a:pt x="7" y="0"/>
                      <a:pt x="6" y="0"/>
                    </a:cubicBezTo>
                    <a:cubicBezTo>
                      <a:pt x="6" y="0"/>
                      <a:pt x="5" y="3"/>
                      <a:pt x="4" y="0"/>
                    </a:cubicBezTo>
                    <a:cubicBezTo>
                      <a:pt x="5" y="0"/>
                      <a:pt x="5" y="0"/>
                      <a:pt x="4" y="0"/>
                    </a:cubicBezTo>
                    <a:cubicBezTo>
                      <a:pt x="3" y="1"/>
                      <a:pt x="2" y="1"/>
                      <a:pt x="3" y="3"/>
                    </a:cubicBezTo>
                    <a:cubicBezTo>
                      <a:pt x="2" y="2"/>
                      <a:pt x="2" y="0"/>
                      <a:pt x="0" y="2"/>
                    </a:cubicBezTo>
                    <a:cubicBezTo>
                      <a:pt x="0" y="5"/>
                      <a:pt x="3" y="5"/>
                      <a:pt x="3" y="7"/>
                    </a:cubicBezTo>
                    <a:cubicBezTo>
                      <a:pt x="2" y="7"/>
                      <a:pt x="2" y="7"/>
                      <a:pt x="1" y="7"/>
                    </a:cubicBezTo>
                    <a:cubicBezTo>
                      <a:pt x="1" y="9"/>
                      <a:pt x="2" y="10"/>
                      <a:pt x="3" y="11"/>
                    </a:cubicBezTo>
                    <a:cubicBezTo>
                      <a:pt x="3" y="8"/>
                      <a:pt x="3" y="6"/>
                      <a:pt x="5" y="7"/>
                    </a:cubicBezTo>
                    <a:cubicBezTo>
                      <a:pt x="5" y="8"/>
                      <a:pt x="4" y="9"/>
                      <a:pt x="5" y="9"/>
                    </a:cubicBezTo>
                    <a:cubicBezTo>
                      <a:pt x="5" y="7"/>
                      <a:pt x="6" y="10"/>
                      <a:pt x="7" y="10"/>
                    </a:cubicBezTo>
                    <a:cubicBezTo>
                      <a:pt x="7" y="10"/>
                      <a:pt x="6" y="8"/>
                      <a:pt x="7" y="8"/>
                    </a:cubicBezTo>
                    <a:cubicBezTo>
                      <a:pt x="8" y="10"/>
                      <a:pt x="10" y="13"/>
                      <a:pt x="11" y="11"/>
                    </a:cubicBezTo>
                    <a:cubicBezTo>
                      <a:pt x="10" y="10"/>
                      <a:pt x="10" y="10"/>
                      <a:pt x="10" y="8"/>
                    </a:cubicBezTo>
                    <a:cubicBezTo>
                      <a:pt x="8" y="8"/>
                      <a:pt x="7" y="7"/>
                      <a:pt x="6" y="6"/>
                    </a:cubicBezTo>
                    <a:cubicBezTo>
                      <a:pt x="6" y="5"/>
                      <a:pt x="6" y="4"/>
                      <a:pt x="7" y="3"/>
                    </a:cubicBezTo>
                    <a:cubicBezTo>
                      <a:pt x="8" y="5"/>
                      <a:pt x="10" y="5"/>
                      <a:pt x="11" y="7"/>
                    </a:cubicBezTo>
                    <a:cubicBezTo>
                      <a:pt x="14" y="4"/>
                      <a:pt x="10" y="10"/>
                      <a:pt x="13" y="8"/>
                    </a:cubicBezTo>
                    <a:cubicBezTo>
                      <a:pt x="14" y="8"/>
                      <a:pt x="13" y="7"/>
                      <a:pt x="13" y="6"/>
                    </a:cubicBezTo>
                    <a:cubicBezTo>
                      <a:pt x="14" y="6"/>
                      <a:pt x="14" y="5"/>
                      <a:pt x="14" y="3"/>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4" name="Freeform 6"/>
              <p:cNvSpPr/>
              <p:nvPr/>
            </p:nvSpPr>
            <p:spPr bwMode="auto">
              <a:xfrm>
                <a:off x="3300" y="3674"/>
                <a:ext cx="17" cy="17"/>
              </a:xfrm>
              <a:custGeom>
                <a:avLst/>
                <a:gdLst>
                  <a:gd name="T0" fmla="*/ 2 w 7"/>
                  <a:gd name="T1" fmla="*/ 0 h 6"/>
                  <a:gd name="T2" fmla="*/ 3 w 7"/>
                  <a:gd name="T3" fmla="*/ 5 h 6"/>
                  <a:gd name="T4" fmla="*/ 5 w 7"/>
                  <a:gd name="T5" fmla="*/ 5 h 6"/>
                  <a:gd name="T6" fmla="*/ 7 w 7"/>
                  <a:gd name="T7" fmla="*/ 3 h 6"/>
                  <a:gd name="T8" fmla="*/ 5 w 7"/>
                  <a:gd name="T9" fmla="*/ 2 h 6"/>
                  <a:gd name="T10" fmla="*/ 6 w 7"/>
                  <a:gd name="T11" fmla="*/ 1 h 6"/>
                  <a:gd name="T12" fmla="*/ 2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2" y="0"/>
                    </a:moveTo>
                    <a:cubicBezTo>
                      <a:pt x="1" y="1"/>
                      <a:pt x="0" y="6"/>
                      <a:pt x="3" y="5"/>
                    </a:cubicBezTo>
                    <a:cubicBezTo>
                      <a:pt x="3" y="2"/>
                      <a:pt x="4" y="5"/>
                      <a:pt x="5" y="5"/>
                    </a:cubicBezTo>
                    <a:cubicBezTo>
                      <a:pt x="5" y="4"/>
                      <a:pt x="6" y="4"/>
                      <a:pt x="7" y="3"/>
                    </a:cubicBezTo>
                    <a:cubicBezTo>
                      <a:pt x="6" y="3"/>
                      <a:pt x="5" y="3"/>
                      <a:pt x="5" y="2"/>
                    </a:cubicBezTo>
                    <a:cubicBezTo>
                      <a:pt x="5" y="2"/>
                      <a:pt x="6" y="2"/>
                      <a:pt x="6" y="1"/>
                    </a:cubicBezTo>
                    <a:cubicBezTo>
                      <a:pt x="3" y="2"/>
                      <a:pt x="4" y="0"/>
                      <a:pt x="2" y="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5" name="Freeform 7"/>
              <p:cNvSpPr/>
              <p:nvPr/>
            </p:nvSpPr>
            <p:spPr bwMode="auto">
              <a:xfrm>
                <a:off x="3321" y="3674"/>
                <a:ext cx="3" cy="14"/>
              </a:xfrm>
              <a:custGeom>
                <a:avLst/>
                <a:gdLst>
                  <a:gd name="T0" fmla="*/ 0 w 1"/>
                  <a:gd name="T1" fmla="*/ 3 h 5"/>
                  <a:gd name="T2" fmla="*/ 1 w 1"/>
                  <a:gd name="T3" fmla="*/ 5 h 5"/>
                  <a:gd name="T4" fmla="*/ 0 w 1"/>
                  <a:gd name="T5" fmla="*/ 3 h 5"/>
                </a:gdLst>
                <a:ahLst/>
                <a:cxnLst>
                  <a:cxn ang="0">
                    <a:pos x="T0" y="T1"/>
                  </a:cxn>
                  <a:cxn ang="0">
                    <a:pos x="T2" y="T3"/>
                  </a:cxn>
                  <a:cxn ang="0">
                    <a:pos x="T4" y="T5"/>
                  </a:cxn>
                </a:cxnLst>
                <a:rect l="0" t="0" r="r" b="b"/>
                <a:pathLst>
                  <a:path w="1" h="5">
                    <a:moveTo>
                      <a:pt x="0" y="3"/>
                    </a:moveTo>
                    <a:cubicBezTo>
                      <a:pt x="0" y="4"/>
                      <a:pt x="0" y="5"/>
                      <a:pt x="1" y="5"/>
                    </a:cubicBezTo>
                    <a:cubicBezTo>
                      <a:pt x="1" y="5"/>
                      <a:pt x="1" y="0"/>
                      <a:pt x="0" y="3"/>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6" name="Freeform 8"/>
              <p:cNvSpPr/>
              <p:nvPr/>
            </p:nvSpPr>
            <p:spPr bwMode="auto">
              <a:xfrm>
                <a:off x="3388" y="3665"/>
                <a:ext cx="17" cy="32"/>
              </a:xfrm>
              <a:custGeom>
                <a:avLst/>
                <a:gdLst>
                  <a:gd name="T0" fmla="*/ 0 w 7"/>
                  <a:gd name="T1" fmla="*/ 3 h 11"/>
                  <a:gd name="T2" fmla="*/ 2 w 7"/>
                  <a:gd name="T3" fmla="*/ 6 h 11"/>
                  <a:gd name="T4" fmla="*/ 3 w 7"/>
                  <a:gd name="T5" fmla="*/ 7 h 11"/>
                  <a:gd name="T6" fmla="*/ 2 w 7"/>
                  <a:gd name="T7" fmla="*/ 9 h 11"/>
                  <a:gd name="T8" fmla="*/ 5 w 7"/>
                  <a:gd name="T9" fmla="*/ 9 h 11"/>
                  <a:gd name="T10" fmla="*/ 4 w 7"/>
                  <a:gd name="T11" fmla="*/ 9 h 11"/>
                  <a:gd name="T12" fmla="*/ 4 w 7"/>
                  <a:gd name="T13" fmla="*/ 5 h 11"/>
                  <a:gd name="T14" fmla="*/ 6 w 7"/>
                  <a:gd name="T15" fmla="*/ 8 h 11"/>
                  <a:gd name="T16" fmla="*/ 5 w 7"/>
                  <a:gd name="T17" fmla="*/ 4 h 11"/>
                  <a:gd name="T18" fmla="*/ 4 w 7"/>
                  <a:gd name="T19" fmla="*/ 3 h 11"/>
                  <a:gd name="T20" fmla="*/ 6 w 7"/>
                  <a:gd name="T21" fmla="*/ 1 h 11"/>
                  <a:gd name="T22" fmla="*/ 3 w 7"/>
                  <a:gd name="T23" fmla="*/ 1 h 11"/>
                  <a:gd name="T24" fmla="*/ 1 w 7"/>
                  <a:gd name="T25" fmla="*/ 0 h 11"/>
                  <a:gd name="T26" fmla="*/ 0 w 7"/>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3"/>
                    </a:moveTo>
                    <a:cubicBezTo>
                      <a:pt x="3" y="2"/>
                      <a:pt x="2" y="6"/>
                      <a:pt x="2" y="6"/>
                    </a:cubicBezTo>
                    <a:cubicBezTo>
                      <a:pt x="2" y="7"/>
                      <a:pt x="3" y="6"/>
                      <a:pt x="3" y="7"/>
                    </a:cubicBezTo>
                    <a:cubicBezTo>
                      <a:pt x="3" y="8"/>
                      <a:pt x="2" y="8"/>
                      <a:pt x="2" y="9"/>
                    </a:cubicBezTo>
                    <a:cubicBezTo>
                      <a:pt x="4" y="8"/>
                      <a:pt x="5" y="11"/>
                      <a:pt x="5" y="9"/>
                    </a:cubicBezTo>
                    <a:cubicBezTo>
                      <a:pt x="5" y="9"/>
                      <a:pt x="4" y="9"/>
                      <a:pt x="4" y="9"/>
                    </a:cubicBezTo>
                    <a:cubicBezTo>
                      <a:pt x="5" y="7"/>
                      <a:pt x="2" y="6"/>
                      <a:pt x="4" y="5"/>
                    </a:cubicBezTo>
                    <a:cubicBezTo>
                      <a:pt x="5" y="6"/>
                      <a:pt x="4" y="8"/>
                      <a:pt x="6" y="8"/>
                    </a:cubicBezTo>
                    <a:cubicBezTo>
                      <a:pt x="7" y="5"/>
                      <a:pt x="7" y="5"/>
                      <a:pt x="5" y="4"/>
                    </a:cubicBezTo>
                    <a:cubicBezTo>
                      <a:pt x="6" y="5"/>
                      <a:pt x="1" y="3"/>
                      <a:pt x="4" y="3"/>
                    </a:cubicBezTo>
                    <a:cubicBezTo>
                      <a:pt x="5" y="5"/>
                      <a:pt x="6" y="2"/>
                      <a:pt x="6" y="1"/>
                    </a:cubicBezTo>
                    <a:cubicBezTo>
                      <a:pt x="5" y="0"/>
                      <a:pt x="4" y="2"/>
                      <a:pt x="3" y="1"/>
                    </a:cubicBezTo>
                    <a:cubicBezTo>
                      <a:pt x="3" y="1"/>
                      <a:pt x="2" y="0"/>
                      <a:pt x="1" y="0"/>
                    </a:cubicBezTo>
                    <a:cubicBezTo>
                      <a:pt x="0" y="1"/>
                      <a:pt x="2" y="3"/>
                      <a:pt x="0" y="3"/>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7" name="Freeform 9"/>
              <p:cNvSpPr/>
              <p:nvPr/>
            </p:nvSpPr>
            <p:spPr bwMode="auto">
              <a:xfrm>
                <a:off x="3369" y="3657"/>
                <a:ext cx="17" cy="11"/>
              </a:xfrm>
              <a:custGeom>
                <a:avLst/>
                <a:gdLst>
                  <a:gd name="T0" fmla="*/ 5 w 7"/>
                  <a:gd name="T1" fmla="*/ 1 h 4"/>
                  <a:gd name="T2" fmla="*/ 6 w 7"/>
                  <a:gd name="T3" fmla="*/ 4 h 4"/>
                  <a:gd name="T4" fmla="*/ 7 w 7"/>
                  <a:gd name="T5" fmla="*/ 1 h 4"/>
                  <a:gd name="T6" fmla="*/ 2 w 7"/>
                  <a:gd name="T7" fmla="*/ 2 h 4"/>
                  <a:gd name="T8" fmla="*/ 5 w 7"/>
                  <a:gd name="T9" fmla="*/ 1 h 4"/>
                </a:gdLst>
                <a:ahLst/>
                <a:cxnLst>
                  <a:cxn ang="0">
                    <a:pos x="T0" y="T1"/>
                  </a:cxn>
                  <a:cxn ang="0">
                    <a:pos x="T2" y="T3"/>
                  </a:cxn>
                  <a:cxn ang="0">
                    <a:pos x="T4" y="T5"/>
                  </a:cxn>
                  <a:cxn ang="0">
                    <a:pos x="T6" y="T7"/>
                  </a:cxn>
                  <a:cxn ang="0">
                    <a:pos x="T8" y="T9"/>
                  </a:cxn>
                </a:cxnLst>
                <a:rect l="0" t="0" r="r" b="b"/>
                <a:pathLst>
                  <a:path w="7" h="4">
                    <a:moveTo>
                      <a:pt x="5" y="1"/>
                    </a:moveTo>
                    <a:cubicBezTo>
                      <a:pt x="5" y="2"/>
                      <a:pt x="5" y="4"/>
                      <a:pt x="6" y="4"/>
                    </a:cubicBezTo>
                    <a:cubicBezTo>
                      <a:pt x="6" y="2"/>
                      <a:pt x="7" y="2"/>
                      <a:pt x="7" y="1"/>
                    </a:cubicBezTo>
                    <a:cubicBezTo>
                      <a:pt x="5" y="0"/>
                      <a:pt x="0" y="1"/>
                      <a:pt x="2" y="2"/>
                    </a:cubicBezTo>
                    <a:cubicBezTo>
                      <a:pt x="3" y="2"/>
                      <a:pt x="4" y="1"/>
                      <a:pt x="5" y="1"/>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8" name="Freeform 10"/>
              <p:cNvSpPr/>
              <p:nvPr/>
            </p:nvSpPr>
            <p:spPr bwMode="auto">
              <a:xfrm>
                <a:off x="3371" y="3668"/>
                <a:ext cx="22" cy="23"/>
              </a:xfrm>
              <a:custGeom>
                <a:avLst/>
                <a:gdLst>
                  <a:gd name="T0" fmla="*/ 1 w 9"/>
                  <a:gd name="T1" fmla="*/ 4 h 8"/>
                  <a:gd name="T2" fmla="*/ 1 w 9"/>
                  <a:gd name="T3" fmla="*/ 6 h 8"/>
                  <a:gd name="T4" fmla="*/ 3 w 9"/>
                  <a:gd name="T5" fmla="*/ 7 h 8"/>
                  <a:gd name="T6" fmla="*/ 7 w 9"/>
                  <a:gd name="T7" fmla="*/ 7 h 8"/>
                  <a:gd name="T8" fmla="*/ 7 w 9"/>
                  <a:gd name="T9" fmla="*/ 8 h 8"/>
                  <a:gd name="T10" fmla="*/ 8 w 9"/>
                  <a:gd name="T11" fmla="*/ 4 h 8"/>
                  <a:gd name="T12" fmla="*/ 6 w 9"/>
                  <a:gd name="T13" fmla="*/ 1 h 8"/>
                  <a:gd name="T14" fmla="*/ 5 w 9"/>
                  <a:gd name="T15" fmla="*/ 0 h 8"/>
                  <a:gd name="T16" fmla="*/ 0 w 9"/>
                  <a:gd name="T17" fmla="*/ 4 h 8"/>
                  <a:gd name="T18" fmla="*/ 1 w 9"/>
                  <a:gd name="T1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8">
                    <a:moveTo>
                      <a:pt x="1" y="4"/>
                    </a:moveTo>
                    <a:cubicBezTo>
                      <a:pt x="1" y="5"/>
                      <a:pt x="0" y="6"/>
                      <a:pt x="1" y="6"/>
                    </a:cubicBezTo>
                    <a:cubicBezTo>
                      <a:pt x="2" y="4"/>
                      <a:pt x="2" y="7"/>
                      <a:pt x="3" y="7"/>
                    </a:cubicBezTo>
                    <a:cubicBezTo>
                      <a:pt x="3" y="5"/>
                      <a:pt x="7" y="5"/>
                      <a:pt x="7" y="7"/>
                    </a:cubicBezTo>
                    <a:cubicBezTo>
                      <a:pt x="7" y="7"/>
                      <a:pt x="7" y="7"/>
                      <a:pt x="7" y="8"/>
                    </a:cubicBezTo>
                    <a:cubicBezTo>
                      <a:pt x="8" y="7"/>
                      <a:pt x="9" y="6"/>
                      <a:pt x="8" y="4"/>
                    </a:cubicBezTo>
                    <a:cubicBezTo>
                      <a:pt x="5" y="6"/>
                      <a:pt x="8" y="1"/>
                      <a:pt x="6" y="1"/>
                    </a:cubicBezTo>
                    <a:cubicBezTo>
                      <a:pt x="6" y="2"/>
                      <a:pt x="5" y="2"/>
                      <a:pt x="5" y="0"/>
                    </a:cubicBezTo>
                    <a:cubicBezTo>
                      <a:pt x="3" y="0"/>
                      <a:pt x="1" y="2"/>
                      <a:pt x="0" y="4"/>
                    </a:cubicBezTo>
                    <a:cubicBezTo>
                      <a:pt x="0" y="3"/>
                      <a:pt x="1" y="4"/>
                      <a:pt x="1" y="4"/>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9" name="Freeform 11"/>
              <p:cNvSpPr/>
              <p:nvPr/>
            </p:nvSpPr>
            <p:spPr bwMode="auto">
              <a:xfrm>
                <a:off x="3305" y="3657"/>
                <a:ext cx="31" cy="23"/>
              </a:xfrm>
              <a:custGeom>
                <a:avLst/>
                <a:gdLst>
                  <a:gd name="T0" fmla="*/ 13 w 13"/>
                  <a:gd name="T1" fmla="*/ 3 h 8"/>
                  <a:gd name="T2" fmla="*/ 8 w 13"/>
                  <a:gd name="T3" fmla="*/ 1 h 8"/>
                  <a:gd name="T4" fmla="*/ 6 w 13"/>
                  <a:gd name="T5" fmla="*/ 4 h 8"/>
                  <a:gd name="T6" fmla="*/ 5 w 13"/>
                  <a:gd name="T7" fmla="*/ 3 h 8"/>
                  <a:gd name="T8" fmla="*/ 1 w 13"/>
                  <a:gd name="T9" fmla="*/ 2 h 8"/>
                  <a:gd name="T10" fmla="*/ 1 w 13"/>
                  <a:gd name="T11" fmla="*/ 4 h 8"/>
                  <a:gd name="T12" fmla="*/ 2 w 13"/>
                  <a:gd name="T13" fmla="*/ 3 h 8"/>
                  <a:gd name="T14" fmla="*/ 3 w 13"/>
                  <a:gd name="T15" fmla="*/ 6 h 8"/>
                  <a:gd name="T16" fmla="*/ 12 w 13"/>
                  <a:gd name="T17" fmla="*/ 6 h 8"/>
                  <a:gd name="T18" fmla="*/ 13 w 13"/>
                  <a:gd name="T19"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
                    <a:moveTo>
                      <a:pt x="13" y="3"/>
                    </a:moveTo>
                    <a:cubicBezTo>
                      <a:pt x="9" y="4"/>
                      <a:pt x="11" y="0"/>
                      <a:pt x="8" y="1"/>
                    </a:cubicBezTo>
                    <a:cubicBezTo>
                      <a:pt x="9" y="3"/>
                      <a:pt x="7" y="3"/>
                      <a:pt x="6" y="4"/>
                    </a:cubicBezTo>
                    <a:cubicBezTo>
                      <a:pt x="6" y="0"/>
                      <a:pt x="6" y="2"/>
                      <a:pt x="5" y="3"/>
                    </a:cubicBezTo>
                    <a:cubicBezTo>
                      <a:pt x="3" y="3"/>
                      <a:pt x="2" y="2"/>
                      <a:pt x="1" y="2"/>
                    </a:cubicBezTo>
                    <a:cubicBezTo>
                      <a:pt x="0" y="2"/>
                      <a:pt x="0" y="7"/>
                      <a:pt x="1" y="4"/>
                    </a:cubicBezTo>
                    <a:cubicBezTo>
                      <a:pt x="2" y="4"/>
                      <a:pt x="1" y="3"/>
                      <a:pt x="2" y="3"/>
                    </a:cubicBezTo>
                    <a:cubicBezTo>
                      <a:pt x="2" y="4"/>
                      <a:pt x="3" y="5"/>
                      <a:pt x="3" y="6"/>
                    </a:cubicBezTo>
                    <a:cubicBezTo>
                      <a:pt x="7" y="4"/>
                      <a:pt x="7" y="8"/>
                      <a:pt x="12" y="6"/>
                    </a:cubicBezTo>
                    <a:cubicBezTo>
                      <a:pt x="11" y="4"/>
                      <a:pt x="13" y="4"/>
                      <a:pt x="13" y="3"/>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10" name="Freeform 12"/>
              <p:cNvSpPr/>
              <p:nvPr/>
            </p:nvSpPr>
            <p:spPr bwMode="auto">
              <a:xfrm>
                <a:off x="3228" y="3662"/>
                <a:ext cx="34" cy="23"/>
              </a:xfrm>
              <a:custGeom>
                <a:avLst/>
                <a:gdLst>
                  <a:gd name="T0" fmla="*/ 1 w 14"/>
                  <a:gd name="T1" fmla="*/ 8 h 8"/>
                  <a:gd name="T2" fmla="*/ 6 w 14"/>
                  <a:gd name="T3" fmla="*/ 6 h 8"/>
                  <a:gd name="T4" fmla="*/ 6 w 14"/>
                  <a:gd name="T5" fmla="*/ 7 h 8"/>
                  <a:gd name="T6" fmla="*/ 7 w 14"/>
                  <a:gd name="T7" fmla="*/ 6 h 8"/>
                  <a:gd name="T8" fmla="*/ 10 w 14"/>
                  <a:gd name="T9" fmla="*/ 8 h 8"/>
                  <a:gd name="T10" fmla="*/ 10 w 14"/>
                  <a:gd name="T11" fmla="*/ 6 h 8"/>
                  <a:gd name="T12" fmla="*/ 11 w 14"/>
                  <a:gd name="T13" fmla="*/ 6 h 8"/>
                  <a:gd name="T14" fmla="*/ 10 w 14"/>
                  <a:gd name="T15" fmla="*/ 6 h 8"/>
                  <a:gd name="T16" fmla="*/ 11 w 14"/>
                  <a:gd name="T17" fmla="*/ 0 h 8"/>
                  <a:gd name="T18" fmla="*/ 5 w 14"/>
                  <a:gd name="T19" fmla="*/ 6 h 8"/>
                  <a:gd name="T20" fmla="*/ 2 w 14"/>
                  <a:gd name="T21" fmla="*/ 2 h 8"/>
                  <a:gd name="T22" fmla="*/ 1 w 14"/>
                  <a:gd name="T2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8">
                    <a:moveTo>
                      <a:pt x="1" y="8"/>
                    </a:moveTo>
                    <a:cubicBezTo>
                      <a:pt x="3" y="8"/>
                      <a:pt x="4" y="7"/>
                      <a:pt x="6" y="6"/>
                    </a:cubicBezTo>
                    <a:cubicBezTo>
                      <a:pt x="5" y="6"/>
                      <a:pt x="6" y="7"/>
                      <a:pt x="6" y="7"/>
                    </a:cubicBezTo>
                    <a:cubicBezTo>
                      <a:pt x="8" y="7"/>
                      <a:pt x="6" y="6"/>
                      <a:pt x="7" y="6"/>
                    </a:cubicBezTo>
                    <a:cubicBezTo>
                      <a:pt x="9" y="5"/>
                      <a:pt x="8" y="8"/>
                      <a:pt x="10" y="8"/>
                    </a:cubicBezTo>
                    <a:cubicBezTo>
                      <a:pt x="10" y="7"/>
                      <a:pt x="10" y="6"/>
                      <a:pt x="10" y="6"/>
                    </a:cubicBezTo>
                    <a:cubicBezTo>
                      <a:pt x="10" y="7"/>
                      <a:pt x="11" y="7"/>
                      <a:pt x="11" y="6"/>
                    </a:cubicBezTo>
                    <a:cubicBezTo>
                      <a:pt x="11" y="6"/>
                      <a:pt x="10" y="6"/>
                      <a:pt x="10" y="6"/>
                    </a:cubicBezTo>
                    <a:cubicBezTo>
                      <a:pt x="14" y="6"/>
                      <a:pt x="11" y="1"/>
                      <a:pt x="11" y="0"/>
                    </a:cubicBezTo>
                    <a:cubicBezTo>
                      <a:pt x="7" y="0"/>
                      <a:pt x="9" y="6"/>
                      <a:pt x="5" y="6"/>
                    </a:cubicBezTo>
                    <a:cubicBezTo>
                      <a:pt x="5" y="3"/>
                      <a:pt x="4" y="3"/>
                      <a:pt x="2" y="2"/>
                    </a:cubicBezTo>
                    <a:cubicBezTo>
                      <a:pt x="2" y="4"/>
                      <a:pt x="0" y="5"/>
                      <a:pt x="1" y="8"/>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11" name="Freeform 13"/>
              <p:cNvSpPr>
                <a:spLocks noEditPoints="1"/>
              </p:cNvSpPr>
              <p:nvPr/>
            </p:nvSpPr>
            <p:spPr bwMode="auto">
              <a:xfrm>
                <a:off x="3336" y="3659"/>
                <a:ext cx="33" cy="32"/>
              </a:xfrm>
              <a:custGeom>
                <a:avLst/>
                <a:gdLst>
                  <a:gd name="T0" fmla="*/ 14 w 14"/>
                  <a:gd name="T1" fmla="*/ 4 h 11"/>
                  <a:gd name="T2" fmla="*/ 13 w 14"/>
                  <a:gd name="T3" fmla="*/ 3 h 11"/>
                  <a:gd name="T4" fmla="*/ 12 w 14"/>
                  <a:gd name="T5" fmla="*/ 0 h 11"/>
                  <a:gd name="T6" fmla="*/ 6 w 14"/>
                  <a:gd name="T7" fmla="*/ 3 h 11"/>
                  <a:gd name="T8" fmla="*/ 4 w 14"/>
                  <a:gd name="T9" fmla="*/ 3 h 11"/>
                  <a:gd name="T10" fmla="*/ 6 w 14"/>
                  <a:gd name="T11" fmla="*/ 4 h 11"/>
                  <a:gd name="T12" fmla="*/ 0 w 14"/>
                  <a:gd name="T13" fmla="*/ 6 h 11"/>
                  <a:gd name="T14" fmla="*/ 3 w 14"/>
                  <a:gd name="T15" fmla="*/ 9 h 11"/>
                  <a:gd name="T16" fmla="*/ 4 w 14"/>
                  <a:gd name="T17" fmla="*/ 7 h 11"/>
                  <a:gd name="T18" fmla="*/ 6 w 14"/>
                  <a:gd name="T19" fmla="*/ 8 h 11"/>
                  <a:gd name="T20" fmla="*/ 6 w 14"/>
                  <a:gd name="T21" fmla="*/ 5 h 11"/>
                  <a:gd name="T22" fmla="*/ 7 w 14"/>
                  <a:gd name="T23" fmla="*/ 6 h 11"/>
                  <a:gd name="T24" fmla="*/ 10 w 14"/>
                  <a:gd name="T25" fmla="*/ 5 h 11"/>
                  <a:gd name="T26" fmla="*/ 7 w 14"/>
                  <a:gd name="T27" fmla="*/ 7 h 11"/>
                  <a:gd name="T28" fmla="*/ 8 w 14"/>
                  <a:gd name="T29" fmla="*/ 9 h 11"/>
                  <a:gd name="T30" fmla="*/ 12 w 14"/>
                  <a:gd name="T31" fmla="*/ 11 h 11"/>
                  <a:gd name="T32" fmla="*/ 14 w 14"/>
                  <a:gd name="T33" fmla="*/ 4 h 11"/>
                  <a:gd name="T34" fmla="*/ 7 w 14"/>
                  <a:gd name="T35" fmla="*/ 3 h 11"/>
                  <a:gd name="T36" fmla="*/ 11 w 14"/>
                  <a:gd name="T37" fmla="*/ 3 h 11"/>
                  <a:gd name="T38" fmla="*/ 7 w 14"/>
                  <a:gd name="T39" fmla="*/ 3 h 11"/>
                  <a:gd name="T40" fmla="*/ 11 w 14"/>
                  <a:gd name="T41" fmla="*/ 7 h 11"/>
                  <a:gd name="T42" fmla="*/ 11 w 14"/>
                  <a:gd name="T43" fmla="*/ 5 h 11"/>
                  <a:gd name="T44" fmla="*/ 11 w 14"/>
                  <a:gd name="T45"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11">
                    <a:moveTo>
                      <a:pt x="14" y="4"/>
                    </a:moveTo>
                    <a:cubicBezTo>
                      <a:pt x="14" y="5"/>
                      <a:pt x="13" y="3"/>
                      <a:pt x="13" y="3"/>
                    </a:cubicBezTo>
                    <a:cubicBezTo>
                      <a:pt x="12" y="2"/>
                      <a:pt x="11" y="1"/>
                      <a:pt x="12" y="0"/>
                    </a:cubicBezTo>
                    <a:cubicBezTo>
                      <a:pt x="10" y="0"/>
                      <a:pt x="8" y="1"/>
                      <a:pt x="6" y="3"/>
                    </a:cubicBezTo>
                    <a:cubicBezTo>
                      <a:pt x="6" y="2"/>
                      <a:pt x="4" y="2"/>
                      <a:pt x="4" y="3"/>
                    </a:cubicBezTo>
                    <a:cubicBezTo>
                      <a:pt x="5" y="3"/>
                      <a:pt x="5" y="4"/>
                      <a:pt x="6" y="4"/>
                    </a:cubicBezTo>
                    <a:cubicBezTo>
                      <a:pt x="3" y="5"/>
                      <a:pt x="3" y="5"/>
                      <a:pt x="0" y="6"/>
                    </a:cubicBezTo>
                    <a:cubicBezTo>
                      <a:pt x="0" y="8"/>
                      <a:pt x="1" y="8"/>
                      <a:pt x="3" y="9"/>
                    </a:cubicBezTo>
                    <a:cubicBezTo>
                      <a:pt x="3" y="8"/>
                      <a:pt x="3" y="7"/>
                      <a:pt x="4" y="7"/>
                    </a:cubicBezTo>
                    <a:cubicBezTo>
                      <a:pt x="4" y="8"/>
                      <a:pt x="4" y="9"/>
                      <a:pt x="6" y="8"/>
                    </a:cubicBezTo>
                    <a:cubicBezTo>
                      <a:pt x="7" y="6"/>
                      <a:pt x="4" y="5"/>
                      <a:pt x="6" y="5"/>
                    </a:cubicBezTo>
                    <a:cubicBezTo>
                      <a:pt x="6" y="6"/>
                      <a:pt x="6" y="6"/>
                      <a:pt x="7" y="6"/>
                    </a:cubicBezTo>
                    <a:cubicBezTo>
                      <a:pt x="5" y="4"/>
                      <a:pt x="10" y="4"/>
                      <a:pt x="10" y="5"/>
                    </a:cubicBezTo>
                    <a:cubicBezTo>
                      <a:pt x="9" y="6"/>
                      <a:pt x="8" y="6"/>
                      <a:pt x="7" y="7"/>
                    </a:cubicBezTo>
                    <a:cubicBezTo>
                      <a:pt x="8" y="8"/>
                      <a:pt x="8" y="8"/>
                      <a:pt x="8" y="9"/>
                    </a:cubicBezTo>
                    <a:cubicBezTo>
                      <a:pt x="11" y="7"/>
                      <a:pt x="10" y="10"/>
                      <a:pt x="12" y="11"/>
                    </a:cubicBezTo>
                    <a:cubicBezTo>
                      <a:pt x="13" y="8"/>
                      <a:pt x="14" y="7"/>
                      <a:pt x="14" y="4"/>
                    </a:cubicBezTo>
                    <a:close/>
                    <a:moveTo>
                      <a:pt x="7" y="3"/>
                    </a:moveTo>
                    <a:cubicBezTo>
                      <a:pt x="7" y="1"/>
                      <a:pt x="12" y="1"/>
                      <a:pt x="11" y="3"/>
                    </a:cubicBezTo>
                    <a:cubicBezTo>
                      <a:pt x="9" y="4"/>
                      <a:pt x="9" y="3"/>
                      <a:pt x="7" y="3"/>
                    </a:cubicBezTo>
                    <a:close/>
                    <a:moveTo>
                      <a:pt x="11" y="7"/>
                    </a:moveTo>
                    <a:cubicBezTo>
                      <a:pt x="9" y="7"/>
                      <a:pt x="10" y="6"/>
                      <a:pt x="11" y="5"/>
                    </a:cubicBezTo>
                    <a:cubicBezTo>
                      <a:pt x="12" y="6"/>
                      <a:pt x="11" y="7"/>
                      <a:pt x="11" y="7"/>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12" name="Freeform 14"/>
              <p:cNvSpPr/>
              <p:nvPr/>
            </p:nvSpPr>
            <p:spPr bwMode="auto">
              <a:xfrm>
                <a:off x="3543" y="3680"/>
                <a:ext cx="4" cy="8"/>
              </a:xfrm>
              <a:custGeom>
                <a:avLst/>
                <a:gdLst>
                  <a:gd name="T0" fmla="*/ 1 w 2"/>
                  <a:gd name="T1" fmla="*/ 0 h 3"/>
                  <a:gd name="T2" fmla="*/ 2 w 2"/>
                  <a:gd name="T3" fmla="*/ 3 h 3"/>
                  <a:gd name="T4" fmla="*/ 1 w 2"/>
                  <a:gd name="T5" fmla="*/ 0 h 3"/>
                </a:gdLst>
                <a:ahLst/>
                <a:cxnLst>
                  <a:cxn ang="0">
                    <a:pos x="T0" y="T1"/>
                  </a:cxn>
                  <a:cxn ang="0">
                    <a:pos x="T2" y="T3"/>
                  </a:cxn>
                  <a:cxn ang="0">
                    <a:pos x="T4" y="T5"/>
                  </a:cxn>
                </a:cxnLst>
                <a:rect l="0" t="0" r="r" b="b"/>
                <a:pathLst>
                  <a:path w="2" h="3">
                    <a:moveTo>
                      <a:pt x="1" y="0"/>
                    </a:moveTo>
                    <a:cubicBezTo>
                      <a:pt x="0" y="2"/>
                      <a:pt x="1" y="2"/>
                      <a:pt x="2" y="3"/>
                    </a:cubicBezTo>
                    <a:cubicBezTo>
                      <a:pt x="2" y="2"/>
                      <a:pt x="2" y="0"/>
                      <a:pt x="1" y="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13" name="Freeform 15"/>
              <p:cNvSpPr/>
              <p:nvPr/>
            </p:nvSpPr>
            <p:spPr bwMode="auto">
              <a:xfrm>
                <a:off x="3547" y="3651"/>
                <a:ext cx="43" cy="40"/>
              </a:xfrm>
              <a:custGeom>
                <a:avLst/>
                <a:gdLst>
                  <a:gd name="T0" fmla="*/ 11 w 18"/>
                  <a:gd name="T1" fmla="*/ 10 h 14"/>
                  <a:gd name="T2" fmla="*/ 14 w 18"/>
                  <a:gd name="T3" fmla="*/ 10 h 14"/>
                  <a:gd name="T4" fmla="*/ 14 w 18"/>
                  <a:gd name="T5" fmla="*/ 3 h 14"/>
                  <a:gd name="T6" fmla="*/ 10 w 18"/>
                  <a:gd name="T7" fmla="*/ 4 h 14"/>
                  <a:gd name="T8" fmla="*/ 9 w 18"/>
                  <a:gd name="T9" fmla="*/ 6 h 14"/>
                  <a:gd name="T10" fmla="*/ 9 w 18"/>
                  <a:gd name="T11" fmla="*/ 4 h 14"/>
                  <a:gd name="T12" fmla="*/ 7 w 18"/>
                  <a:gd name="T13" fmla="*/ 6 h 14"/>
                  <a:gd name="T14" fmla="*/ 6 w 18"/>
                  <a:gd name="T15" fmla="*/ 9 h 14"/>
                  <a:gd name="T16" fmla="*/ 4 w 18"/>
                  <a:gd name="T17" fmla="*/ 4 h 14"/>
                  <a:gd name="T18" fmla="*/ 3 w 18"/>
                  <a:gd name="T19" fmla="*/ 5 h 14"/>
                  <a:gd name="T20" fmla="*/ 3 w 18"/>
                  <a:gd name="T21" fmla="*/ 7 h 14"/>
                  <a:gd name="T22" fmla="*/ 0 w 18"/>
                  <a:gd name="T23" fmla="*/ 9 h 14"/>
                  <a:gd name="T24" fmla="*/ 2 w 18"/>
                  <a:gd name="T25" fmla="*/ 12 h 14"/>
                  <a:gd name="T26" fmla="*/ 4 w 18"/>
                  <a:gd name="T27" fmla="*/ 10 h 14"/>
                  <a:gd name="T28" fmla="*/ 5 w 18"/>
                  <a:gd name="T29" fmla="*/ 14 h 14"/>
                  <a:gd name="T30" fmla="*/ 6 w 18"/>
                  <a:gd name="T31" fmla="*/ 11 h 14"/>
                  <a:gd name="T32" fmla="*/ 7 w 18"/>
                  <a:gd name="T33" fmla="*/ 13 h 14"/>
                  <a:gd name="T34" fmla="*/ 9 w 18"/>
                  <a:gd name="T35" fmla="*/ 8 h 14"/>
                  <a:gd name="T36" fmla="*/ 11 w 18"/>
                  <a:gd name="T37"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14">
                    <a:moveTo>
                      <a:pt x="11" y="10"/>
                    </a:moveTo>
                    <a:cubicBezTo>
                      <a:pt x="11" y="8"/>
                      <a:pt x="13" y="9"/>
                      <a:pt x="14" y="10"/>
                    </a:cubicBezTo>
                    <a:cubicBezTo>
                      <a:pt x="13" y="6"/>
                      <a:pt x="18" y="4"/>
                      <a:pt x="14" y="3"/>
                    </a:cubicBezTo>
                    <a:cubicBezTo>
                      <a:pt x="15" y="7"/>
                      <a:pt x="13" y="4"/>
                      <a:pt x="10" y="4"/>
                    </a:cubicBezTo>
                    <a:cubicBezTo>
                      <a:pt x="10" y="5"/>
                      <a:pt x="11" y="7"/>
                      <a:pt x="9" y="6"/>
                    </a:cubicBezTo>
                    <a:cubicBezTo>
                      <a:pt x="9" y="6"/>
                      <a:pt x="10" y="5"/>
                      <a:pt x="9" y="4"/>
                    </a:cubicBezTo>
                    <a:cubicBezTo>
                      <a:pt x="9" y="8"/>
                      <a:pt x="7" y="3"/>
                      <a:pt x="7" y="6"/>
                    </a:cubicBezTo>
                    <a:cubicBezTo>
                      <a:pt x="9" y="6"/>
                      <a:pt x="8" y="9"/>
                      <a:pt x="6" y="9"/>
                    </a:cubicBezTo>
                    <a:cubicBezTo>
                      <a:pt x="5" y="8"/>
                      <a:pt x="5" y="5"/>
                      <a:pt x="4" y="4"/>
                    </a:cubicBezTo>
                    <a:cubicBezTo>
                      <a:pt x="4" y="5"/>
                      <a:pt x="4" y="5"/>
                      <a:pt x="3" y="5"/>
                    </a:cubicBezTo>
                    <a:cubicBezTo>
                      <a:pt x="3" y="0"/>
                      <a:pt x="3" y="5"/>
                      <a:pt x="3" y="7"/>
                    </a:cubicBezTo>
                    <a:cubicBezTo>
                      <a:pt x="2" y="7"/>
                      <a:pt x="2" y="9"/>
                      <a:pt x="0" y="9"/>
                    </a:cubicBezTo>
                    <a:cubicBezTo>
                      <a:pt x="0" y="11"/>
                      <a:pt x="1" y="11"/>
                      <a:pt x="2" y="12"/>
                    </a:cubicBezTo>
                    <a:cubicBezTo>
                      <a:pt x="2" y="11"/>
                      <a:pt x="3" y="10"/>
                      <a:pt x="4" y="10"/>
                    </a:cubicBezTo>
                    <a:cubicBezTo>
                      <a:pt x="5" y="11"/>
                      <a:pt x="3" y="14"/>
                      <a:pt x="5" y="14"/>
                    </a:cubicBezTo>
                    <a:cubicBezTo>
                      <a:pt x="7" y="12"/>
                      <a:pt x="4" y="12"/>
                      <a:pt x="6" y="11"/>
                    </a:cubicBezTo>
                    <a:cubicBezTo>
                      <a:pt x="6" y="12"/>
                      <a:pt x="7" y="12"/>
                      <a:pt x="7" y="13"/>
                    </a:cubicBezTo>
                    <a:cubicBezTo>
                      <a:pt x="7" y="11"/>
                      <a:pt x="8" y="9"/>
                      <a:pt x="9" y="8"/>
                    </a:cubicBezTo>
                    <a:cubicBezTo>
                      <a:pt x="9" y="9"/>
                      <a:pt x="10" y="10"/>
                      <a:pt x="11" y="1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14" name="Freeform 16"/>
              <p:cNvSpPr>
                <a:spLocks noEditPoints="1"/>
              </p:cNvSpPr>
              <p:nvPr/>
            </p:nvSpPr>
            <p:spPr bwMode="auto">
              <a:xfrm>
                <a:off x="3512" y="3654"/>
                <a:ext cx="38" cy="37"/>
              </a:xfrm>
              <a:custGeom>
                <a:avLst/>
                <a:gdLst>
                  <a:gd name="T0" fmla="*/ 1 w 16"/>
                  <a:gd name="T1" fmla="*/ 11 h 13"/>
                  <a:gd name="T2" fmla="*/ 4 w 16"/>
                  <a:gd name="T3" fmla="*/ 10 h 13"/>
                  <a:gd name="T4" fmla="*/ 5 w 16"/>
                  <a:gd name="T5" fmla="*/ 12 h 13"/>
                  <a:gd name="T6" fmla="*/ 7 w 16"/>
                  <a:gd name="T7" fmla="*/ 9 h 13"/>
                  <a:gd name="T8" fmla="*/ 7 w 16"/>
                  <a:gd name="T9" fmla="*/ 6 h 13"/>
                  <a:gd name="T10" fmla="*/ 10 w 16"/>
                  <a:gd name="T11" fmla="*/ 6 h 13"/>
                  <a:gd name="T12" fmla="*/ 10 w 16"/>
                  <a:gd name="T13" fmla="*/ 10 h 13"/>
                  <a:gd name="T14" fmla="*/ 10 w 16"/>
                  <a:gd name="T15" fmla="*/ 12 h 13"/>
                  <a:gd name="T16" fmla="*/ 11 w 16"/>
                  <a:gd name="T17" fmla="*/ 10 h 13"/>
                  <a:gd name="T18" fmla="*/ 13 w 16"/>
                  <a:gd name="T19" fmla="*/ 10 h 13"/>
                  <a:gd name="T20" fmla="*/ 12 w 16"/>
                  <a:gd name="T21" fmla="*/ 7 h 13"/>
                  <a:gd name="T22" fmla="*/ 15 w 16"/>
                  <a:gd name="T23" fmla="*/ 5 h 13"/>
                  <a:gd name="T24" fmla="*/ 16 w 16"/>
                  <a:gd name="T25" fmla="*/ 4 h 13"/>
                  <a:gd name="T26" fmla="*/ 13 w 16"/>
                  <a:gd name="T27" fmla="*/ 3 h 13"/>
                  <a:gd name="T28" fmla="*/ 12 w 16"/>
                  <a:gd name="T29" fmla="*/ 2 h 13"/>
                  <a:gd name="T30" fmla="*/ 13 w 16"/>
                  <a:gd name="T31" fmla="*/ 1 h 13"/>
                  <a:gd name="T32" fmla="*/ 11 w 16"/>
                  <a:gd name="T33" fmla="*/ 3 h 13"/>
                  <a:gd name="T34" fmla="*/ 9 w 16"/>
                  <a:gd name="T35" fmla="*/ 4 h 13"/>
                  <a:gd name="T36" fmla="*/ 8 w 16"/>
                  <a:gd name="T37" fmla="*/ 6 h 13"/>
                  <a:gd name="T38" fmla="*/ 4 w 16"/>
                  <a:gd name="T39" fmla="*/ 2 h 13"/>
                  <a:gd name="T40" fmla="*/ 3 w 16"/>
                  <a:gd name="T41" fmla="*/ 5 h 13"/>
                  <a:gd name="T42" fmla="*/ 6 w 16"/>
                  <a:gd name="T43" fmla="*/ 6 h 13"/>
                  <a:gd name="T44" fmla="*/ 5 w 16"/>
                  <a:gd name="T45" fmla="*/ 8 h 13"/>
                  <a:gd name="T46" fmla="*/ 2 w 16"/>
                  <a:gd name="T47" fmla="*/ 10 h 13"/>
                  <a:gd name="T48" fmla="*/ 1 w 16"/>
                  <a:gd name="T49" fmla="*/ 11 h 13"/>
                  <a:gd name="T50" fmla="*/ 11 w 16"/>
                  <a:gd name="T51" fmla="*/ 6 h 13"/>
                  <a:gd name="T52" fmla="*/ 10 w 16"/>
                  <a:gd name="T53" fmla="*/ 5 h 13"/>
                  <a:gd name="T54" fmla="*/ 11 w 16"/>
                  <a:gd name="T5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 h="13">
                    <a:moveTo>
                      <a:pt x="1" y="11"/>
                    </a:moveTo>
                    <a:cubicBezTo>
                      <a:pt x="2" y="13"/>
                      <a:pt x="2" y="10"/>
                      <a:pt x="4" y="10"/>
                    </a:cubicBezTo>
                    <a:cubicBezTo>
                      <a:pt x="4" y="10"/>
                      <a:pt x="4" y="12"/>
                      <a:pt x="5" y="12"/>
                    </a:cubicBezTo>
                    <a:cubicBezTo>
                      <a:pt x="4" y="9"/>
                      <a:pt x="7" y="11"/>
                      <a:pt x="7" y="9"/>
                    </a:cubicBezTo>
                    <a:cubicBezTo>
                      <a:pt x="6" y="10"/>
                      <a:pt x="6" y="6"/>
                      <a:pt x="7" y="6"/>
                    </a:cubicBezTo>
                    <a:cubicBezTo>
                      <a:pt x="8" y="7"/>
                      <a:pt x="9" y="7"/>
                      <a:pt x="10" y="6"/>
                    </a:cubicBezTo>
                    <a:cubicBezTo>
                      <a:pt x="9" y="9"/>
                      <a:pt x="11" y="8"/>
                      <a:pt x="10" y="10"/>
                    </a:cubicBezTo>
                    <a:cubicBezTo>
                      <a:pt x="10" y="10"/>
                      <a:pt x="9" y="12"/>
                      <a:pt x="10" y="12"/>
                    </a:cubicBezTo>
                    <a:cubicBezTo>
                      <a:pt x="11" y="11"/>
                      <a:pt x="10" y="10"/>
                      <a:pt x="11" y="10"/>
                    </a:cubicBezTo>
                    <a:cubicBezTo>
                      <a:pt x="11" y="11"/>
                      <a:pt x="13" y="11"/>
                      <a:pt x="13" y="10"/>
                    </a:cubicBezTo>
                    <a:cubicBezTo>
                      <a:pt x="12" y="10"/>
                      <a:pt x="12" y="8"/>
                      <a:pt x="12" y="7"/>
                    </a:cubicBezTo>
                    <a:cubicBezTo>
                      <a:pt x="14" y="8"/>
                      <a:pt x="14" y="5"/>
                      <a:pt x="15" y="5"/>
                    </a:cubicBezTo>
                    <a:cubicBezTo>
                      <a:pt x="16" y="5"/>
                      <a:pt x="16" y="5"/>
                      <a:pt x="16" y="4"/>
                    </a:cubicBezTo>
                    <a:cubicBezTo>
                      <a:pt x="15" y="4"/>
                      <a:pt x="13" y="4"/>
                      <a:pt x="13" y="3"/>
                    </a:cubicBezTo>
                    <a:cubicBezTo>
                      <a:pt x="14" y="3"/>
                      <a:pt x="12" y="2"/>
                      <a:pt x="12" y="2"/>
                    </a:cubicBezTo>
                    <a:cubicBezTo>
                      <a:pt x="12" y="1"/>
                      <a:pt x="13" y="1"/>
                      <a:pt x="13" y="1"/>
                    </a:cubicBezTo>
                    <a:cubicBezTo>
                      <a:pt x="11" y="0"/>
                      <a:pt x="12" y="2"/>
                      <a:pt x="11" y="3"/>
                    </a:cubicBezTo>
                    <a:cubicBezTo>
                      <a:pt x="11" y="4"/>
                      <a:pt x="9" y="3"/>
                      <a:pt x="9" y="4"/>
                    </a:cubicBezTo>
                    <a:cubicBezTo>
                      <a:pt x="8" y="5"/>
                      <a:pt x="9" y="6"/>
                      <a:pt x="8" y="6"/>
                    </a:cubicBezTo>
                    <a:cubicBezTo>
                      <a:pt x="7" y="4"/>
                      <a:pt x="7" y="1"/>
                      <a:pt x="4" y="2"/>
                    </a:cubicBezTo>
                    <a:cubicBezTo>
                      <a:pt x="4" y="3"/>
                      <a:pt x="4" y="5"/>
                      <a:pt x="3" y="5"/>
                    </a:cubicBezTo>
                    <a:cubicBezTo>
                      <a:pt x="4" y="6"/>
                      <a:pt x="6" y="5"/>
                      <a:pt x="6" y="6"/>
                    </a:cubicBezTo>
                    <a:cubicBezTo>
                      <a:pt x="5" y="6"/>
                      <a:pt x="6" y="8"/>
                      <a:pt x="5" y="8"/>
                    </a:cubicBezTo>
                    <a:cubicBezTo>
                      <a:pt x="4" y="4"/>
                      <a:pt x="0" y="8"/>
                      <a:pt x="2" y="10"/>
                    </a:cubicBezTo>
                    <a:cubicBezTo>
                      <a:pt x="1" y="10"/>
                      <a:pt x="1" y="9"/>
                      <a:pt x="1" y="11"/>
                    </a:cubicBezTo>
                    <a:close/>
                    <a:moveTo>
                      <a:pt x="11" y="6"/>
                    </a:moveTo>
                    <a:cubicBezTo>
                      <a:pt x="11" y="6"/>
                      <a:pt x="10" y="4"/>
                      <a:pt x="10" y="5"/>
                    </a:cubicBezTo>
                    <a:cubicBezTo>
                      <a:pt x="10" y="3"/>
                      <a:pt x="13" y="4"/>
                      <a:pt x="11" y="6"/>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15" name="Freeform 17"/>
              <p:cNvSpPr/>
              <p:nvPr/>
            </p:nvSpPr>
            <p:spPr bwMode="auto">
              <a:xfrm>
                <a:off x="3574" y="3680"/>
                <a:ext cx="9" cy="11"/>
              </a:xfrm>
              <a:custGeom>
                <a:avLst/>
                <a:gdLst>
                  <a:gd name="T0" fmla="*/ 0 w 4"/>
                  <a:gd name="T1" fmla="*/ 1 h 4"/>
                  <a:gd name="T2" fmla="*/ 1 w 4"/>
                  <a:gd name="T3" fmla="*/ 4 h 4"/>
                  <a:gd name="T4" fmla="*/ 2 w 4"/>
                  <a:gd name="T5" fmla="*/ 0 h 4"/>
                  <a:gd name="T6" fmla="*/ 0 w 4"/>
                  <a:gd name="T7" fmla="*/ 1 h 4"/>
                </a:gdLst>
                <a:ahLst/>
                <a:cxnLst>
                  <a:cxn ang="0">
                    <a:pos x="T0" y="T1"/>
                  </a:cxn>
                  <a:cxn ang="0">
                    <a:pos x="T2" y="T3"/>
                  </a:cxn>
                  <a:cxn ang="0">
                    <a:pos x="T4" y="T5"/>
                  </a:cxn>
                  <a:cxn ang="0">
                    <a:pos x="T6" y="T7"/>
                  </a:cxn>
                </a:cxnLst>
                <a:rect l="0" t="0" r="r" b="b"/>
                <a:pathLst>
                  <a:path w="4" h="4">
                    <a:moveTo>
                      <a:pt x="0" y="1"/>
                    </a:moveTo>
                    <a:cubicBezTo>
                      <a:pt x="0" y="2"/>
                      <a:pt x="0" y="3"/>
                      <a:pt x="1" y="4"/>
                    </a:cubicBezTo>
                    <a:cubicBezTo>
                      <a:pt x="1" y="3"/>
                      <a:pt x="4" y="1"/>
                      <a:pt x="2" y="0"/>
                    </a:cubicBezTo>
                    <a:cubicBezTo>
                      <a:pt x="2" y="1"/>
                      <a:pt x="1" y="1"/>
                      <a:pt x="0" y="1"/>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16" name="Freeform 18"/>
              <p:cNvSpPr/>
              <p:nvPr/>
            </p:nvSpPr>
            <p:spPr bwMode="auto">
              <a:xfrm>
                <a:off x="3586" y="3648"/>
                <a:ext cx="40" cy="46"/>
              </a:xfrm>
              <a:custGeom>
                <a:avLst/>
                <a:gdLst>
                  <a:gd name="T0" fmla="*/ 17 w 17"/>
                  <a:gd name="T1" fmla="*/ 7 h 16"/>
                  <a:gd name="T2" fmla="*/ 17 w 17"/>
                  <a:gd name="T3" fmla="*/ 4 h 16"/>
                  <a:gd name="T4" fmla="*/ 13 w 17"/>
                  <a:gd name="T5" fmla="*/ 7 h 16"/>
                  <a:gd name="T6" fmla="*/ 13 w 17"/>
                  <a:gd name="T7" fmla="*/ 5 h 16"/>
                  <a:gd name="T8" fmla="*/ 9 w 17"/>
                  <a:gd name="T9" fmla="*/ 6 h 16"/>
                  <a:gd name="T10" fmla="*/ 7 w 17"/>
                  <a:gd name="T11" fmla="*/ 7 h 16"/>
                  <a:gd name="T12" fmla="*/ 6 w 17"/>
                  <a:gd name="T13" fmla="*/ 9 h 16"/>
                  <a:gd name="T14" fmla="*/ 3 w 17"/>
                  <a:gd name="T15" fmla="*/ 3 h 16"/>
                  <a:gd name="T16" fmla="*/ 3 w 17"/>
                  <a:gd name="T17" fmla="*/ 2 h 16"/>
                  <a:gd name="T18" fmla="*/ 2 w 17"/>
                  <a:gd name="T19" fmla="*/ 3 h 16"/>
                  <a:gd name="T20" fmla="*/ 3 w 17"/>
                  <a:gd name="T21" fmla="*/ 7 h 16"/>
                  <a:gd name="T22" fmla="*/ 1 w 17"/>
                  <a:gd name="T23" fmla="*/ 6 h 16"/>
                  <a:gd name="T24" fmla="*/ 2 w 17"/>
                  <a:gd name="T25" fmla="*/ 9 h 16"/>
                  <a:gd name="T26" fmla="*/ 1 w 17"/>
                  <a:gd name="T27" fmla="*/ 14 h 16"/>
                  <a:gd name="T28" fmla="*/ 6 w 17"/>
                  <a:gd name="T29" fmla="*/ 11 h 16"/>
                  <a:gd name="T30" fmla="*/ 5 w 17"/>
                  <a:gd name="T31" fmla="*/ 15 h 16"/>
                  <a:gd name="T32" fmla="*/ 7 w 17"/>
                  <a:gd name="T33" fmla="*/ 13 h 16"/>
                  <a:gd name="T34" fmla="*/ 7 w 17"/>
                  <a:gd name="T35" fmla="*/ 12 h 16"/>
                  <a:gd name="T36" fmla="*/ 11 w 17"/>
                  <a:gd name="T37" fmla="*/ 13 h 16"/>
                  <a:gd name="T38" fmla="*/ 9 w 17"/>
                  <a:gd name="T39" fmla="*/ 10 h 16"/>
                  <a:gd name="T40" fmla="*/ 13 w 17"/>
                  <a:gd name="T41" fmla="*/ 11 h 16"/>
                  <a:gd name="T42" fmla="*/ 14 w 17"/>
                  <a:gd name="T43" fmla="*/ 7 h 16"/>
                  <a:gd name="T44" fmla="*/ 17 w 17"/>
                  <a:gd name="T4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 h="16">
                    <a:moveTo>
                      <a:pt x="17" y="7"/>
                    </a:moveTo>
                    <a:cubicBezTo>
                      <a:pt x="17" y="6"/>
                      <a:pt x="17" y="4"/>
                      <a:pt x="17" y="4"/>
                    </a:cubicBezTo>
                    <a:cubicBezTo>
                      <a:pt x="16" y="6"/>
                      <a:pt x="15" y="7"/>
                      <a:pt x="13" y="7"/>
                    </a:cubicBezTo>
                    <a:cubicBezTo>
                      <a:pt x="13" y="7"/>
                      <a:pt x="13" y="6"/>
                      <a:pt x="13" y="5"/>
                    </a:cubicBezTo>
                    <a:cubicBezTo>
                      <a:pt x="10" y="4"/>
                      <a:pt x="11" y="8"/>
                      <a:pt x="9" y="6"/>
                    </a:cubicBezTo>
                    <a:cubicBezTo>
                      <a:pt x="9" y="7"/>
                      <a:pt x="8" y="8"/>
                      <a:pt x="7" y="7"/>
                    </a:cubicBezTo>
                    <a:cubicBezTo>
                      <a:pt x="7" y="8"/>
                      <a:pt x="7" y="9"/>
                      <a:pt x="6" y="9"/>
                    </a:cubicBezTo>
                    <a:cubicBezTo>
                      <a:pt x="5" y="7"/>
                      <a:pt x="3" y="6"/>
                      <a:pt x="3" y="3"/>
                    </a:cubicBezTo>
                    <a:cubicBezTo>
                      <a:pt x="4" y="3"/>
                      <a:pt x="4" y="0"/>
                      <a:pt x="3" y="2"/>
                    </a:cubicBezTo>
                    <a:cubicBezTo>
                      <a:pt x="3" y="3"/>
                      <a:pt x="2" y="1"/>
                      <a:pt x="2" y="3"/>
                    </a:cubicBezTo>
                    <a:cubicBezTo>
                      <a:pt x="3" y="3"/>
                      <a:pt x="3" y="5"/>
                      <a:pt x="3" y="7"/>
                    </a:cubicBezTo>
                    <a:cubicBezTo>
                      <a:pt x="2" y="7"/>
                      <a:pt x="1" y="6"/>
                      <a:pt x="1" y="6"/>
                    </a:cubicBezTo>
                    <a:cubicBezTo>
                      <a:pt x="0" y="8"/>
                      <a:pt x="2" y="7"/>
                      <a:pt x="2" y="9"/>
                    </a:cubicBezTo>
                    <a:cubicBezTo>
                      <a:pt x="0" y="11"/>
                      <a:pt x="2" y="12"/>
                      <a:pt x="1" y="14"/>
                    </a:cubicBezTo>
                    <a:cubicBezTo>
                      <a:pt x="4" y="14"/>
                      <a:pt x="3" y="11"/>
                      <a:pt x="6" y="11"/>
                    </a:cubicBezTo>
                    <a:cubicBezTo>
                      <a:pt x="6" y="13"/>
                      <a:pt x="3" y="14"/>
                      <a:pt x="5" y="15"/>
                    </a:cubicBezTo>
                    <a:cubicBezTo>
                      <a:pt x="5" y="13"/>
                      <a:pt x="7" y="14"/>
                      <a:pt x="7" y="13"/>
                    </a:cubicBezTo>
                    <a:cubicBezTo>
                      <a:pt x="7" y="13"/>
                      <a:pt x="6" y="12"/>
                      <a:pt x="7" y="12"/>
                    </a:cubicBezTo>
                    <a:cubicBezTo>
                      <a:pt x="9" y="11"/>
                      <a:pt x="10" y="16"/>
                      <a:pt x="11" y="13"/>
                    </a:cubicBezTo>
                    <a:cubicBezTo>
                      <a:pt x="10" y="13"/>
                      <a:pt x="11" y="10"/>
                      <a:pt x="9" y="10"/>
                    </a:cubicBezTo>
                    <a:cubicBezTo>
                      <a:pt x="11" y="10"/>
                      <a:pt x="11" y="11"/>
                      <a:pt x="13" y="11"/>
                    </a:cubicBezTo>
                    <a:cubicBezTo>
                      <a:pt x="14" y="10"/>
                      <a:pt x="13" y="9"/>
                      <a:pt x="14" y="7"/>
                    </a:cubicBezTo>
                    <a:cubicBezTo>
                      <a:pt x="15" y="7"/>
                      <a:pt x="16" y="7"/>
                      <a:pt x="17" y="7"/>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17" name="Freeform 19"/>
              <p:cNvSpPr/>
              <p:nvPr/>
            </p:nvSpPr>
            <p:spPr bwMode="auto">
              <a:xfrm>
                <a:off x="3609" y="3657"/>
                <a:ext cx="12" cy="5"/>
              </a:xfrm>
              <a:custGeom>
                <a:avLst/>
                <a:gdLst>
                  <a:gd name="T0" fmla="*/ 2 w 5"/>
                  <a:gd name="T1" fmla="*/ 0 h 2"/>
                  <a:gd name="T2" fmla="*/ 0 w 5"/>
                  <a:gd name="T3" fmla="*/ 1 h 2"/>
                  <a:gd name="T4" fmla="*/ 2 w 5"/>
                  <a:gd name="T5" fmla="*/ 0 h 2"/>
                </a:gdLst>
                <a:ahLst/>
                <a:cxnLst>
                  <a:cxn ang="0">
                    <a:pos x="T0" y="T1"/>
                  </a:cxn>
                  <a:cxn ang="0">
                    <a:pos x="T2" y="T3"/>
                  </a:cxn>
                  <a:cxn ang="0">
                    <a:pos x="T4" y="T5"/>
                  </a:cxn>
                </a:cxnLst>
                <a:rect l="0" t="0" r="r" b="b"/>
                <a:pathLst>
                  <a:path w="5" h="2">
                    <a:moveTo>
                      <a:pt x="2" y="0"/>
                    </a:moveTo>
                    <a:cubicBezTo>
                      <a:pt x="2" y="0"/>
                      <a:pt x="0" y="1"/>
                      <a:pt x="0" y="1"/>
                    </a:cubicBezTo>
                    <a:cubicBezTo>
                      <a:pt x="1" y="2"/>
                      <a:pt x="5" y="1"/>
                      <a:pt x="2" y="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18" name="Freeform 20"/>
              <p:cNvSpPr/>
              <p:nvPr/>
            </p:nvSpPr>
            <p:spPr bwMode="auto">
              <a:xfrm>
                <a:off x="3597" y="3651"/>
                <a:ext cx="8" cy="11"/>
              </a:xfrm>
              <a:custGeom>
                <a:avLst/>
                <a:gdLst>
                  <a:gd name="T0" fmla="*/ 1 w 3"/>
                  <a:gd name="T1" fmla="*/ 3 h 4"/>
                  <a:gd name="T2" fmla="*/ 3 w 3"/>
                  <a:gd name="T3" fmla="*/ 1 h 4"/>
                  <a:gd name="T4" fmla="*/ 1 w 3"/>
                  <a:gd name="T5" fmla="*/ 3 h 4"/>
                </a:gdLst>
                <a:ahLst/>
                <a:cxnLst>
                  <a:cxn ang="0">
                    <a:pos x="T0" y="T1"/>
                  </a:cxn>
                  <a:cxn ang="0">
                    <a:pos x="T2" y="T3"/>
                  </a:cxn>
                  <a:cxn ang="0">
                    <a:pos x="T4" y="T5"/>
                  </a:cxn>
                </a:cxnLst>
                <a:rect l="0" t="0" r="r" b="b"/>
                <a:pathLst>
                  <a:path w="3" h="4">
                    <a:moveTo>
                      <a:pt x="1" y="3"/>
                    </a:moveTo>
                    <a:cubicBezTo>
                      <a:pt x="1" y="2"/>
                      <a:pt x="3" y="3"/>
                      <a:pt x="3" y="1"/>
                    </a:cubicBezTo>
                    <a:cubicBezTo>
                      <a:pt x="1" y="0"/>
                      <a:pt x="0" y="4"/>
                      <a:pt x="1" y="3"/>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19" name="Freeform 21"/>
              <p:cNvSpPr/>
              <p:nvPr/>
            </p:nvSpPr>
            <p:spPr bwMode="auto">
              <a:xfrm>
                <a:off x="3209" y="3662"/>
                <a:ext cx="17" cy="15"/>
              </a:xfrm>
              <a:custGeom>
                <a:avLst/>
                <a:gdLst>
                  <a:gd name="T0" fmla="*/ 1 w 7"/>
                  <a:gd name="T1" fmla="*/ 0 h 5"/>
                  <a:gd name="T2" fmla="*/ 0 w 7"/>
                  <a:gd name="T3" fmla="*/ 3 h 5"/>
                  <a:gd name="T4" fmla="*/ 4 w 7"/>
                  <a:gd name="T5" fmla="*/ 5 h 5"/>
                  <a:gd name="T6" fmla="*/ 6 w 7"/>
                  <a:gd name="T7" fmla="*/ 2 h 5"/>
                  <a:gd name="T8" fmla="*/ 7 w 7"/>
                  <a:gd name="T9" fmla="*/ 2 h 5"/>
                  <a:gd name="T10" fmla="*/ 1 w 7"/>
                  <a:gd name="T11" fmla="*/ 0 h 5"/>
                </a:gdLst>
                <a:ahLst/>
                <a:cxnLst>
                  <a:cxn ang="0">
                    <a:pos x="T0" y="T1"/>
                  </a:cxn>
                  <a:cxn ang="0">
                    <a:pos x="T2" y="T3"/>
                  </a:cxn>
                  <a:cxn ang="0">
                    <a:pos x="T4" y="T5"/>
                  </a:cxn>
                  <a:cxn ang="0">
                    <a:pos x="T6" y="T7"/>
                  </a:cxn>
                  <a:cxn ang="0">
                    <a:pos x="T8" y="T9"/>
                  </a:cxn>
                  <a:cxn ang="0">
                    <a:pos x="T10" y="T11"/>
                  </a:cxn>
                </a:cxnLst>
                <a:rect l="0" t="0" r="r" b="b"/>
                <a:pathLst>
                  <a:path w="7" h="5">
                    <a:moveTo>
                      <a:pt x="1" y="0"/>
                    </a:moveTo>
                    <a:cubicBezTo>
                      <a:pt x="1" y="1"/>
                      <a:pt x="1" y="3"/>
                      <a:pt x="0" y="3"/>
                    </a:cubicBezTo>
                    <a:cubicBezTo>
                      <a:pt x="3" y="3"/>
                      <a:pt x="2" y="5"/>
                      <a:pt x="4" y="5"/>
                    </a:cubicBezTo>
                    <a:cubicBezTo>
                      <a:pt x="5" y="4"/>
                      <a:pt x="5" y="2"/>
                      <a:pt x="6" y="2"/>
                    </a:cubicBezTo>
                    <a:cubicBezTo>
                      <a:pt x="6" y="2"/>
                      <a:pt x="7" y="3"/>
                      <a:pt x="7" y="2"/>
                    </a:cubicBezTo>
                    <a:cubicBezTo>
                      <a:pt x="6" y="1"/>
                      <a:pt x="3" y="1"/>
                      <a:pt x="1" y="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20" name="Freeform 22"/>
              <p:cNvSpPr/>
              <p:nvPr/>
            </p:nvSpPr>
            <p:spPr bwMode="auto">
              <a:xfrm>
                <a:off x="3214" y="3680"/>
                <a:ext cx="12" cy="11"/>
              </a:xfrm>
              <a:custGeom>
                <a:avLst/>
                <a:gdLst>
                  <a:gd name="T0" fmla="*/ 3 w 5"/>
                  <a:gd name="T1" fmla="*/ 4 h 4"/>
                  <a:gd name="T2" fmla="*/ 2 w 5"/>
                  <a:gd name="T3" fmla="*/ 1 h 4"/>
                  <a:gd name="T4" fmla="*/ 4 w 5"/>
                  <a:gd name="T5" fmla="*/ 0 h 4"/>
                  <a:gd name="T6" fmla="*/ 1 w 5"/>
                  <a:gd name="T7" fmla="*/ 0 h 4"/>
                  <a:gd name="T8" fmla="*/ 3 w 5"/>
                  <a:gd name="T9" fmla="*/ 4 h 4"/>
                </a:gdLst>
                <a:ahLst/>
                <a:cxnLst>
                  <a:cxn ang="0">
                    <a:pos x="T0" y="T1"/>
                  </a:cxn>
                  <a:cxn ang="0">
                    <a:pos x="T2" y="T3"/>
                  </a:cxn>
                  <a:cxn ang="0">
                    <a:pos x="T4" y="T5"/>
                  </a:cxn>
                  <a:cxn ang="0">
                    <a:pos x="T6" y="T7"/>
                  </a:cxn>
                  <a:cxn ang="0">
                    <a:pos x="T8" y="T9"/>
                  </a:cxn>
                </a:cxnLst>
                <a:rect l="0" t="0" r="r" b="b"/>
                <a:pathLst>
                  <a:path w="5" h="4">
                    <a:moveTo>
                      <a:pt x="3" y="4"/>
                    </a:moveTo>
                    <a:cubicBezTo>
                      <a:pt x="3" y="3"/>
                      <a:pt x="2" y="2"/>
                      <a:pt x="2" y="1"/>
                    </a:cubicBezTo>
                    <a:cubicBezTo>
                      <a:pt x="3" y="1"/>
                      <a:pt x="5" y="1"/>
                      <a:pt x="4" y="0"/>
                    </a:cubicBezTo>
                    <a:cubicBezTo>
                      <a:pt x="3" y="0"/>
                      <a:pt x="2" y="0"/>
                      <a:pt x="1" y="0"/>
                    </a:cubicBezTo>
                    <a:cubicBezTo>
                      <a:pt x="2" y="1"/>
                      <a:pt x="0" y="4"/>
                      <a:pt x="3" y="4"/>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21" name="Freeform 23"/>
              <p:cNvSpPr/>
              <p:nvPr/>
            </p:nvSpPr>
            <p:spPr bwMode="auto">
              <a:xfrm>
                <a:off x="3174" y="3659"/>
                <a:ext cx="14" cy="15"/>
              </a:xfrm>
              <a:custGeom>
                <a:avLst/>
                <a:gdLst>
                  <a:gd name="T0" fmla="*/ 2 w 6"/>
                  <a:gd name="T1" fmla="*/ 3 h 5"/>
                  <a:gd name="T2" fmla="*/ 1 w 6"/>
                  <a:gd name="T3" fmla="*/ 2 h 5"/>
                  <a:gd name="T4" fmla="*/ 4 w 6"/>
                  <a:gd name="T5" fmla="*/ 3 h 5"/>
                  <a:gd name="T6" fmla="*/ 5 w 6"/>
                  <a:gd name="T7" fmla="*/ 5 h 5"/>
                  <a:gd name="T8" fmla="*/ 6 w 6"/>
                  <a:gd name="T9" fmla="*/ 1 h 5"/>
                  <a:gd name="T10" fmla="*/ 2 w 6"/>
                  <a:gd name="T11" fmla="*/ 0 h 5"/>
                  <a:gd name="T12" fmla="*/ 2 w 6"/>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2" y="3"/>
                    </a:moveTo>
                    <a:cubicBezTo>
                      <a:pt x="2" y="2"/>
                      <a:pt x="1" y="2"/>
                      <a:pt x="1" y="2"/>
                    </a:cubicBezTo>
                    <a:cubicBezTo>
                      <a:pt x="0" y="5"/>
                      <a:pt x="3" y="3"/>
                      <a:pt x="4" y="3"/>
                    </a:cubicBezTo>
                    <a:cubicBezTo>
                      <a:pt x="4" y="4"/>
                      <a:pt x="4" y="5"/>
                      <a:pt x="5" y="5"/>
                    </a:cubicBezTo>
                    <a:cubicBezTo>
                      <a:pt x="6" y="4"/>
                      <a:pt x="6" y="2"/>
                      <a:pt x="6" y="1"/>
                    </a:cubicBezTo>
                    <a:cubicBezTo>
                      <a:pt x="3" y="2"/>
                      <a:pt x="4" y="2"/>
                      <a:pt x="2" y="0"/>
                    </a:cubicBezTo>
                    <a:cubicBezTo>
                      <a:pt x="1" y="1"/>
                      <a:pt x="3" y="2"/>
                      <a:pt x="2" y="3"/>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22" name="Freeform 24"/>
              <p:cNvSpPr/>
              <p:nvPr/>
            </p:nvSpPr>
            <p:spPr bwMode="auto">
              <a:xfrm>
                <a:off x="3188" y="3662"/>
                <a:ext cx="17" cy="26"/>
              </a:xfrm>
              <a:custGeom>
                <a:avLst/>
                <a:gdLst>
                  <a:gd name="T0" fmla="*/ 2 w 7"/>
                  <a:gd name="T1" fmla="*/ 6 h 9"/>
                  <a:gd name="T2" fmla="*/ 0 w 7"/>
                  <a:gd name="T3" fmla="*/ 7 h 9"/>
                  <a:gd name="T4" fmla="*/ 2 w 7"/>
                  <a:gd name="T5" fmla="*/ 9 h 9"/>
                  <a:gd name="T6" fmla="*/ 5 w 7"/>
                  <a:gd name="T7" fmla="*/ 8 h 9"/>
                  <a:gd name="T8" fmla="*/ 7 w 7"/>
                  <a:gd name="T9" fmla="*/ 6 h 9"/>
                  <a:gd name="T10" fmla="*/ 7 w 7"/>
                  <a:gd name="T11" fmla="*/ 2 h 9"/>
                  <a:gd name="T12" fmla="*/ 4 w 7"/>
                  <a:gd name="T13" fmla="*/ 1 h 9"/>
                  <a:gd name="T14" fmla="*/ 4 w 7"/>
                  <a:gd name="T15" fmla="*/ 6 h 9"/>
                  <a:gd name="T16" fmla="*/ 2 w 7"/>
                  <a:gd name="T1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9">
                    <a:moveTo>
                      <a:pt x="2" y="6"/>
                    </a:moveTo>
                    <a:cubicBezTo>
                      <a:pt x="2" y="8"/>
                      <a:pt x="0" y="4"/>
                      <a:pt x="0" y="7"/>
                    </a:cubicBezTo>
                    <a:cubicBezTo>
                      <a:pt x="1" y="7"/>
                      <a:pt x="1" y="9"/>
                      <a:pt x="2" y="9"/>
                    </a:cubicBezTo>
                    <a:cubicBezTo>
                      <a:pt x="3" y="5"/>
                      <a:pt x="4" y="8"/>
                      <a:pt x="5" y="8"/>
                    </a:cubicBezTo>
                    <a:cubicBezTo>
                      <a:pt x="5" y="8"/>
                      <a:pt x="6" y="6"/>
                      <a:pt x="7" y="6"/>
                    </a:cubicBezTo>
                    <a:cubicBezTo>
                      <a:pt x="7" y="5"/>
                      <a:pt x="7" y="4"/>
                      <a:pt x="7" y="2"/>
                    </a:cubicBezTo>
                    <a:cubicBezTo>
                      <a:pt x="5" y="3"/>
                      <a:pt x="6" y="0"/>
                      <a:pt x="4" y="1"/>
                    </a:cubicBezTo>
                    <a:cubicBezTo>
                      <a:pt x="3" y="3"/>
                      <a:pt x="5" y="6"/>
                      <a:pt x="4" y="6"/>
                    </a:cubicBezTo>
                    <a:cubicBezTo>
                      <a:pt x="3" y="6"/>
                      <a:pt x="2" y="4"/>
                      <a:pt x="2" y="6"/>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23" name="Freeform 25"/>
              <p:cNvSpPr/>
              <p:nvPr/>
            </p:nvSpPr>
            <p:spPr bwMode="auto">
              <a:xfrm>
                <a:off x="3181" y="3671"/>
                <a:ext cx="7" cy="14"/>
              </a:xfrm>
              <a:custGeom>
                <a:avLst/>
                <a:gdLst>
                  <a:gd name="T0" fmla="*/ 0 w 3"/>
                  <a:gd name="T1" fmla="*/ 3 h 5"/>
                  <a:gd name="T2" fmla="*/ 2 w 3"/>
                  <a:gd name="T3" fmla="*/ 5 h 5"/>
                  <a:gd name="T4" fmla="*/ 0 w 3"/>
                  <a:gd name="T5" fmla="*/ 3 h 5"/>
                </a:gdLst>
                <a:ahLst/>
                <a:cxnLst>
                  <a:cxn ang="0">
                    <a:pos x="T0" y="T1"/>
                  </a:cxn>
                  <a:cxn ang="0">
                    <a:pos x="T2" y="T3"/>
                  </a:cxn>
                  <a:cxn ang="0">
                    <a:pos x="T4" y="T5"/>
                  </a:cxn>
                </a:cxnLst>
                <a:rect l="0" t="0" r="r" b="b"/>
                <a:pathLst>
                  <a:path w="3" h="5">
                    <a:moveTo>
                      <a:pt x="0" y="3"/>
                    </a:moveTo>
                    <a:cubicBezTo>
                      <a:pt x="0" y="2"/>
                      <a:pt x="2" y="5"/>
                      <a:pt x="2" y="5"/>
                    </a:cubicBezTo>
                    <a:cubicBezTo>
                      <a:pt x="3" y="4"/>
                      <a:pt x="1" y="0"/>
                      <a:pt x="0" y="3"/>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24" name="Freeform 26"/>
              <p:cNvSpPr/>
              <p:nvPr/>
            </p:nvSpPr>
            <p:spPr bwMode="auto">
              <a:xfrm>
                <a:off x="3009" y="3668"/>
                <a:ext cx="24" cy="23"/>
              </a:xfrm>
              <a:custGeom>
                <a:avLst/>
                <a:gdLst>
                  <a:gd name="T0" fmla="*/ 10 w 10"/>
                  <a:gd name="T1" fmla="*/ 2 h 8"/>
                  <a:gd name="T2" fmla="*/ 6 w 10"/>
                  <a:gd name="T3" fmla="*/ 3 h 8"/>
                  <a:gd name="T4" fmla="*/ 7 w 10"/>
                  <a:gd name="T5" fmla="*/ 0 h 8"/>
                  <a:gd name="T6" fmla="*/ 3 w 10"/>
                  <a:gd name="T7" fmla="*/ 0 h 8"/>
                  <a:gd name="T8" fmla="*/ 2 w 10"/>
                  <a:gd name="T9" fmla="*/ 2 h 8"/>
                  <a:gd name="T10" fmla="*/ 4 w 10"/>
                  <a:gd name="T11" fmla="*/ 5 h 8"/>
                  <a:gd name="T12" fmla="*/ 0 w 10"/>
                  <a:gd name="T13" fmla="*/ 5 h 8"/>
                  <a:gd name="T14" fmla="*/ 4 w 10"/>
                  <a:gd name="T15" fmla="*/ 7 h 8"/>
                  <a:gd name="T16" fmla="*/ 6 w 10"/>
                  <a:gd name="T17" fmla="*/ 8 h 8"/>
                  <a:gd name="T18" fmla="*/ 10 w 10"/>
                  <a:gd name="T1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8">
                    <a:moveTo>
                      <a:pt x="10" y="2"/>
                    </a:moveTo>
                    <a:cubicBezTo>
                      <a:pt x="8" y="0"/>
                      <a:pt x="9" y="3"/>
                      <a:pt x="6" y="3"/>
                    </a:cubicBezTo>
                    <a:cubicBezTo>
                      <a:pt x="6" y="2"/>
                      <a:pt x="7" y="1"/>
                      <a:pt x="7" y="0"/>
                    </a:cubicBezTo>
                    <a:cubicBezTo>
                      <a:pt x="5" y="1"/>
                      <a:pt x="5" y="2"/>
                      <a:pt x="3" y="0"/>
                    </a:cubicBezTo>
                    <a:cubicBezTo>
                      <a:pt x="3" y="1"/>
                      <a:pt x="3" y="2"/>
                      <a:pt x="2" y="2"/>
                    </a:cubicBezTo>
                    <a:cubicBezTo>
                      <a:pt x="2" y="4"/>
                      <a:pt x="4" y="4"/>
                      <a:pt x="4" y="5"/>
                    </a:cubicBezTo>
                    <a:cubicBezTo>
                      <a:pt x="2" y="4"/>
                      <a:pt x="1" y="3"/>
                      <a:pt x="0" y="5"/>
                    </a:cubicBezTo>
                    <a:cubicBezTo>
                      <a:pt x="2" y="6"/>
                      <a:pt x="2" y="6"/>
                      <a:pt x="4" y="7"/>
                    </a:cubicBezTo>
                    <a:cubicBezTo>
                      <a:pt x="5" y="7"/>
                      <a:pt x="5" y="8"/>
                      <a:pt x="6" y="8"/>
                    </a:cubicBezTo>
                    <a:cubicBezTo>
                      <a:pt x="8" y="6"/>
                      <a:pt x="10" y="5"/>
                      <a:pt x="10" y="2"/>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25" name="Freeform 27"/>
              <p:cNvSpPr>
                <a:spLocks noEditPoints="1"/>
              </p:cNvSpPr>
              <p:nvPr/>
            </p:nvSpPr>
            <p:spPr bwMode="auto">
              <a:xfrm>
                <a:off x="3102" y="3662"/>
                <a:ext cx="36" cy="29"/>
              </a:xfrm>
              <a:custGeom>
                <a:avLst/>
                <a:gdLst>
                  <a:gd name="T0" fmla="*/ 0 w 15"/>
                  <a:gd name="T1" fmla="*/ 2 h 10"/>
                  <a:gd name="T2" fmla="*/ 1 w 15"/>
                  <a:gd name="T3" fmla="*/ 4 h 10"/>
                  <a:gd name="T4" fmla="*/ 3 w 15"/>
                  <a:gd name="T5" fmla="*/ 5 h 10"/>
                  <a:gd name="T6" fmla="*/ 5 w 15"/>
                  <a:gd name="T7" fmla="*/ 7 h 10"/>
                  <a:gd name="T8" fmla="*/ 8 w 15"/>
                  <a:gd name="T9" fmla="*/ 6 h 10"/>
                  <a:gd name="T10" fmla="*/ 9 w 15"/>
                  <a:gd name="T11" fmla="*/ 6 h 10"/>
                  <a:gd name="T12" fmla="*/ 7 w 15"/>
                  <a:gd name="T13" fmla="*/ 9 h 10"/>
                  <a:gd name="T14" fmla="*/ 11 w 15"/>
                  <a:gd name="T15" fmla="*/ 7 h 10"/>
                  <a:gd name="T16" fmla="*/ 10 w 15"/>
                  <a:gd name="T17" fmla="*/ 10 h 10"/>
                  <a:gd name="T18" fmla="*/ 13 w 15"/>
                  <a:gd name="T19" fmla="*/ 6 h 10"/>
                  <a:gd name="T20" fmla="*/ 14 w 15"/>
                  <a:gd name="T21" fmla="*/ 8 h 10"/>
                  <a:gd name="T22" fmla="*/ 15 w 15"/>
                  <a:gd name="T23" fmla="*/ 6 h 10"/>
                  <a:gd name="T24" fmla="*/ 11 w 15"/>
                  <a:gd name="T25" fmla="*/ 2 h 10"/>
                  <a:gd name="T26" fmla="*/ 9 w 15"/>
                  <a:gd name="T27" fmla="*/ 5 h 10"/>
                  <a:gd name="T28" fmla="*/ 7 w 15"/>
                  <a:gd name="T29" fmla="*/ 2 h 10"/>
                  <a:gd name="T30" fmla="*/ 0 w 15"/>
                  <a:gd name="T31" fmla="*/ 2 h 10"/>
                  <a:gd name="T32" fmla="*/ 5 w 15"/>
                  <a:gd name="T33" fmla="*/ 6 h 10"/>
                  <a:gd name="T34" fmla="*/ 5 w 15"/>
                  <a:gd name="T35" fmla="*/ 4 h 10"/>
                  <a:gd name="T36" fmla="*/ 5 w 15"/>
                  <a:gd name="T37" fmla="*/ 3 h 10"/>
                  <a:gd name="T38" fmla="*/ 5 w 15"/>
                  <a:gd name="T3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10">
                    <a:moveTo>
                      <a:pt x="0" y="2"/>
                    </a:moveTo>
                    <a:cubicBezTo>
                      <a:pt x="1" y="2"/>
                      <a:pt x="1" y="4"/>
                      <a:pt x="1" y="4"/>
                    </a:cubicBezTo>
                    <a:cubicBezTo>
                      <a:pt x="2" y="5"/>
                      <a:pt x="3" y="4"/>
                      <a:pt x="3" y="5"/>
                    </a:cubicBezTo>
                    <a:cubicBezTo>
                      <a:pt x="3" y="6"/>
                      <a:pt x="4" y="6"/>
                      <a:pt x="5" y="7"/>
                    </a:cubicBezTo>
                    <a:cubicBezTo>
                      <a:pt x="7" y="8"/>
                      <a:pt x="6" y="6"/>
                      <a:pt x="8" y="6"/>
                    </a:cubicBezTo>
                    <a:cubicBezTo>
                      <a:pt x="8" y="7"/>
                      <a:pt x="9" y="6"/>
                      <a:pt x="9" y="6"/>
                    </a:cubicBezTo>
                    <a:cubicBezTo>
                      <a:pt x="9" y="7"/>
                      <a:pt x="7" y="7"/>
                      <a:pt x="7" y="9"/>
                    </a:cubicBezTo>
                    <a:cubicBezTo>
                      <a:pt x="9" y="9"/>
                      <a:pt x="9" y="7"/>
                      <a:pt x="11" y="7"/>
                    </a:cubicBezTo>
                    <a:cubicBezTo>
                      <a:pt x="11" y="8"/>
                      <a:pt x="10" y="8"/>
                      <a:pt x="10" y="10"/>
                    </a:cubicBezTo>
                    <a:cubicBezTo>
                      <a:pt x="13" y="10"/>
                      <a:pt x="11" y="7"/>
                      <a:pt x="13" y="6"/>
                    </a:cubicBezTo>
                    <a:cubicBezTo>
                      <a:pt x="13" y="7"/>
                      <a:pt x="13" y="8"/>
                      <a:pt x="14" y="8"/>
                    </a:cubicBezTo>
                    <a:cubicBezTo>
                      <a:pt x="14" y="7"/>
                      <a:pt x="15" y="6"/>
                      <a:pt x="15" y="6"/>
                    </a:cubicBezTo>
                    <a:cubicBezTo>
                      <a:pt x="11" y="7"/>
                      <a:pt x="14" y="1"/>
                      <a:pt x="11" y="2"/>
                    </a:cubicBezTo>
                    <a:cubicBezTo>
                      <a:pt x="9" y="1"/>
                      <a:pt x="12" y="5"/>
                      <a:pt x="9" y="5"/>
                    </a:cubicBezTo>
                    <a:cubicBezTo>
                      <a:pt x="8" y="4"/>
                      <a:pt x="6" y="4"/>
                      <a:pt x="7" y="2"/>
                    </a:cubicBezTo>
                    <a:cubicBezTo>
                      <a:pt x="5" y="1"/>
                      <a:pt x="1" y="0"/>
                      <a:pt x="0" y="2"/>
                    </a:cubicBezTo>
                    <a:close/>
                    <a:moveTo>
                      <a:pt x="5" y="6"/>
                    </a:moveTo>
                    <a:cubicBezTo>
                      <a:pt x="5" y="6"/>
                      <a:pt x="5" y="4"/>
                      <a:pt x="5" y="4"/>
                    </a:cubicBezTo>
                    <a:cubicBezTo>
                      <a:pt x="5" y="4"/>
                      <a:pt x="5" y="3"/>
                      <a:pt x="5" y="3"/>
                    </a:cubicBezTo>
                    <a:cubicBezTo>
                      <a:pt x="8" y="3"/>
                      <a:pt x="5" y="7"/>
                      <a:pt x="5" y="6"/>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26" name="Freeform 28"/>
              <p:cNvSpPr/>
              <p:nvPr/>
            </p:nvSpPr>
            <p:spPr bwMode="auto">
              <a:xfrm>
                <a:off x="3064" y="3662"/>
                <a:ext cx="41" cy="35"/>
              </a:xfrm>
              <a:custGeom>
                <a:avLst/>
                <a:gdLst>
                  <a:gd name="T0" fmla="*/ 0 w 17"/>
                  <a:gd name="T1" fmla="*/ 7 h 12"/>
                  <a:gd name="T2" fmla="*/ 3 w 17"/>
                  <a:gd name="T3" fmla="*/ 8 h 12"/>
                  <a:gd name="T4" fmla="*/ 4 w 17"/>
                  <a:gd name="T5" fmla="*/ 6 h 12"/>
                  <a:gd name="T6" fmla="*/ 3 w 17"/>
                  <a:gd name="T7" fmla="*/ 9 h 12"/>
                  <a:gd name="T8" fmla="*/ 7 w 17"/>
                  <a:gd name="T9" fmla="*/ 7 h 12"/>
                  <a:gd name="T10" fmla="*/ 12 w 17"/>
                  <a:gd name="T11" fmla="*/ 10 h 12"/>
                  <a:gd name="T12" fmla="*/ 15 w 17"/>
                  <a:gd name="T13" fmla="*/ 8 h 12"/>
                  <a:gd name="T14" fmla="*/ 16 w 17"/>
                  <a:gd name="T15" fmla="*/ 10 h 12"/>
                  <a:gd name="T16" fmla="*/ 16 w 17"/>
                  <a:gd name="T17" fmla="*/ 3 h 12"/>
                  <a:gd name="T18" fmla="*/ 13 w 17"/>
                  <a:gd name="T19" fmla="*/ 6 h 12"/>
                  <a:gd name="T20" fmla="*/ 13 w 17"/>
                  <a:gd name="T21" fmla="*/ 2 h 12"/>
                  <a:gd name="T22" fmla="*/ 10 w 17"/>
                  <a:gd name="T23" fmla="*/ 2 h 12"/>
                  <a:gd name="T24" fmla="*/ 10 w 17"/>
                  <a:gd name="T25" fmla="*/ 7 h 12"/>
                  <a:gd name="T26" fmla="*/ 6 w 17"/>
                  <a:gd name="T27" fmla="*/ 6 h 12"/>
                  <a:gd name="T28" fmla="*/ 5 w 17"/>
                  <a:gd name="T29" fmla="*/ 4 h 12"/>
                  <a:gd name="T30" fmla="*/ 7 w 17"/>
                  <a:gd name="T31" fmla="*/ 0 h 12"/>
                  <a:gd name="T32" fmla="*/ 2 w 17"/>
                  <a:gd name="T33" fmla="*/ 3 h 12"/>
                  <a:gd name="T34" fmla="*/ 4 w 17"/>
                  <a:gd name="T35" fmla="*/ 2 h 12"/>
                  <a:gd name="T36" fmla="*/ 3 w 17"/>
                  <a:gd name="T37" fmla="*/ 6 h 12"/>
                  <a:gd name="T38" fmla="*/ 2 w 17"/>
                  <a:gd name="T39" fmla="*/ 5 h 12"/>
                  <a:gd name="T40" fmla="*/ 0 w 17"/>
                  <a:gd name="T41"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2">
                    <a:moveTo>
                      <a:pt x="0" y="7"/>
                    </a:moveTo>
                    <a:cubicBezTo>
                      <a:pt x="1" y="7"/>
                      <a:pt x="2" y="8"/>
                      <a:pt x="3" y="8"/>
                    </a:cubicBezTo>
                    <a:cubicBezTo>
                      <a:pt x="3" y="7"/>
                      <a:pt x="3" y="6"/>
                      <a:pt x="4" y="6"/>
                    </a:cubicBezTo>
                    <a:cubicBezTo>
                      <a:pt x="4" y="8"/>
                      <a:pt x="4" y="8"/>
                      <a:pt x="3" y="9"/>
                    </a:cubicBezTo>
                    <a:cubicBezTo>
                      <a:pt x="6" y="7"/>
                      <a:pt x="9" y="12"/>
                      <a:pt x="7" y="7"/>
                    </a:cubicBezTo>
                    <a:cubicBezTo>
                      <a:pt x="10" y="7"/>
                      <a:pt x="10" y="9"/>
                      <a:pt x="12" y="10"/>
                    </a:cubicBezTo>
                    <a:cubicBezTo>
                      <a:pt x="12" y="8"/>
                      <a:pt x="15" y="9"/>
                      <a:pt x="15" y="8"/>
                    </a:cubicBezTo>
                    <a:cubicBezTo>
                      <a:pt x="15" y="9"/>
                      <a:pt x="15" y="10"/>
                      <a:pt x="16" y="10"/>
                    </a:cubicBezTo>
                    <a:cubicBezTo>
                      <a:pt x="16" y="6"/>
                      <a:pt x="17" y="7"/>
                      <a:pt x="16" y="3"/>
                    </a:cubicBezTo>
                    <a:cubicBezTo>
                      <a:pt x="13" y="2"/>
                      <a:pt x="16" y="7"/>
                      <a:pt x="13" y="6"/>
                    </a:cubicBezTo>
                    <a:cubicBezTo>
                      <a:pt x="13" y="5"/>
                      <a:pt x="14" y="4"/>
                      <a:pt x="13" y="2"/>
                    </a:cubicBezTo>
                    <a:cubicBezTo>
                      <a:pt x="12" y="2"/>
                      <a:pt x="11" y="2"/>
                      <a:pt x="10" y="2"/>
                    </a:cubicBezTo>
                    <a:cubicBezTo>
                      <a:pt x="9" y="5"/>
                      <a:pt x="8" y="5"/>
                      <a:pt x="10" y="7"/>
                    </a:cubicBezTo>
                    <a:cubicBezTo>
                      <a:pt x="8" y="6"/>
                      <a:pt x="8" y="6"/>
                      <a:pt x="6" y="6"/>
                    </a:cubicBezTo>
                    <a:cubicBezTo>
                      <a:pt x="6" y="5"/>
                      <a:pt x="5" y="5"/>
                      <a:pt x="5" y="4"/>
                    </a:cubicBezTo>
                    <a:cubicBezTo>
                      <a:pt x="7" y="3"/>
                      <a:pt x="5" y="2"/>
                      <a:pt x="7" y="0"/>
                    </a:cubicBezTo>
                    <a:cubicBezTo>
                      <a:pt x="5" y="1"/>
                      <a:pt x="1" y="0"/>
                      <a:pt x="2" y="3"/>
                    </a:cubicBezTo>
                    <a:cubicBezTo>
                      <a:pt x="3" y="4"/>
                      <a:pt x="3" y="2"/>
                      <a:pt x="4" y="2"/>
                    </a:cubicBezTo>
                    <a:cubicBezTo>
                      <a:pt x="4" y="3"/>
                      <a:pt x="5" y="6"/>
                      <a:pt x="3" y="6"/>
                    </a:cubicBezTo>
                    <a:cubicBezTo>
                      <a:pt x="3" y="5"/>
                      <a:pt x="3" y="5"/>
                      <a:pt x="2" y="5"/>
                    </a:cubicBezTo>
                    <a:cubicBezTo>
                      <a:pt x="4" y="8"/>
                      <a:pt x="0" y="5"/>
                      <a:pt x="0" y="7"/>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27" name="Freeform 29"/>
              <p:cNvSpPr/>
              <p:nvPr/>
            </p:nvSpPr>
            <p:spPr bwMode="auto">
              <a:xfrm>
                <a:off x="3107" y="3682"/>
                <a:ext cx="12" cy="6"/>
              </a:xfrm>
              <a:custGeom>
                <a:avLst/>
                <a:gdLst>
                  <a:gd name="T0" fmla="*/ 0 w 5"/>
                  <a:gd name="T1" fmla="*/ 1 h 2"/>
                  <a:gd name="T2" fmla="*/ 3 w 5"/>
                  <a:gd name="T3" fmla="*/ 0 h 2"/>
                  <a:gd name="T4" fmla="*/ 0 w 5"/>
                  <a:gd name="T5" fmla="*/ 1 h 2"/>
                </a:gdLst>
                <a:ahLst/>
                <a:cxnLst>
                  <a:cxn ang="0">
                    <a:pos x="T0" y="T1"/>
                  </a:cxn>
                  <a:cxn ang="0">
                    <a:pos x="T2" y="T3"/>
                  </a:cxn>
                  <a:cxn ang="0">
                    <a:pos x="T4" y="T5"/>
                  </a:cxn>
                </a:cxnLst>
                <a:rect l="0" t="0" r="r" b="b"/>
                <a:pathLst>
                  <a:path w="5" h="2">
                    <a:moveTo>
                      <a:pt x="0" y="1"/>
                    </a:moveTo>
                    <a:cubicBezTo>
                      <a:pt x="0" y="2"/>
                      <a:pt x="5" y="2"/>
                      <a:pt x="3" y="0"/>
                    </a:cubicBezTo>
                    <a:cubicBezTo>
                      <a:pt x="2" y="0"/>
                      <a:pt x="0" y="0"/>
                      <a:pt x="0" y="1"/>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28" name="Freeform 30"/>
              <p:cNvSpPr/>
              <p:nvPr/>
            </p:nvSpPr>
            <p:spPr bwMode="auto">
              <a:xfrm>
                <a:off x="3138" y="3665"/>
                <a:ext cx="19" cy="26"/>
              </a:xfrm>
              <a:custGeom>
                <a:avLst/>
                <a:gdLst>
                  <a:gd name="T0" fmla="*/ 0 w 8"/>
                  <a:gd name="T1" fmla="*/ 8 h 9"/>
                  <a:gd name="T2" fmla="*/ 3 w 8"/>
                  <a:gd name="T3" fmla="*/ 9 h 9"/>
                  <a:gd name="T4" fmla="*/ 5 w 8"/>
                  <a:gd name="T5" fmla="*/ 6 h 9"/>
                  <a:gd name="T6" fmla="*/ 7 w 8"/>
                  <a:gd name="T7" fmla="*/ 5 h 9"/>
                  <a:gd name="T8" fmla="*/ 2 w 8"/>
                  <a:gd name="T9" fmla="*/ 5 h 9"/>
                  <a:gd name="T10" fmla="*/ 7 w 8"/>
                  <a:gd name="T11" fmla="*/ 2 h 9"/>
                  <a:gd name="T12" fmla="*/ 7 w 8"/>
                  <a:gd name="T13" fmla="*/ 0 h 9"/>
                  <a:gd name="T14" fmla="*/ 3 w 8"/>
                  <a:gd name="T15" fmla="*/ 1 h 9"/>
                  <a:gd name="T16" fmla="*/ 2 w 8"/>
                  <a:gd name="T17" fmla="*/ 0 h 9"/>
                  <a:gd name="T18" fmla="*/ 2 w 8"/>
                  <a:gd name="T19" fmla="*/ 4 h 9"/>
                  <a:gd name="T20" fmla="*/ 0 w 8"/>
                  <a:gd name="T21"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9">
                    <a:moveTo>
                      <a:pt x="0" y="8"/>
                    </a:moveTo>
                    <a:cubicBezTo>
                      <a:pt x="2" y="7"/>
                      <a:pt x="2" y="7"/>
                      <a:pt x="3" y="9"/>
                    </a:cubicBezTo>
                    <a:cubicBezTo>
                      <a:pt x="3" y="8"/>
                      <a:pt x="4" y="7"/>
                      <a:pt x="5" y="6"/>
                    </a:cubicBezTo>
                    <a:cubicBezTo>
                      <a:pt x="6" y="7"/>
                      <a:pt x="7" y="7"/>
                      <a:pt x="7" y="5"/>
                    </a:cubicBezTo>
                    <a:cubicBezTo>
                      <a:pt x="4" y="3"/>
                      <a:pt x="4" y="8"/>
                      <a:pt x="2" y="5"/>
                    </a:cubicBezTo>
                    <a:cubicBezTo>
                      <a:pt x="6" y="5"/>
                      <a:pt x="2" y="1"/>
                      <a:pt x="7" y="2"/>
                    </a:cubicBezTo>
                    <a:cubicBezTo>
                      <a:pt x="7" y="1"/>
                      <a:pt x="8" y="0"/>
                      <a:pt x="7" y="0"/>
                    </a:cubicBezTo>
                    <a:cubicBezTo>
                      <a:pt x="6" y="3"/>
                      <a:pt x="4" y="0"/>
                      <a:pt x="3" y="1"/>
                    </a:cubicBezTo>
                    <a:cubicBezTo>
                      <a:pt x="3" y="1"/>
                      <a:pt x="3" y="0"/>
                      <a:pt x="2" y="0"/>
                    </a:cubicBezTo>
                    <a:cubicBezTo>
                      <a:pt x="1" y="2"/>
                      <a:pt x="2" y="3"/>
                      <a:pt x="2" y="4"/>
                    </a:cubicBezTo>
                    <a:cubicBezTo>
                      <a:pt x="1" y="4"/>
                      <a:pt x="0" y="6"/>
                      <a:pt x="0" y="8"/>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29" name="Freeform 31"/>
              <p:cNvSpPr/>
              <p:nvPr/>
            </p:nvSpPr>
            <p:spPr bwMode="auto">
              <a:xfrm>
                <a:off x="3133" y="3665"/>
                <a:ext cx="7" cy="9"/>
              </a:xfrm>
              <a:custGeom>
                <a:avLst/>
                <a:gdLst>
                  <a:gd name="T0" fmla="*/ 0 w 3"/>
                  <a:gd name="T1" fmla="*/ 1 h 3"/>
                  <a:gd name="T2" fmla="*/ 3 w 3"/>
                  <a:gd name="T3" fmla="*/ 1 h 3"/>
                  <a:gd name="T4" fmla="*/ 0 w 3"/>
                  <a:gd name="T5" fmla="*/ 1 h 3"/>
                </a:gdLst>
                <a:ahLst/>
                <a:cxnLst>
                  <a:cxn ang="0">
                    <a:pos x="T0" y="T1"/>
                  </a:cxn>
                  <a:cxn ang="0">
                    <a:pos x="T2" y="T3"/>
                  </a:cxn>
                  <a:cxn ang="0">
                    <a:pos x="T4" y="T5"/>
                  </a:cxn>
                </a:cxnLst>
                <a:rect l="0" t="0" r="r" b="b"/>
                <a:pathLst>
                  <a:path w="3" h="3">
                    <a:moveTo>
                      <a:pt x="0" y="1"/>
                    </a:moveTo>
                    <a:cubicBezTo>
                      <a:pt x="0" y="3"/>
                      <a:pt x="3" y="2"/>
                      <a:pt x="3" y="1"/>
                    </a:cubicBezTo>
                    <a:cubicBezTo>
                      <a:pt x="2" y="0"/>
                      <a:pt x="1" y="0"/>
                      <a:pt x="0" y="1"/>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0" name="Freeform 32"/>
              <p:cNvSpPr/>
              <p:nvPr/>
            </p:nvSpPr>
            <p:spPr bwMode="auto">
              <a:xfrm>
                <a:off x="3028" y="3677"/>
                <a:ext cx="15" cy="14"/>
              </a:xfrm>
              <a:custGeom>
                <a:avLst/>
                <a:gdLst>
                  <a:gd name="T0" fmla="*/ 2 w 6"/>
                  <a:gd name="T1" fmla="*/ 3 h 5"/>
                  <a:gd name="T2" fmla="*/ 6 w 6"/>
                  <a:gd name="T3" fmla="*/ 2 h 5"/>
                  <a:gd name="T4" fmla="*/ 6 w 6"/>
                  <a:gd name="T5" fmla="*/ 0 h 5"/>
                  <a:gd name="T6" fmla="*/ 2 w 6"/>
                  <a:gd name="T7" fmla="*/ 3 h 5"/>
                </a:gdLst>
                <a:ahLst/>
                <a:cxnLst>
                  <a:cxn ang="0">
                    <a:pos x="T0" y="T1"/>
                  </a:cxn>
                  <a:cxn ang="0">
                    <a:pos x="T2" y="T3"/>
                  </a:cxn>
                  <a:cxn ang="0">
                    <a:pos x="T4" y="T5"/>
                  </a:cxn>
                  <a:cxn ang="0">
                    <a:pos x="T6" y="T7"/>
                  </a:cxn>
                </a:cxnLst>
                <a:rect l="0" t="0" r="r" b="b"/>
                <a:pathLst>
                  <a:path w="6" h="5">
                    <a:moveTo>
                      <a:pt x="2" y="3"/>
                    </a:moveTo>
                    <a:cubicBezTo>
                      <a:pt x="2" y="1"/>
                      <a:pt x="6" y="5"/>
                      <a:pt x="6" y="2"/>
                    </a:cubicBezTo>
                    <a:cubicBezTo>
                      <a:pt x="5" y="2"/>
                      <a:pt x="6" y="1"/>
                      <a:pt x="6" y="0"/>
                    </a:cubicBezTo>
                    <a:cubicBezTo>
                      <a:pt x="5" y="0"/>
                      <a:pt x="0" y="1"/>
                      <a:pt x="2" y="3"/>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 name="Freeform 33"/>
              <p:cNvSpPr/>
              <p:nvPr/>
            </p:nvSpPr>
            <p:spPr bwMode="auto">
              <a:xfrm>
                <a:off x="3155" y="3662"/>
                <a:ext cx="21" cy="26"/>
              </a:xfrm>
              <a:custGeom>
                <a:avLst/>
                <a:gdLst>
                  <a:gd name="T0" fmla="*/ 6 w 9"/>
                  <a:gd name="T1" fmla="*/ 9 h 9"/>
                  <a:gd name="T2" fmla="*/ 7 w 9"/>
                  <a:gd name="T3" fmla="*/ 6 h 9"/>
                  <a:gd name="T4" fmla="*/ 6 w 9"/>
                  <a:gd name="T5" fmla="*/ 5 h 9"/>
                  <a:gd name="T6" fmla="*/ 9 w 9"/>
                  <a:gd name="T7" fmla="*/ 6 h 9"/>
                  <a:gd name="T8" fmla="*/ 6 w 9"/>
                  <a:gd name="T9" fmla="*/ 3 h 9"/>
                  <a:gd name="T10" fmla="*/ 4 w 9"/>
                  <a:gd name="T11" fmla="*/ 0 h 9"/>
                  <a:gd name="T12" fmla="*/ 4 w 9"/>
                  <a:gd name="T13" fmla="*/ 3 h 9"/>
                  <a:gd name="T14" fmla="*/ 2 w 9"/>
                  <a:gd name="T15" fmla="*/ 8 h 9"/>
                  <a:gd name="T16" fmla="*/ 6 w 9"/>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9"/>
                    </a:moveTo>
                    <a:cubicBezTo>
                      <a:pt x="6" y="8"/>
                      <a:pt x="7" y="7"/>
                      <a:pt x="7" y="6"/>
                    </a:cubicBezTo>
                    <a:cubicBezTo>
                      <a:pt x="6" y="6"/>
                      <a:pt x="5" y="6"/>
                      <a:pt x="6" y="5"/>
                    </a:cubicBezTo>
                    <a:cubicBezTo>
                      <a:pt x="8" y="4"/>
                      <a:pt x="7" y="6"/>
                      <a:pt x="9" y="6"/>
                    </a:cubicBezTo>
                    <a:cubicBezTo>
                      <a:pt x="9" y="4"/>
                      <a:pt x="7" y="5"/>
                      <a:pt x="6" y="3"/>
                    </a:cubicBezTo>
                    <a:cubicBezTo>
                      <a:pt x="6" y="2"/>
                      <a:pt x="6" y="0"/>
                      <a:pt x="4" y="0"/>
                    </a:cubicBezTo>
                    <a:cubicBezTo>
                      <a:pt x="3" y="2"/>
                      <a:pt x="4" y="1"/>
                      <a:pt x="4" y="3"/>
                    </a:cubicBezTo>
                    <a:cubicBezTo>
                      <a:pt x="0" y="3"/>
                      <a:pt x="3" y="7"/>
                      <a:pt x="2" y="8"/>
                    </a:cubicBezTo>
                    <a:cubicBezTo>
                      <a:pt x="4" y="7"/>
                      <a:pt x="4" y="9"/>
                      <a:pt x="6" y="9"/>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2" name="Freeform 34"/>
              <p:cNvSpPr/>
              <p:nvPr/>
            </p:nvSpPr>
            <p:spPr bwMode="auto">
              <a:xfrm>
                <a:off x="3033" y="3665"/>
                <a:ext cx="14" cy="15"/>
              </a:xfrm>
              <a:custGeom>
                <a:avLst/>
                <a:gdLst>
                  <a:gd name="T0" fmla="*/ 3 w 6"/>
                  <a:gd name="T1" fmla="*/ 0 h 5"/>
                  <a:gd name="T2" fmla="*/ 3 w 6"/>
                  <a:gd name="T3" fmla="*/ 1 h 5"/>
                  <a:gd name="T4" fmla="*/ 0 w 6"/>
                  <a:gd name="T5" fmla="*/ 1 h 5"/>
                  <a:gd name="T6" fmla="*/ 3 w 6"/>
                  <a:gd name="T7" fmla="*/ 0 h 5"/>
                </a:gdLst>
                <a:ahLst/>
                <a:cxnLst>
                  <a:cxn ang="0">
                    <a:pos x="T0" y="T1"/>
                  </a:cxn>
                  <a:cxn ang="0">
                    <a:pos x="T2" y="T3"/>
                  </a:cxn>
                  <a:cxn ang="0">
                    <a:pos x="T4" y="T5"/>
                  </a:cxn>
                  <a:cxn ang="0">
                    <a:pos x="T6" y="T7"/>
                  </a:cxn>
                </a:cxnLst>
                <a:rect l="0" t="0" r="r" b="b"/>
                <a:pathLst>
                  <a:path w="6" h="5">
                    <a:moveTo>
                      <a:pt x="3" y="0"/>
                    </a:moveTo>
                    <a:cubicBezTo>
                      <a:pt x="3" y="0"/>
                      <a:pt x="3" y="1"/>
                      <a:pt x="3" y="1"/>
                    </a:cubicBezTo>
                    <a:cubicBezTo>
                      <a:pt x="2" y="2"/>
                      <a:pt x="2" y="1"/>
                      <a:pt x="0" y="1"/>
                    </a:cubicBezTo>
                    <a:cubicBezTo>
                      <a:pt x="0" y="5"/>
                      <a:pt x="6" y="2"/>
                      <a:pt x="3" y="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3" name="Freeform 35"/>
              <p:cNvSpPr/>
              <p:nvPr/>
            </p:nvSpPr>
            <p:spPr bwMode="auto">
              <a:xfrm>
                <a:off x="2978" y="3665"/>
                <a:ext cx="36" cy="26"/>
              </a:xfrm>
              <a:custGeom>
                <a:avLst/>
                <a:gdLst>
                  <a:gd name="T0" fmla="*/ 10 w 15"/>
                  <a:gd name="T1" fmla="*/ 5 h 9"/>
                  <a:gd name="T2" fmla="*/ 11 w 15"/>
                  <a:gd name="T3" fmla="*/ 7 h 9"/>
                  <a:gd name="T4" fmla="*/ 7 w 15"/>
                  <a:gd name="T5" fmla="*/ 2 h 9"/>
                  <a:gd name="T6" fmla="*/ 7 w 15"/>
                  <a:gd name="T7" fmla="*/ 2 h 9"/>
                  <a:gd name="T8" fmla="*/ 3 w 15"/>
                  <a:gd name="T9" fmla="*/ 1 h 9"/>
                  <a:gd name="T10" fmla="*/ 0 w 15"/>
                  <a:gd name="T11" fmla="*/ 4 h 9"/>
                  <a:gd name="T12" fmla="*/ 3 w 15"/>
                  <a:gd name="T13" fmla="*/ 6 h 9"/>
                  <a:gd name="T14" fmla="*/ 2 w 15"/>
                  <a:gd name="T15" fmla="*/ 8 h 9"/>
                  <a:gd name="T16" fmla="*/ 3 w 15"/>
                  <a:gd name="T17" fmla="*/ 8 h 9"/>
                  <a:gd name="T18" fmla="*/ 6 w 15"/>
                  <a:gd name="T19" fmla="*/ 7 h 9"/>
                  <a:gd name="T20" fmla="*/ 6 w 15"/>
                  <a:gd name="T21" fmla="*/ 8 h 9"/>
                  <a:gd name="T22" fmla="*/ 8 w 15"/>
                  <a:gd name="T23" fmla="*/ 9 h 9"/>
                  <a:gd name="T24" fmla="*/ 10 w 15"/>
                  <a:gd name="T25"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9">
                    <a:moveTo>
                      <a:pt x="10" y="5"/>
                    </a:moveTo>
                    <a:cubicBezTo>
                      <a:pt x="10" y="6"/>
                      <a:pt x="11" y="6"/>
                      <a:pt x="11" y="7"/>
                    </a:cubicBezTo>
                    <a:cubicBezTo>
                      <a:pt x="15" y="2"/>
                      <a:pt x="4" y="4"/>
                      <a:pt x="7" y="2"/>
                    </a:cubicBezTo>
                    <a:cubicBezTo>
                      <a:pt x="7" y="3"/>
                      <a:pt x="7" y="3"/>
                      <a:pt x="7" y="2"/>
                    </a:cubicBezTo>
                    <a:cubicBezTo>
                      <a:pt x="6" y="0"/>
                      <a:pt x="4" y="3"/>
                      <a:pt x="3" y="1"/>
                    </a:cubicBezTo>
                    <a:cubicBezTo>
                      <a:pt x="4" y="4"/>
                      <a:pt x="0" y="2"/>
                      <a:pt x="0" y="4"/>
                    </a:cubicBezTo>
                    <a:cubicBezTo>
                      <a:pt x="2" y="4"/>
                      <a:pt x="3" y="5"/>
                      <a:pt x="3" y="6"/>
                    </a:cubicBezTo>
                    <a:cubicBezTo>
                      <a:pt x="1" y="6"/>
                      <a:pt x="1" y="7"/>
                      <a:pt x="2" y="8"/>
                    </a:cubicBezTo>
                    <a:cubicBezTo>
                      <a:pt x="2" y="7"/>
                      <a:pt x="3" y="7"/>
                      <a:pt x="3" y="8"/>
                    </a:cubicBezTo>
                    <a:cubicBezTo>
                      <a:pt x="6" y="9"/>
                      <a:pt x="4" y="7"/>
                      <a:pt x="6" y="7"/>
                    </a:cubicBezTo>
                    <a:cubicBezTo>
                      <a:pt x="6" y="7"/>
                      <a:pt x="6" y="8"/>
                      <a:pt x="6" y="8"/>
                    </a:cubicBezTo>
                    <a:cubicBezTo>
                      <a:pt x="6" y="8"/>
                      <a:pt x="7" y="8"/>
                      <a:pt x="8" y="9"/>
                    </a:cubicBezTo>
                    <a:cubicBezTo>
                      <a:pt x="10" y="8"/>
                      <a:pt x="8" y="5"/>
                      <a:pt x="10" y="5"/>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4" name="Freeform 36"/>
              <p:cNvSpPr/>
              <p:nvPr/>
            </p:nvSpPr>
            <p:spPr bwMode="auto">
              <a:xfrm>
                <a:off x="2938" y="3668"/>
                <a:ext cx="43" cy="26"/>
              </a:xfrm>
              <a:custGeom>
                <a:avLst/>
                <a:gdLst>
                  <a:gd name="T0" fmla="*/ 17 w 18"/>
                  <a:gd name="T1" fmla="*/ 6 h 9"/>
                  <a:gd name="T2" fmla="*/ 15 w 18"/>
                  <a:gd name="T3" fmla="*/ 2 h 9"/>
                  <a:gd name="T4" fmla="*/ 14 w 18"/>
                  <a:gd name="T5" fmla="*/ 1 h 9"/>
                  <a:gd name="T6" fmla="*/ 13 w 18"/>
                  <a:gd name="T7" fmla="*/ 3 h 9"/>
                  <a:gd name="T8" fmla="*/ 9 w 18"/>
                  <a:gd name="T9" fmla="*/ 3 h 9"/>
                  <a:gd name="T10" fmla="*/ 9 w 18"/>
                  <a:gd name="T11" fmla="*/ 4 h 9"/>
                  <a:gd name="T12" fmla="*/ 8 w 18"/>
                  <a:gd name="T13" fmla="*/ 1 h 9"/>
                  <a:gd name="T14" fmla="*/ 5 w 18"/>
                  <a:gd name="T15" fmla="*/ 0 h 9"/>
                  <a:gd name="T16" fmla="*/ 2 w 18"/>
                  <a:gd name="T17" fmla="*/ 2 h 9"/>
                  <a:gd name="T18" fmla="*/ 5 w 18"/>
                  <a:gd name="T19" fmla="*/ 4 h 9"/>
                  <a:gd name="T20" fmla="*/ 4 w 18"/>
                  <a:gd name="T21" fmla="*/ 6 h 9"/>
                  <a:gd name="T22" fmla="*/ 0 w 18"/>
                  <a:gd name="T23" fmla="*/ 4 h 9"/>
                  <a:gd name="T24" fmla="*/ 1 w 18"/>
                  <a:gd name="T25" fmla="*/ 7 h 9"/>
                  <a:gd name="T26" fmla="*/ 3 w 18"/>
                  <a:gd name="T27" fmla="*/ 8 h 9"/>
                  <a:gd name="T28" fmla="*/ 6 w 18"/>
                  <a:gd name="T29" fmla="*/ 8 h 9"/>
                  <a:gd name="T30" fmla="*/ 9 w 18"/>
                  <a:gd name="T31" fmla="*/ 5 h 9"/>
                  <a:gd name="T32" fmla="*/ 10 w 18"/>
                  <a:gd name="T33" fmla="*/ 8 h 9"/>
                  <a:gd name="T34" fmla="*/ 13 w 18"/>
                  <a:gd name="T35" fmla="*/ 5 h 9"/>
                  <a:gd name="T36" fmla="*/ 17 w 18"/>
                  <a:gd name="T3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9">
                    <a:moveTo>
                      <a:pt x="17" y="6"/>
                    </a:moveTo>
                    <a:cubicBezTo>
                      <a:pt x="18" y="3"/>
                      <a:pt x="16" y="3"/>
                      <a:pt x="15" y="2"/>
                    </a:cubicBezTo>
                    <a:cubicBezTo>
                      <a:pt x="15" y="2"/>
                      <a:pt x="15" y="1"/>
                      <a:pt x="14" y="1"/>
                    </a:cubicBezTo>
                    <a:cubicBezTo>
                      <a:pt x="15" y="2"/>
                      <a:pt x="13" y="4"/>
                      <a:pt x="13" y="3"/>
                    </a:cubicBezTo>
                    <a:cubicBezTo>
                      <a:pt x="13" y="1"/>
                      <a:pt x="10" y="2"/>
                      <a:pt x="9" y="3"/>
                    </a:cubicBezTo>
                    <a:cubicBezTo>
                      <a:pt x="10" y="3"/>
                      <a:pt x="10" y="4"/>
                      <a:pt x="9" y="4"/>
                    </a:cubicBezTo>
                    <a:cubicBezTo>
                      <a:pt x="8" y="3"/>
                      <a:pt x="8" y="2"/>
                      <a:pt x="8" y="1"/>
                    </a:cubicBezTo>
                    <a:cubicBezTo>
                      <a:pt x="5" y="2"/>
                      <a:pt x="6" y="2"/>
                      <a:pt x="5" y="0"/>
                    </a:cubicBezTo>
                    <a:cubicBezTo>
                      <a:pt x="5" y="2"/>
                      <a:pt x="2" y="1"/>
                      <a:pt x="2" y="2"/>
                    </a:cubicBezTo>
                    <a:cubicBezTo>
                      <a:pt x="3" y="3"/>
                      <a:pt x="5" y="2"/>
                      <a:pt x="5" y="4"/>
                    </a:cubicBezTo>
                    <a:cubicBezTo>
                      <a:pt x="5" y="5"/>
                      <a:pt x="5" y="6"/>
                      <a:pt x="4" y="6"/>
                    </a:cubicBezTo>
                    <a:cubicBezTo>
                      <a:pt x="4" y="5"/>
                      <a:pt x="1" y="1"/>
                      <a:pt x="0" y="4"/>
                    </a:cubicBezTo>
                    <a:cubicBezTo>
                      <a:pt x="2" y="3"/>
                      <a:pt x="1" y="5"/>
                      <a:pt x="1" y="7"/>
                    </a:cubicBezTo>
                    <a:cubicBezTo>
                      <a:pt x="2" y="7"/>
                      <a:pt x="3" y="7"/>
                      <a:pt x="3" y="8"/>
                    </a:cubicBezTo>
                    <a:cubicBezTo>
                      <a:pt x="5" y="8"/>
                      <a:pt x="8" y="4"/>
                      <a:pt x="6" y="8"/>
                    </a:cubicBezTo>
                    <a:cubicBezTo>
                      <a:pt x="9" y="9"/>
                      <a:pt x="7" y="5"/>
                      <a:pt x="9" y="5"/>
                    </a:cubicBezTo>
                    <a:cubicBezTo>
                      <a:pt x="9" y="7"/>
                      <a:pt x="9" y="7"/>
                      <a:pt x="10" y="8"/>
                    </a:cubicBezTo>
                    <a:cubicBezTo>
                      <a:pt x="11" y="6"/>
                      <a:pt x="11" y="5"/>
                      <a:pt x="13" y="5"/>
                    </a:cubicBezTo>
                    <a:cubicBezTo>
                      <a:pt x="12" y="9"/>
                      <a:pt x="15" y="4"/>
                      <a:pt x="17" y="6"/>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5" name="Freeform 37"/>
              <p:cNvSpPr/>
              <p:nvPr/>
            </p:nvSpPr>
            <p:spPr bwMode="auto">
              <a:xfrm>
                <a:off x="2997" y="3662"/>
                <a:ext cx="8" cy="15"/>
              </a:xfrm>
              <a:custGeom>
                <a:avLst/>
                <a:gdLst>
                  <a:gd name="T0" fmla="*/ 3 w 3"/>
                  <a:gd name="T1" fmla="*/ 2 h 5"/>
                  <a:gd name="T2" fmla="*/ 3 w 3"/>
                  <a:gd name="T3" fmla="*/ 2 h 5"/>
                </a:gdLst>
                <a:ahLst/>
                <a:cxnLst>
                  <a:cxn ang="0">
                    <a:pos x="T0" y="T1"/>
                  </a:cxn>
                  <a:cxn ang="0">
                    <a:pos x="T2" y="T3"/>
                  </a:cxn>
                </a:cxnLst>
                <a:rect l="0" t="0" r="r" b="b"/>
                <a:pathLst>
                  <a:path w="3" h="5">
                    <a:moveTo>
                      <a:pt x="3" y="2"/>
                    </a:moveTo>
                    <a:cubicBezTo>
                      <a:pt x="0" y="0"/>
                      <a:pt x="2" y="5"/>
                      <a:pt x="3" y="2"/>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6" name="Freeform 38"/>
              <p:cNvSpPr/>
              <p:nvPr/>
            </p:nvSpPr>
            <p:spPr bwMode="auto">
              <a:xfrm>
                <a:off x="3045" y="3668"/>
                <a:ext cx="19" cy="29"/>
              </a:xfrm>
              <a:custGeom>
                <a:avLst/>
                <a:gdLst>
                  <a:gd name="T0" fmla="*/ 1 w 8"/>
                  <a:gd name="T1" fmla="*/ 7 h 10"/>
                  <a:gd name="T2" fmla="*/ 5 w 8"/>
                  <a:gd name="T3" fmla="*/ 6 h 10"/>
                  <a:gd name="T4" fmla="*/ 7 w 8"/>
                  <a:gd name="T5" fmla="*/ 6 h 10"/>
                  <a:gd name="T6" fmla="*/ 8 w 8"/>
                  <a:gd name="T7" fmla="*/ 7 h 10"/>
                  <a:gd name="T8" fmla="*/ 8 w 8"/>
                  <a:gd name="T9" fmla="*/ 2 h 10"/>
                  <a:gd name="T10" fmla="*/ 4 w 8"/>
                  <a:gd name="T11" fmla="*/ 0 h 10"/>
                  <a:gd name="T12" fmla="*/ 1 w 8"/>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8" h="10">
                    <a:moveTo>
                      <a:pt x="1" y="7"/>
                    </a:moveTo>
                    <a:cubicBezTo>
                      <a:pt x="3" y="8"/>
                      <a:pt x="3" y="7"/>
                      <a:pt x="5" y="6"/>
                    </a:cubicBezTo>
                    <a:cubicBezTo>
                      <a:pt x="5" y="10"/>
                      <a:pt x="6" y="6"/>
                      <a:pt x="7" y="6"/>
                    </a:cubicBezTo>
                    <a:cubicBezTo>
                      <a:pt x="7" y="6"/>
                      <a:pt x="7" y="7"/>
                      <a:pt x="8" y="7"/>
                    </a:cubicBezTo>
                    <a:cubicBezTo>
                      <a:pt x="7" y="4"/>
                      <a:pt x="8" y="5"/>
                      <a:pt x="8" y="2"/>
                    </a:cubicBezTo>
                    <a:cubicBezTo>
                      <a:pt x="6" y="2"/>
                      <a:pt x="6" y="1"/>
                      <a:pt x="4" y="0"/>
                    </a:cubicBezTo>
                    <a:cubicBezTo>
                      <a:pt x="3" y="2"/>
                      <a:pt x="0" y="3"/>
                      <a:pt x="1" y="7"/>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7" name="Freeform 39"/>
              <p:cNvSpPr/>
              <p:nvPr/>
            </p:nvSpPr>
            <p:spPr bwMode="auto">
              <a:xfrm>
                <a:off x="3424" y="3648"/>
                <a:ext cx="52" cy="43"/>
              </a:xfrm>
              <a:custGeom>
                <a:avLst/>
                <a:gdLst>
                  <a:gd name="T0" fmla="*/ 21 w 22"/>
                  <a:gd name="T1" fmla="*/ 5 h 15"/>
                  <a:gd name="T2" fmla="*/ 19 w 22"/>
                  <a:gd name="T3" fmla="*/ 5 h 15"/>
                  <a:gd name="T4" fmla="*/ 20 w 22"/>
                  <a:gd name="T5" fmla="*/ 3 h 15"/>
                  <a:gd name="T6" fmla="*/ 20 w 22"/>
                  <a:gd name="T7" fmla="*/ 4 h 15"/>
                  <a:gd name="T8" fmla="*/ 17 w 22"/>
                  <a:gd name="T9" fmla="*/ 7 h 15"/>
                  <a:gd name="T10" fmla="*/ 14 w 22"/>
                  <a:gd name="T11" fmla="*/ 6 h 15"/>
                  <a:gd name="T12" fmla="*/ 12 w 22"/>
                  <a:gd name="T13" fmla="*/ 4 h 15"/>
                  <a:gd name="T14" fmla="*/ 12 w 22"/>
                  <a:gd name="T15" fmla="*/ 7 h 15"/>
                  <a:gd name="T16" fmla="*/ 13 w 22"/>
                  <a:gd name="T17" fmla="*/ 7 h 15"/>
                  <a:gd name="T18" fmla="*/ 9 w 22"/>
                  <a:gd name="T19" fmla="*/ 9 h 15"/>
                  <a:gd name="T20" fmla="*/ 8 w 22"/>
                  <a:gd name="T21" fmla="*/ 11 h 15"/>
                  <a:gd name="T22" fmla="*/ 5 w 22"/>
                  <a:gd name="T23" fmla="*/ 8 h 15"/>
                  <a:gd name="T24" fmla="*/ 4 w 22"/>
                  <a:gd name="T25" fmla="*/ 6 h 15"/>
                  <a:gd name="T26" fmla="*/ 0 w 22"/>
                  <a:gd name="T27" fmla="*/ 8 h 15"/>
                  <a:gd name="T28" fmla="*/ 1 w 22"/>
                  <a:gd name="T29" fmla="*/ 14 h 15"/>
                  <a:gd name="T30" fmla="*/ 4 w 22"/>
                  <a:gd name="T31" fmla="*/ 13 h 15"/>
                  <a:gd name="T32" fmla="*/ 6 w 22"/>
                  <a:gd name="T33" fmla="*/ 11 h 15"/>
                  <a:gd name="T34" fmla="*/ 8 w 22"/>
                  <a:gd name="T35" fmla="*/ 14 h 15"/>
                  <a:gd name="T36" fmla="*/ 9 w 22"/>
                  <a:gd name="T37" fmla="*/ 12 h 15"/>
                  <a:gd name="T38" fmla="*/ 13 w 22"/>
                  <a:gd name="T39" fmla="*/ 14 h 15"/>
                  <a:gd name="T40" fmla="*/ 13 w 22"/>
                  <a:gd name="T41" fmla="*/ 10 h 15"/>
                  <a:gd name="T42" fmla="*/ 15 w 22"/>
                  <a:gd name="T43" fmla="*/ 10 h 15"/>
                  <a:gd name="T44" fmla="*/ 15 w 22"/>
                  <a:gd name="T45" fmla="*/ 9 h 15"/>
                  <a:gd name="T46" fmla="*/ 20 w 22"/>
                  <a:gd name="T47" fmla="*/ 11 h 15"/>
                  <a:gd name="T48" fmla="*/ 20 w 22"/>
                  <a:gd name="T49" fmla="*/ 7 h 15"/>
                  <a:gd name="T50" fmla="*/ 22 w 22"/>
                  <a:gd name="T51" fmla="*/ 7 h 15"/>
                  <a:gd name="T52" fmla="*/ 21 w 22"/>
                  <a:gd name="T53"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 h="15">
                    <a:moveTo>
                      <a:pt x="21" y="5"/>
                    </a:moveTo>
                    <a:cubicBezTo>
                      <a:pt x="21" y="6"/>
                      <a:pt x="19" y="6"/>
                      <a:pt x="19" y="5"/>
                    </a:cubicBezTo>
                    <a:cubicBezTo>
                      <a:pt x="21" y="6"/>
                      <a:pt x="21" y="0"/>
                      <a:pt x="20" y="3"/>
                    </a:cubicBezTo>
                    <a:cubicBezTo>
                      <a:pt x="20" y="3"/>
                      <a:pt x="20" y="4"/>
                      <a:pt x="20" y="4"/>
                    </a:cubicBezTo>
                    <a:cubicBezTo>
                      <a:pt x="17" y="4"/>
                      <a:pt x="19" y="7"/>
                      <a:pt x="17" y="7"/>
                    </a:cubicBezTo>
                    <a:cubicBezTo>
                      <a:pt x="16" y="7"/>
                      <a:pt x="16" y="5"/>
                      <a:pt x="14" y="6"/>
                    </a:cubicBezTo>
                    <a:cubicBezTo>
                      <a:pt x="14" y="4"/>
                      <a:pt x="13" y="3"/>
                      <a:pt x="12" y="4"/>
                    </a:cubicBezTo>
                    <a:cubicBezTo>
                      <a:pt x="11" y="6"/>
                      <a:pt x="10" y="7"/>
                      <a:pt x="12" y="7"/>
                    </a:cubicBezTo>
                    <a:cubicBezTo>
                      <a:pt x="12" y="7"/>
                      <a:pt x="13" y="5"/>
                      <a:pt x="13" y="7"/>
                    </a:cubicBezTo>
                    <a:cubicBezTo>
                      <a:pt x="12" y="7"/>
                      <a:pt x="11" y="9"/>
                      <a:pt x="9" y="9"/>
                    </a:cubicBezTo>
                    <a:cubicBezTo>
                      <a:pt x="9" y="10"/>
                      <a:pt x="8" y="11"/>
                      <a:pt x="8" y="11"/>
                    </a:cubicBezTo>
                    <a:cubicBezTo>
                      <a:pt x="7" y="11"/>
                      <a:pt x="6" y="9"/>
                      <a:pt x="5" y="8"/>
                    </a:cubicBezTo>
                    <a:cubicBezTo>
                      <a:pt x="5" y="8"/>
                      <a:pt x="7" y="5"/>
                      <a:pt x="4" y="6"/>
                    </a:cubicBezTo>
                    <a:cubicBezTo>
                      <a:pt x="4" y="9"/>
                      <a:pt x="1" y="7"/>
                      <a:pt x="0" y="8"/>
                    </a:cubicBezTo>
                    <a:cubicBezTo>
                      <a:pt x="3" y="9"/>
                      <a:pt x="0" y="11"/>
                      <a:pt x="1" y="14"/>
                    </a:cubicBezTo>
                    <a:cubicBezTo>
                      <a:pt x="2" y="13"/>
                      <a:pt x="5" y="15"/>
                      <a:pt x="4" y="13"/>
                    </a:cubicBezTo>
                    <a:cubicBezTo>
                      <a:pt x="2" y="13"/>
                      <a:pt x="6" y="12"/>
                      <a:pt x="6" y="11"/>
                    </a:cubicBezTo>
                    <a:cubicBezTo>
                      <a:pt x="7" y="12"/>
                      <a:pt x="6" y="14"/>
                      <a:pt x="8" y="14"/>
                    </a:cubicBezTo>
                    <a:cubicBezTo>
                      <a:pt x="9" y="13"/>
                      <a:pt x="8" y="12"/>
                      <a:pt x="9" y="12"/>
                    </a:cubicBezTo>
                    <a:cubicBezTo>
                      <a:pt x="12" y="11"/>
                      <a:pt x="11" y="14"/>
                      <a:pt x="13" y="14"/>
                    </a:cubicBezTo>
                    <a:cubicBezTo>
                      <a:pt x="14" y="12"/>
                      <a:pt x="11" y="10"/>
                      <a:pt x="13" y="10"/>
                    </a:cubicBezTo>
                    <a:cubicBezTo>
                      <a:pt x="13" y="11"/>
                      <a:pt x="15" y="11"/>
                      <a:pt x="15" y="10"/>
                    </a:cubicBezTo>
                    <a:cubicBezTo>
                      <a:pt x="14" y="10"/>
                      <a:pt x="14" y="9"/>
                      <a:pt x="15" y="9"/>
                    </a:cubicBezTo>
                    <a:cubicBezTo>
                      <a:pt x="17" y="10"/>
                      <a:pt x="16" y="12"/>
                      <a:pt x="20" y="11"/>
                    </a:cubicBezTo>
                    <a:cubicBezTo>
                      <a:pt x="20" y="10"/>
                      <a:pt x="20" y="9"/>
                      <a:pt x="20" y="7"/>
                    </a:cubicBezTo>
                    <a:cubicBezTo>
                      <a:pt x="21" y="7"/>
                      <a:pt x="22" y="8"/>
                      <a:pt x="22" y="7"/>
                    </a:cubicBezTo>
                    <a:cubicBezTo>
                      <a:pt x="22" y="6"/>
                      <a:pt x="22" y="5"/>
                      <a:pt x="21" y="5"/>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8" name="Freeform 40"/>
              <p:cNvSpPr/>
              <p:nvPr/>
            </p:nvSpPr>
            <p:spPr bwMode="auto">
              <a:xfrm>
                <a:off x="3495" y="3654"/>
                <a:ext cx="14" cy="14"/>
              </a:xfrm>
              <a:custGeom>
                <a:avLst/>
                <a:gdLst>
                  <a:gd name="T0" fmla="*/ 3 w 6"/>
                  <a:gd name="T1" fmla="*/ 2 h 5"/>
                  <a:gd name="T2" fmla="*/ 6 w 6"/>
                  <a:gd name="T3" fmla="*/ 2 h 5"/>
                  <a:gd name="T4" fmla="*/ 2 w 6"/>
                  <a:gd name="T5" fmla="*/ 1 h 5"/>
                  <a:gd name="T6" fmla="*/ 2 w 6"/>
                  <a:gd name="T7" fmla="*/ 4 h 5"/>
                  <a:gd name="T8" fmla="*/ 3 w 6"/>
                  <a:gd name="T9" fmla="*/ 2 h 5"/>
                </a:gdLst>
                <a:ahLst/>
                <a:cxnLst>
                  <a:cxn ang="0">
                    <a:pos x="T0" y="T1"/>
                  </a:cxn>
                  <a:cxn ang="0">
                    <a:pos x="T2" y="T3"/>
                  </a:cxn>
                  <a:cxn ang="0">
                    <a:pos x="T4" y="T5"/>
                  </a:cxn>
                  <a:cxn ang="0">
                    <a:pos x="T6" y="T7"/>
                  </a:cxn>
                  <a:cxn ang="0">
                    <a:pos x="T8" y="T9"/>
                  </a:cxn>
                </a:cxnLst>
                <a:rect l="0" t="0" r="r" b="b"/>
                <a:pathLst>
                  <a:path w="6" h="5">
                    <a:moveTo>
                      <a:pt x="3" y="2"/>
                    </a:moveTo>
                    <a:cubicBezTo>
                      <a:pt x="5" y="0"/>
                      <a:pt x="5" y="5"/>
                      <a:pt x="6" y="2"/>
                    </a:cubicBezTo>
                    <a:cubicBezTo>
                      <a:pt x="5" y="2"/>
                      <a:pt x="4" y="0"/>
                      <a:pt x="2" y="1"/>
                    </a:cubicBezTo>
                    <a:cubicBezTo>
                      <a:pt x="2" y="1"/>
                      <a:pt x="0" y="3"/>
                      <a:pt x="2" y="4"/>
                    </a:cubicBezTo>
                    <a:cubicBezTo>
                      <a:pt x="2" y="3"/>
                      <a:pt x="2" y="2"/>
                      <a:pt x="3" y="2"/>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9" name="Freeform 41"/>
              <p:cNvSpPr/>
              <p:nvPr/>
            </p:nvSpPr>
            <p:spPr bwMode="auto">
              <a:xfrm>
                <a:off x="3493" y="3665"/>
                <a:ext cx="19" cy="26"/>
              </a:xfrm>
              <a:custGeom>
                <a:avLst/>
                <a:gdLst>
                  <a:gd name="T0" fmla="*/ 6 w 8"/>
                  <a:gd name="T1" fmla="*/ 7 h 9"/>
                  <a:gd name="T2" fmla="*/ 5 w 8"/>
                  <a:gd name="T3" fmla="*/ 6 h 9"/>
                  <a:gd name="T4" fmla="*/ 4 w 8"/>
                  <a:gd name="T5" fmla="*/ 3 h 9"/>
                  <a:gd name="T6" fmla="*/ 6 w 8"/>
                  <a:gd name="T7" fmla="*/ 3 h 9"/>
                  <a:gd name="T8" fmla="*/ 6 w 8"/>
                  <a:gd name="T9" fmla="*/ 0 h 9"/>
                  <a:gd name="T10" fmla="*/ 1 w 8"/>
                  <a:gd name="T11" fmla="*/ 4 h 9"/>
                  <a:gd name="T12" fmla="*/ 4 w 8"/>
                  <a:gd name="T13" fmla="*/ 9 h 9"/>
                  <a:gd name="T14" fmla="*/ 8 w 8"/>
                  <a:gd name="T15" fmla="*/ 5 h 9"/>
                  <a:gd name="T16" fmla="*/ 6 w 8"/>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
                    <a:moveTo>
                      <a:pt x="6" y="7"/>
                    </a:moveTo>
                    <a:cubicBezTo>
                      <a:pt x="5" y="7"/>
                      <a:pt x="5" y="6"/>
                      <a:pt x="5" y="6"/>
                    </a:cubicBezTo>
                    <a:cubicBezTo>
                      <a:pt x="6" y="7"/>
                      <a:pt x="4" y="4"/>
                      <a:pt x="4" y="3"/>
                    </a:cubicBezTo>
                    <a:cubicBezTo>
                      <a:pt x="5" y="3"/>
                      <a:pt x="6" y="3"/>
                      <a:pt x="6" y="3"/>
                    </a:cubicBezTo>
                    <a:cubicBezTo>
                      <a:pt x="6" y="2"/>
                      <a:pt x="7" y="0"/>
                      <a:pt x="6" y="0"/>
                    </a:cubicBezTo>
                    <a:cubicBezTo>
                      <a:pt x="6" y="3"/>
                      <a:pt x="0" y="0"/>
                      <a:pt x="1" y="4"/>
                    </a:cubicBezTo>
                    <a:cubicBezTo>
                      <a:pt x="3" y="4"/>
                      <a:pt x="4" y="6"/>
                      <a:pt x="4" y="9"/>
                    </a:cubicBezTo>
                    <a:cubicBezTo>
                      <a:pt x="6" y="9"/>
                      <a:pt x="7" y="7"/>
                      <a:pt x="8" y="5"/>
                    </a:cubicBezTo>
                    <a:cubicBezTo>
                      <a:pt x="7" y="5"/>
                      <a:pt x="6" y="7"/>
                      <a:pt x="6" y="7"/>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40" name="Freeform 42"/>
              <p:cNvSpPr/>
              <p:nvPr/>
            </p:nvSpPr>
            <p:spPr bwMode="auto">
              <a:xfrm>
                <a:off x="3407" y="3659"/>
                <a:ext cx="17" cy="29"/>
              </a:xfrm>
              <a:custGeom>
                <a:avLst/>
                <a:gdLst>
                  <a:gd name="T0" fmla="*/ 6 w 7"/>
                  <a:gd name="T1" fmla="*/ 2 h 10"/>
                  <a:gd name="T2" fmla="*/ 5 w 7"/>
                  <a:gd name="T3" fmla="*/ 0 h 10"/>
                  <a:gd name="T4" fmla="*/ 3 w 7"/>
                  <a:gd name="T5" fmla="*/ 0 h 10"/>
                  <a:gd name="T6" fmla="*/ 4 w 7"/>
                  <a:gd name="T7" fmla="*/ 3 h 10"/>
                  <a:gd name="T8" fmla="*/ 0 w 7"/>
                  <a:gd name="T9" fmla="*/ 3 h 10"/>
                  <a:gd name="T10" fmla="*/ 0 w 7"/>
                  <a:gd name="T11" fmla="*/ 7 h 10"/>
                  <a:gd name="T12" fmla="*/ 4 w 7"/>
                  <a:gd name="T13" fmla="*/ 5 h 10"/>
                  <a:gd name="T14" fmla="*/ 2 w 7"/>
                  <a:gd name="T15" fmla="*/ 7 h 10"/>
                  <a:gd name="T16" fmla="*/ 4 w 7"/>
                  <a:gd name="T17" fmla="*/ 7 h 10"/>
                  <a:gd name="T18" fmla="*/ 4 w 7"/>
                  <a:gd name="T19" fmla="*/ 10 h 10"/>
                  <a:gd name="T20" fmla="*/ 6 w 7"/>
                  <a:gd name="T21" fmla="*/ 7 h 10"/>
                  <a:gd name="T22" fmla="*/ 4 w 7"/>
                  <a:gd name="T23" fmla="*/ 3 h 10"/>
                  <a:gd name="T24" fmla="*/ 6 w 7"/>
                  <a:gd name="T25" fmla="*/ 4 h 10"/>
                  <a:gd name="T26" fmla="*/ 6 w 7"/>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0">
                    <a:moveTo>
                      <a:pt x="6" y="2"/>
                    </a:moveTo>
                    <a:cubicBezTo>
                      <a:pt x="6" y="3"/>
                      <a:pt x="5" y="2"/>
                      <a:pt x="5" y="0"/>
                    </a:cubicBezTo>
                    <a:cubicBezTo>
                      <a:pt x="4" y="0"/>
                      <a:pt x="4" y="0"/>
                      <a:pt x="3" y="0"/>
                    </a:cubicBezTo>
                    <a:cubicBezTo>
                      <a:pt x="2" y="1"/>
                      <a:pt x="4" y="2"/>
                      <a:pt x="4" y="3"/>
                    </a:cubicBezTo>
                    <a:cubicBezTo>
                      <a:pt x="3" y="3"/>
                      <a:pt x="1" y="3"/>
                      <a:pt x="0" y="3"/>
                    </a:cubicBezTo>
                    <a:cubicBezTo>
                      <a:pt x="0" y="4"/>
                      <a:pt x="1" y="6"/>
                      <a:pt x="0" y="7"/>
                    </a:cubicBezTo>
                    <a:cubicBezTo>
                      <a:pt x="2" y="7"/>
                      <a:pt x="2" y="5"/>
                      <a:pt x="4" y="5"/>
                    </a:cubicBezTo>
                    <a:cubicBezTo>
                      <a:pt x="4" y="6"/>
                      <a:pt x="2" y="7"/>
                      <a:pt x="2" y="7"/>
                    </a:cubicBezTo>
                    <a:cubicBezTo>
                      <a:pt x="2" y="8"/>
                      <a:pt x="5" y="6"/>
                      <a:pt x="4" y="7"/>
                    </a:cubicBezTo>
                    <a:cubicBezTo>
                      <a:pt x="4" y="8"/>
                      <a:pt x="1" y="9"/>
                      <a:pt x="4" y="10"/>
                    </a:cubicBezTo>
                    <a:cubicBezTo>
                      <a:pt x="4" y="8"/>
                      <a:pt x="6" y="9"/>
                      <a:pt x="6" y="7"/>
                    </a:cubicBezTo>
                    <a:cubicBezTo>
                      <a:pt x="5" y="7"/>
                      <a:pt x="4" y="5"/>
                      <a:pt x="4" y="3"/>
                    </a:cubicBezTo>
                    <a:cubicBezTo>
                      <a:pt x="5" y="3"/>
                      <a:pt x="5" y="4"/>
                      <a:pt x="6" y="4"/>
                    </a:cubicBezTo>
                    <a:cubicBezTo>
                      <a:pt x="6" y="3"/>
                      <a:pt x="7" y="0"/>
                      <a:pt x="6" y="2"/>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41" name="Freeform 43"/>
              <p:cNvSpPr/>
              <p:nvPr/>
            </p:nvSpPr>
            <p:spPr bwMode="auto">
              <a:xfrm>
                <a:off x="3402" y="3680"/>
                <a:ext cx="10" cy="8"/>
              </a:xfrm>
              <a:custGeom>
                <a:avLst/>
                <a:gdLst>
                  <a:gd name="T0" fmla="*/ 4 w 4"/>
                  <a:gd name="T1" fmla="*/ 1 h 3"/>
                  <a:gd name="T2" fmla="*/ 2 w 4"/>
                  <a:gd name="T3" fmla="*/ 0 h 3"/>
                  <a:gd name="T4" fmla="*/ 4 w 4"/>
                  <a:gd name="T5" fmla="*/ 1 h 3"/>
                </a:gdLst>
                <a:ahLst/>
                <a:cxnLst>
                  <a:cxn ang="0">
                    <a:pos x="T0" y="T1"/>
                  </a:cxn>
                  <a:cxn ang="0">
                    <a:pos x="T2" y="T3"/>
                  </a:cxn>
                  <a:cxn ang="0">
                    <a:pos x="T4" y="T5"/>
                  </a:cxn>
                </a:cxnLst>
                <a:rect l="0" t="0" r="r" b="b"/>
                <a:pathLst>
                  <a:path w="4" h="3">
                    <a:moveTo>
                      <a:pt x="4" y="1"/>
                    </a:moveTo>
                    <a:cubicBezTo>
                      <a:pt x="3" y="1"/>
                      <a:pt x="3" y="0"/>
                      <a:pt x="2" y="0"/>
                    </a:cubicBezTo>
                    <a:cubicBezTo>
                      <a:pt x="0" y="2"/>
                      <a:pt x="4" y="3"/>
                      <a:pt x="4" y="1"/>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42" name="Freeform 44"/>
              <p:cNvSpPr/>
              <p:nvPr/>
            </p:nvSpPr>
            <p:spPr bwMode="auto">
              <a:xfrm>
                <a:off x="3469" y="3680"/>
                <a:ext cx="7" cy="11"/>
              </a:xfrm>
              <a:custGeom>
                <a:avLst/>
                <a:gdLst>
                  <a:gd name="T0" fmla="*/ 2 w 3"/>
                  <a:gd name="T1" fmla="*/ 0 h 4"/>
                  <a:gd name="T2" fmla="*/ 1 w 3"/>
                  <a:gd name="T3" fmla="*/ 2 h 4"/>
                  <a:gd name="T4" fmla="*/ 0 w 3"/>
                  <a:gd name="T5" fmla="*/ 1 h 4"/>
                  <a:gd name="T6" fmla="*/ 1 w 3"/>
                  <a:gd name="T7" fmla="*/ 4 h 4"/>
                  <a:gd name="T8" fmla="*/ 2 w 3"/>
                  <a:gd name="T9" fmla="*/ 2 h 4"/>
                  <a:gd name="T10" fmla="*/ 3 w 3"/>
                  <a:gd name="T11" fmla="*/ 2 h 4"/>
                  <a:gd name="T12" fmla="*/ 2 w 3"/>
                  <a:gd name="T13" fmla="*/ 1 h 4"/>
                  <a:gd name="T14" fmla="*/ 2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2" y="0"/>
                    </a:moveTo>
                    <a:cubicBezTo>
                      <a:pt x="2" y="1"/>
                      <a:pt x="1" y="2"/>
                      <a:pt x="1" y="2"/>
                    </a:cubicBezTo>
                    <a:cubicBezTo>
                      <a:pt x="1" y="2"/>
                      <a:pt x="0" y="1"/>
                      <a:pt x="0" y="1"/>
                    </a:cubicBezTo>
                    <a:cubicBezTo>
                      <a:pt x="0" y="2"/>
                      <a:pt x="0" y="3"/>
                      <a:pt x="1" y="4"/>
                    </a:cubicBezTo>
                    <a:cubicBezTo>
                      <a:pt x="1" y="3"/>
                      <a:pt x="1" y="2"/>
                      <a:pt x="2" y="2"/>
                    </a:cubicBezTo>
                    <a:cubicBezTo>
                      <a:pt x="2" y="2"/>
                      <a:pt x="3" y="3"/>
                      <a:pt x="3" y="2"/>
                    </a:cubicBezTo>
                    <a:cubicBezTo>
                      <a:pt x="2" y="2"/>
                      <a:pt x="2" y="2"/>
                      <a:pt x="2" y="1"/>
                    </a:cubicBezTo>
                    <a:cubicBezTo>
                      <a:pt x="3" y="1"/>
                      <a:pt x="3" y="1"/>
                      <a:pt x="2" y="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43" name="Freeform 45"/>
              <p:cNvSpPr/>
              <p:nvPr/>
            </p:nvSpPr>
            <p:spPr bwMode="auto">
              <a:xfrm>
                <a:off x="3481" y="3657"/>
                <a:ext cx="14" cy="34"/>
              </a:xfrm>
              <a:custGeom>
                <a:avLst/>
                <a:gdLst>
                  <a:gd name="T0" fmla="*/ 2 w 6"/>
                  <a:gd name="T1" fmla="*/ 5 h 12"/>
                  <a:gd name="T2" fmla="*/ 1 w 6"/>
                  <a:gd name="T3" fmla="*/ 3 h 12"/>
                  <a:gd name="T4" fmla="*/ 2 w 6"/>
                  <a:gd name="T5" fmla="*/ 0 h 12"/>
                  <a:gd name="T6" fmla="*/ 0 w 6"/>
                  <a:gd name="T7" fmla="*/ 1 h 12"/>
                  <a:gd name="T8" fmla="*/ 1 w 6"/>
                  <a:gd name="T9" fmla="*/ 8 h 12"/>
                  <a:gd name="T10" fmla="*/ 2 w 6"/>
                  <a:gd name="T11" fmla="*/ 11 h 12"/>
                  <a:gd name="T12" fmla="*/ 6 w 6"/>
                  <a:gd name="T13" fmla="*/ 12 h 12"/>
                  <a:gd name="T14" fmla="*/ 2 w 6"/>
                  <a:gd name="T15" fmla="*/ 5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2" y="5"/>
                    </a:moveTo>
                    <a:cubicBezTo>
                      <a:pt x="2" y="3"/>
                      <a:pt x="4" y="1"/>
                      <a:pt x="1" y="3"/>
                    </a:cubicBezTo>
                    <a:cubicBezTo>
                      <a:pt x="0" y="1"/>
                      <a:pt x="5" y="1"/>
                      <a:pt x="2" y="0"/>
                    </a:cubicBezTo>
                    <a:cubicBezTo>
                      <a:pt x="2" y="1"/>
                      <a:pt x="0" y="1"/>
                      <a:pt x="0" y="1"/>
                    </a:cubicBezTo>
                    <a:cubicBezTo>
                      <a:pt x="0" y="3"/>
                      <a:pt x="0" y="6"/>
                      <a:pt x="1" y="8"/>
                    </a:cubicBezTo>
                    <a:cubicBezTo>
                      <a:pt x="1" y="9"/>
                      <a:pt x="1" y="11"/>
                      <a:pt x="2" y="11"/>
                    </a:cubicBezTo>
                    <a:cubicBezTo>
                      <a:pt x="3" y="10"/>
                      <a:pt x="4" y="10"/>
                      <a:pt x="6" y="12"/>
                    </a:cubicBezTo>
                    <a:cubicBezTo>
                      <a:pt x="6" y="8"/>
                      <a:pt x="3" y="8"/>
                      <a:pt x="2" y="5"/>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44" name="Freeform 46"/>
              <p:cNvSpPr>
                <a:spLocks noEditPoints="1"/>
              </p:cNvSpPr>
              <p:nvPr/>
            </p:nvSpPr>
            <p:spPr bwMode="auto">
              <a:xfrm>
                <a:off x="2862" y="3665"/>
                <a:ext cx="74" cy="26"/>
              </a:xfrm>
              <a:custGeom>
                <a:avLst/>
                <a:gdLst>
                  <a:gd name="T0" fmla="*/ 8 w 31"/>
                  <a:gd name="T1" fmla="*/ 1 h 9"/>
                  <a:gd name="T2" fmla="*/ 4 w 31"/>
                  <a:gd name="T3" fmla="*/ 1 h 9"/>
                  <a:gd name="T4" fmla="*/ 2 w 31"/>
                  <a:gd name="T5" fmla="*/ 6 h 9"/>
                  <a:gd name="T6" fmla="*/ 4 w 31"/>
                  <a:gd name="T7" fmla="*/ 5 h 9"/>
                  <a:gd name="T8" fmla="*/ 9 w 31"/>
                  <a:gd name="T9" fmla="*/ 7 h 9"/>
                  <a:gd name="T10" fmla="*/ 10 w 31"/>
                  <a:gd name="T11" fmla="*/ 5 h 9"/>
                  <a:gd name="T12" fmla="*/ 15 w 31"/>
                  <a:gd name="T13" fmla="*/ 5 h 9"/>
                  <a:gd name="T14" fmla="*/ 15 w 31"/>
                  <a:gd name="T15" fmla="*/ 7 h 9"/>
                  <a:gd name="T16" fmla="*/ 18 w 31"/>
                  <a:gd name="T17" fmla="*/ 6 h 9"/>
                  <a:gd name="T18" fmla="*/ 18 w 31"/>
                  <a:gd name="T19" fmla="*/ 4 h 9"/>
                  <a:gd name="T20" fmla="*/ 20 w 31"/>
                  <a:gd name="T21" fmla="*/ 5 h 9"/>
                  <a:gd name="T22" fmla="*/ 23 w 31"/>
                  <a:gd name="T23" fmla="*/ 3 h 9"/>
                  <a:gd name="T24" fmla="*/ 21 w 31"/>
                  <a:gd name="T25" fmla="*/ 7 h 9"/>
                  <a:gd name="T26" fmla="*/ 19 w 31"/>
                  <a:gd name="T27" fmla="*/ 8 h 9"/>
                  <a:gd name="T28" fmla="*/ 22 w 31"/>
                  <a:gd name="T29" fmla="*/ 9 h 9"/>
                  <a:gd name="T30" fmla="*/ 30 w 31"/>
                  <a:gd name="T31" fmla="*/ 6 h 9"/>
                  <a:gd name="T32" fmla="*/ 28 w 31"/>
                  <a:gd name="T33" fmla="*/ 1 h 9"/>
                  <a:gd name="T34" fmla="*/ 26 w 31"/>
                  <a:gd name="T35" fmla="*/ 5 h 9"/>
                  <a:gd name="T36" fmla="*/ 27 w 31"/>
                  <a:gd name="T37" fmla="*/ 1 h 9"/>
                  <a:gd name="T38" fmla="*/ 25 w 31"/>
                  <a:gd name="T39" fmla="*/ 5 h 9"/>
                  <a:gd name="T40" fmla="*/ 24 w 31"/>
                  <a:gd name="T41" fmla="*/ 1 h 9"/>
                  <a:gd name="T42" fmla="*/ 20 w 31"/>
                  <a:gd name="T43" fmla="*/ 3 h 9"/>
                  <a:gd name="T44" fmla="*/ 18 w 31"/>
                  <a:gd name="T45" fmla="*/ 1 h 9"/>
                  <a:gd name="T46" fmla="*/ 19 w 31"/>
                  <a:gd name="T47" fmla="*/ 3 h 9"/>
                  <a:gd name="T48" fmla="*/ 18 w 31"/>
                  <a:gd name="T49" fmla="*/ 1 h 9"/>
                  <a:gd name="T50" fmla="*/ 14 w 31"/>
                  <a:gd name="T51" fmla="*/ 5 h 9"/>
                  <a:gd name="T52" fmla="*/ 8 w 31"/>
                  <a:gd name="T53" fmla="*/ 3 h 9"/>
                  <a:gd name="T54" fmla="*/ 8 w 31"/>
                  <a:gd name="T55" fmla="*/ 1 h 9"/>
                  <a:gd name="T56" fmla="*/ 8 w 31"/>
                  <a:gd name="T57" fmla="*/ 6 h 9"/>
                  <a:gd name="T58" fmla="*/ 7 w 31"/>
                  <a:gd name="T59" fmla="*/ 2 h 9"/>
                  <a:gd name="T60" fmla="*/ 8 w 31"/>
                  <a:gd name="T61"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 h="9">
                    <a:moveTo>
                      <a:pt x="8" y="1"/>
                    </a:moveTo>
                    <a:cubicBezTo>
                      <a:pt x="7" y="1"/>
                      <a:pt x="5" y="2"/>
                      <a:pt x="4" y="1"/>
                    </a:cubicBezTo>
                    <a:cubicBezTo>
                      <a:pt x="6" y="5"/>
                      <a:pt x="0" y="4"/>
                      <a:pt x="2" y="6"/>
                    </a:cubicBezTo>
                    <a:cubicBezTo>
                      <a:pt x="2" y="5"/>
                      <a:pt x="4" y="5"/>
                      <a:pt x="4" y="5"/>
                    </a:cubicBezTo>
                    <a:cubicBezTo>
                      <a:pt x="2" y="8"/>
                      <a:pt x="8" y="8"/>
                      <a:pt x="9" y="7"/>
                    </a:cubicBezTo>
                    <a:cubicBezTo>
                      <a:pt x="9" y="7"/>
                      <a:pt x="9" y="5"/>
                      <a:pt x="10" y="5"/>
                    </a:cubicBezTo>
                    <a:cubicBezTo>
                      <a:pt x="12" y="9"/>
                      <a:pt x="12" y="5"/>
                      <a:pt x="15" y="5"/>
                    </a:cubicBezTo>
                    <a:cubicBezTo>
                      <a:pt x="15" y="6"/>
                      <a:pt x="14" y="7"/>
                      <a:pt x="15" y="7"/>
                    </a:cubicBezTo>
                    <a:cubicBezTo>
                      <a:pt x="15" y="4"/>
                      <a:pt x="19" y="8"/>
                      <a:pt x="18" y="6"/>
                    </a:cubicBezTo>
                    <a:cubicBezTo>
                      <a:pt x="18" y="6"/>
                      <a:pt x="16" y="4"/>
                      <a:pt x="18" y="4"/>
                    </a:cubicBezTo>
                    <a:cubicBezTo>
                      <a:pt x="19" y="4"/>
                      <a:pt x="18" y="6"/>
                      <a:pt x="20" y="5"/>
                    </a:cubicBezTo>
                    <a:cubicBezTo>
                      <a:pt x="22" y="5"/>
                      <a:pt x="21" y="3"/>
                      <a:pt x="23" y="3"/>
                    </a:cubicBezTo>
                    <a:cubicBezTo>
                      <a:pt x="22" y="4"/>
                      <a:pt x="22" y="6"/>
                      <a:pt x="21" y="7"/>
                    </a:cubicBezTo>
                    <a:cubicBezTo>
                      <a:pt x="21" y="6"/>
                      <a:pt x="19" y="7"/>
                      <a:pt x="19" y="8"/>
                    </a:cubicBezTo>
                    <a:cubicBezTo>
                      <a:pt x="21" y="8"/>
                      <a:pt x="21" y="9"/>
                      <a:pt x="22" y="9"/>
                    </a:cubicBezTo>
                    <a:cubicBezTo>
                      <a:pt x="23" y="7"/>
                      <a:pt x="27" y="5"/>
                      <a:pt x="30" y="6"/>
                    </a:cubicBezTo>
                    <a:cubicBezTo>
                      <a:pt x="31" y="3"/>
                      <a:pt x="30" y="1"/>
                      <a:pt x="28" y="1"/>
                    </a:cubicBezTo>
                    <a:cubicBezTo>
                      <a:pt x="27" y="2"/>
                      <a:pt x="28" y="5"/>
                      <a:pt x="26" y="5"/>
                    </a:cubicBezTo>
                    <a:cubicBezTo>
                      <a:pt x="26" y="4"/>
                      <a:pt x="26" y="2"/>
                      <a:pt x="27" y="1"/>
                    </a:cubicBezTo>
                    <a:cubicBezTo>
                      <a:pt x="24" y="0"/>
                      <a:pt x="27" y="5"/>
                      <a:pt x="25" y="5"/>
                    </a:cubicBezTo>
                    <a:cubicBezTo>
                      <a:pt x="24" y="4"/>
                      <a:pt x="26" y="1"/>
                      <a:pt x="24" y="1"/>
                    </a:cubicBezTo>
                    <a:cubicBezTo>
                      <a:pt x="24" y="3"/>
                      <a:pt x="21" y="2"/>
                      <a:pt x="20" y="3"/>
                    </a:cubicBezTo>
                    <a:cubicBezTo>
                      <a:pt x="22" y="1"/>
                      <a:pt x="20" y="1"/>
                      <a:pt x="18" y="1"/>
                    </a:cubicBezTo>
                    <a:cubicBezTo>
                      <a:pt x="18" y="2"/>
                      <a:pt x="19" y="2"/>
                      <a:pt x="19" y="3"/>
                    </a:cubicBezTo>
                    <a:cubicBezTo>
                      <a:pt x="18" y="2"/>
                      <a:pt x="15" y="4"/>
                      <a:pt x="18" y="1"/>
                    </a:cubicBezTo>
                    <a:cubicBezTo>
                      <a:pt x="15" y="1"/>
                      <a:pt x="16" y="5"/>
                      <a:pt x="14" y="5"/>
                    </a:cubicBezTo>
                    <a:cubicBezTo>
                      <a:pt x="16" y="0"/>
                      <a:pt x="11" y="4"/>
                      <a:pt x="8" y="3"/>
                    </a:cubicBezTo>
                    <a:cubicBezTo>
                      <a:pt x="8" y="3"/>
                      <a:pt x="8" y="2"/>
                      <a:pt x="8" y="1"/>
                    </a:cubicBezTo>
                    <a:close/>
                    <a:moveTo>
                      <a:pt x="8" y="6"/>
                    </a:moveTo>
                    <a:cubicBezTo>
                      <a:pt x="7" y="7"/>
                      <a:pt x="3" y="2"/>
                      <a:pt x="7" y="2"/>
                    </a:cubicBezTo>
                    <a:cubicBezTo>
                      <a:pt x="4" y="4"/>
                      <a:pt x="9" y="5"/>
                      <a:pt x="8" y="6"/>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45" name="Freeform 47"/>
              <p:cNvSpPr/>
              <p:nvPr/>
            </p:nvSpPr>
            <p:spPr bwMode="auto">
              <a:xfrm>
                <a:off x="2667" y="3665"/>
                <a:ext cx="54" cy="32"/>
              </a:xfrm>
              <a:custGeom>
                <a:avLst/>
                <a:gdLst>
                  <a:gd name="T0" fmla="*/ 19 w 23"/>
                  <a:gd name="T1" fmla="*/ 6 h 11"/>
                  <a:gd name="T2" fmla="*/ 23 w 23"/>
                  <a:gd name="T3" fmla="*/ 2 h 11"/>
                  <a:gd name="T4" fmla="*/ 17 w 23"/>
                  <a:gd name="T5" fmla="*/ 3 h 11"/>
                  <a:gd name="T6" fmla="*/ 15 w 23"/>
                  <a:gd name="T7" fmla="*/ 2 h 11"/>
                  <a:gd name="T8" fmla="*/ 15 w 23"/>
                  <a:gd name="T9" fmla="*/ 1 h 11"/>
                  <a:gd name="T10" fmla="*/ 12 w 23"/>
                  <a:gd name="T11" fmla="*/ 2 h 11"/>
                  <a:gd name="T12" fmla="*/ 10 w 23"/>
                  <a:gd name="T13" fmla="*/ 1 h 11"/>
                  <a:gd name="T14" fmla="*/ 8 w 23"/>
                  <a:gd name="T15" fmla="*/ 2 h 11"/>
                  <a:gd name="T16" fmla="*/ 8 w 23"/>
                  <a:gd name="T17" fmla="*/ 4 h 11"/>
                  <a:gd name="T18" fmla="*/ 1 w 23"/>
                  <a:gd name="T19" fmla="*/ 3 h 11"/>
                  <a:gd name="T20" fmla="*/ 2 w 23"/>
                  <a:gd name="T21" fmla="*/ 1 h 11"/>
                  <a:gd name="T22" fmla="*/ 0 w 23"/>
                  <a:gd name="T23" fmla="*/ 1 h 11"/>
                  <a:gd name="T24" fmla="*/ 0 w 23"/>
                  <a:gd name="T25" fmla="*/ 5 h 11"/>
                  <a:gd name="T26" fmla="*/ 0 w 23"/>
                  <a:gd name="T27" fmla="*/ 5 h 11"/>
                  <a:gd name="T28" fmla="*/ 3 w 23"/>
                  <a:gd name="T29" fmla="*/ 6 h 11"/>
                  <a:gd name="T30" fmla="*/ 5 w 23"/>
                  <a:gd name="T31" fmla="*/ 5 h 11"/>
                  <a:gd name="T32" fmla="*/ 6 w 23"/>
                  <a:gd name="T33" fmla="*/ 3 h 11"/>
                  <a:gd name="T34" fmla="*/ 6 w 23"/>
                  <a:gd name="T35" fmla="*/ 5 h 11"/>
                  <a:gd name="T36" fmla="*/ 15 w 23"/>
                  <a:gd name="T37" fmla="*/ 7 h 11"/>
                  <a:gd name="T38" fmla="*/ 18 w 23"/>
                  <a:gd name="T39" fmla="*/ 5 h 11"/>
                  <a:gd name="T40" fmla="*/ 23 w 23"/>
                  <a:gd name="T41" fmla="*/ 9 h 11"/>
                  <a:gd name="T42" fmla="*/ 19 w 23"/>
                  <a:gd name="T43"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11">
                    <a:moveTo>
                      <a:pt x="19" y="6"/>
                    </a:moveTo>
                    <a:cubicBezTo>
                      <a:pt x="22" y="6"/>
                      <a:pt x="22" y="4"/>
                      <a:pt x="23" y="2"/>
                    </a:cubicBezTo>
                    <a:cubicBezTo>
                      <a:pt x="19" y="2"/>
                      <a:pt x="20" y="2"/>
                      <a:pt x="17" y="3"/>
                    </a:cubicBezTo>
                    <a:cubicBezTo>
                      <a:pt x="17" y="2"/>
                      <a:pt x="16" y="2"/>
                      <a:pt x="15" y="2"/>
                    </a:cubicBezTo>
                    <a:cubicBezTo>
                      <a:pt x="15" y="2"/>
                      <a:pt x="15" y="1"/>
                      <a:pt x="15" y="1"/>
                    </a:cubicBezTo>
                    <a:cubicBezTo>
                      <a:pt x="14" y="1"/>
                      <a:pt x="13" y="2"/>
                      <a:pt x="12" y="2"/>
                    </a:cubicBezTo>
                    <a:cubicBezTo>
                      <a:pt x="12" y="2"/>
                      <a:pt x="11" y="0"/>
                      <a:pt x="10" y="1"/>
                    </a:cubicBezTo>
                    <a:cubicBezTo>
                      <a:pt x="10" y="2"/>
                      <a:pt x="9" y="2"/>
                      <a:pt x="8" y="2"/>
                    </a:cubicBezTo>
                    <a:cubicBezTo>
                      <a:pt x="9" y="2"/>
                      <a:pt x="9" y="4"/>
                      <a:pt x="8" y="4"/>
                    </a:cubicBezTo>
                    <a:cubicBezTo>
                      <a:pt x="8" y="0"/>
                      <a:pt x="3" y="3"/>
                      <a:pt x="1" y="3"/>
                    </a:cubicBezTo>
                    <a:cubicBezTo>
                      <a:pt x="1" y="3"/>
                      <a:pt x="2" y="1"/>
                      <a:pt x="2" y="1"/>
                    </a:cubicBezTo>
                    <a:cubicBezTo>
                      <a:pt x="2" y="1"/>
                      <a:pt x="1" y="1"/>
                      <a:pt x="0" y="1"/>
                    </a:cubicBezTo>
                    <a:cubicBezTo>
                      <a:pt x="0" y="5"/>
                      <a:pt x="0" y="5"/>
                      <a:pt x="0" y="5"/>
                    </a:cubicBezTo>
                    <a:cubicBezTo>
                      <a:pt x="0" y="5"/>
                      <a:pt x="0" y="5"/>
                      <a:pt x="0" y="5"/>
                    </a:cubicBezTo>
                    <a:cubicBezTo>
                      <a:pt x="2" y="5"/>
                      <a:pt x="1" y="7"/>
                      <a:pt x="3" y="6"/>
                    </a:cubicBezTo>
                    <a:cubicBezTo>
                      <a:pt x="4" y="6"/>
                      <a:pt x="4" y="5"/>
                      <a:pt x="5" y="5"/>
                    </a:cubicBezTo>
                    <a:cubicBezTo>
                      <a:pt x="5" y="5"/>
                      <a:pt x="5" y="3"/>
                      <a:pt x="6" y="3"/>
                    </a:cubicBezTo>
                    <a:cubicBezTo>
                      <a:pt x="6" y="5"/>
                      <a:pt x="6" y="5"/>
                      <a:pt x="6" y="5"/>
                    </a:cubicBezTo>
                    <a:cubicBezTo>
                      <a:pt x="10" y="5"/>
                      <a:pt x="12" y="6"/>
                      <a:pt x="15" y="7"/>
                    </a:cubicBezTo>
                    <a:cubicBezTo>
                      <a:pt x="15" y="6"/>
                      <a:pt x="17" y="5"/>
                      <a:pt x="18" y="5"/>
                    </a:cubicBezTo>
                    <a:cubicBezTo>
                      <a:pt x="19" y="6"/>
                      <a:pt x="21" y="11"/>
                      <a:pt x="23" y="9"/>
                    </a:cubicBezTo>
                    <a:cubicBezTo>
                      <a:pt x="22" y="8"/>
                      <a:pt x="20" y="8"/>
                      <a:pt x="19" y="6"/>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46" name="Freeform 48"/>
              <p:cNvSpPr/>
              <p:nvPr/>
            </p:nvSpPr>
            <p:spPr bwMode="auto">
              <a:xfrm>
                <a:off x="2926" y="3685"/>
                <a:ext cx="7" cy="12"/>
              </a:xfrm>
              <a:custGeom>
                <a:avLst/>
                <a:gdLst>
                  <a:gd name="T0" fmla="*/ 2 w 3"/>
                  <a:gd name="T1" fmla="*/ 2 h 4"/>
                  <a:gd name="T2" fmla="*/ 2 w 3"/>
                  <a:gd name="T3" fmla="*/ 3 h 4"/>
                  <a:gd name="T4" fmla="*/ 0 w 3"/>
                  <a:gd name="T5" fmla="*/ 1 h 4"/>
                  <a:gd name="T6" fmla="*/ 0 w 3"/>
                  <a:gd name="T7" fmla="*/ 3 h 4"/>
                  <a:gd name="T8" fmla="*/ 2 w 3"/>
                  <a:gd name="T9" fmla="*/ 4 h 4"/>
                  <a:gd name="T10" fmla="*/ 2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2" y="2"/>
                    </a:moveTo>
                    <a:cubicBezTo>
                      <a:pt x="2" y="3"/>
                      <a:pt x="2" y="3"/>
                      <a:pt x="2" y="3"/>
                    </a:cubicBezTo>
                    <a:cubicBezTo>
                      <a:pt x="2" y="2"/>
                      <a:pt x="2" y="0"/>
                      <a:pt x="0" y="1"/>
                    </a:cubicBezTo>
                    <a:cubicBezTo>
                      <a:pt x="0" y="2"/>
                      <a:pt x="0" y="2"/>
                      <a:pt x="0" y="3"/>
                    </a:cubicBezTo>
                    <a:cubicBezTo>
                      <a:pt x="1" y="3"/>
                      <a:pt x="2" y="4"/>
                      <a:pt x="2" y="4"/>
                    </a:cubicBezTo>
                    <a:cubicBezTo>
                      <a:pt x="3" y="4"/>
                      <a:pt x="3" y="0"/>
                      <a:pt x="2" y="2"/>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47" name="Freeform 49"/>
              <p:cNvSpPr/>
              <p:nvPr/>
            </p:nvSpPr>
            <p:spPr bwMode="auto">
              <a:xfrm>
                <a:off x="2795" y="3668"/>
                <a:ext cx="26" cy="20"/>
              </a:xfrm>
              <a:custGeom>
                <a:avLst/>
                <a:gdLst>
                  <a:gd name="T0" fmla="*/ 11 w 11"/>
                  <a:gd name="T1" fmla="*/ 5 h 7"/>
                  <a:gd name="T2" fmla="*/ 11 w 11"/>
                  <a:gd name="T3" fmla="*/ 3 h 7"/>
                  <a:gd name="T4" fmla="*/ 4 w 11"/>
                  <a:gd name="T5" fmla="*/ 0 h 7"/>
                  <a:gd name="T6" fmla="*/ 3 w 11"/>
                  <a:gd name="T7" fmla="*/ 2 h 7"/>
                  <a:gd name="T8" fmla="*/ 1 w 11"/>
                  <a:gd name="T9" fmla="*/ 4 h 7"/>
                  <a:gd name="T10" fmla="*/ 3 w 11"/>
                  <a:gd name="T11" fmla="*/ 4 h 7"/>
                  <a:gd name="T12" fmla="*/ 3 w 11"/>
                  <a:gd name="T13" fmla="*/ 6 h 7"/>
                  <a:gd name="T14" fmla="*/ 11 w 1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11" y="5"/>
                    </a:moveTo>
                    <a:cubicBezTo>
                      <a:pt x="11" y="4"/>
                      <a:pt x="11" y="4"/>
                      <a:pt x="11" y="3"/>
                    </a:cubicBezTo>
                    <a:cubicBezTo>
                      <a:pt x="7" y="3"/>
                      <a:pt x="7" y="3"/>
                      <a:pt x="4" y="0"/>
                    </a:cubicBezTo>
                    <a:cubicBezTo>
                      <a:pt x="4" y="2"/>
                      <a:pt x="2" y="1"/>
                      <a:pt x="3" y="2"/>
                    </a:cubicBezTo>
                    <a:cubicBezTo>
                      <a:pt x="5" y="3"/>
                      <a:pt x="1" y="1"/>
                      <a:pt x="1" y="4"/>
                    </a:cubicBezTo>
                    <a:cubicBezTo>
                      <a:pt x="2" y="4"/>
                      <a:pt x="3" y="4"/>
                      <a:pt x="3" y="4"/>
                    </a:cubicBezTo>
                    <a:cubicBezTo>
                      <a:pt x="0" y="6"/>
                      <a:pt x="5" y="3"/>
                      <a:pt x="3" y="6"/>
                    </a:cubicBezTo>
                    <a:cubicBezTo>
                      <a:pt x="7" y="7"/>
                      <a:pt x="8" y="5"/>
                      <a:pt x="11" y="5"/>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48" name="Freeform 50"/>
              <p:cNvSpPr/>
              <p:nvPr/>
            </p:nvSpPr>
            <p:spPr bwMode="auto">
              <a:xfrm>
                <a:off x="2852" y="3671"/>
                <a:ext cx="7" cy="9"/>
              </a:xfrm>
              <a:custGeom>
                <a:avLst/>
                <a:gdLst>
                  <a:gd name="T0" fmla="*/ 3 w 3"/>
                  <a:gd name="T1" fmla="*/ 0 h 3"/>
                  <a:gd name="T2" fmla="*/ 1 w 3"/>
                  <a:gd name="T3" fmla="*/ 0 h 3"/>
                  <a:gd name="T4" fmla="*/ 0 w 3"/>
                  <a:gd name="T5" fmla="*/ 3 h 3"/>
                  <a:gd name="T6" fmla="*/ 2 w 3"/>
                  <a:gd name="T7" fmla="*/ 3 h 3"/>
                  <a:gd name="T8" fmla="*/ 3 w 3"/>
                  <a:gd name="T9" fmla="*/ 0 h 3"/>
                </a:gdLst>
                <a:ahLst/>
                <a:cxnLst>
                  <a:cxn ang="0">
                    <a:pos x="T0" y="T1"/>
                  </a:cxn>
                  <a:cxn ang="0">
                    <a:pos x="T2" y="T3"/>
                  </a:cxn>
                  <a:cxn ang="0">
                    <a:pos x="T4" y="T5"/>
                  </a:cxn>
                  <a:cxn ang="0">
                    <a:pos x="T6" y="T7"/>
                  </a:cxn>
                  <a:cxn ang="0">
                    <a:pos x="T8" y="T9"/>
                  </a:cxn>
                </a:cxnLst>
                <a:rect l="0" t="0" r="r" b="b"/>
                <a:pathLst>
                  <a:path w="3" h="3">
                    <a:moveTo>
                      <a:pt x="3" y="0"/>
                    </a:moveTo>
                    <a:cubicBezTo>
                      <a:pt x="2" y="0"/>
                      <a:pt x="1" y="0"/>
                      <a:pt x="1" y="0"/>
                    </a:cubicBezTo>
                    <a:cubicBezTo>
                      <a:pt x="1" y="1"/>
                      <a:pt x="0" y="1"/>
                      <a:pt x="0" y="3"/>
                    </a:cubicBezTo>
                    <a:cubicBezTo>
                      <a:pt x="1" y="3"/>
                      <a:pt x="1" y="3"/>
                      <a:pt x="2" y="3"/>
                    </a:cubicBezTo>
                    <a:cubicBezTo>
                      <a:pt x="2" y="2"/>
                      <a:pt x="3" y="2"/>
                      <a:pt x="3" y="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49" name="Freeform 51"/>
              <p:cNvSpPr/>
              <p:nvPr/>
            </p:nvSpPr>
            <p:spPr bwMode="auto">
              <a:xfrm>
                <a:off x="2821" y="3668"/>
                <a:ext cx="46" cy="26"/>
              </a:xfrm>
              <a:custGeom>
                <a:avLst/>
                <a:gdLst>
                  <a:gd name="T0" fmla="*/ 16 w 19"/>
                  <a:gd name="T1" fmla="*/ 6 h 9"/>
                  <a:gd name="T2" fmla="*/ 18 w 19"/>
                  <a:gd name="T3" fmla="*/ 2 h 9"/>
                  <a:gd name="T4" fmla="*/ 16 w 19"/>
                  <a:gd name="T5" fmla="*/ 4 h 9"/>
                  <a:gd name="T6" fmla="*/ 10 w 19"/>
                  <a:gd name="T7" fmla="*/ 0 h 9"/>
                  <a:gd name="T8" fmla="*/ 6 w 19"/>
                  <a:gd name="T9" fmla="*/ 1 h 9"/>
                  <a:gd name="T10" fmla="*/ 3 w 19"/>
                  <a:gd name="T11" fmla="*/ 2 h 9"/>
                  <a:gd name="T12" fmla="*/ 0 w 19"/>
                  <a:gd name="T13" fmla="*/ 1 h 9"/>
                  <a:gd name="T14" fmla="*/ 0 w 19"/>
                  <a:gd name="T15" fmla="*/ 5 h 9"/>
                  <a:gd name="T16" fmla="*/ 5 w 19"/>
                  <a:gd name="T17" fmla="*/ 4 h 9"/>
                  <a:gd name="T18" fmla="*/ 7 w 19"/>
                  <a:gd name="T19" fmla="*/ 8 h 9"/>
                  <a:gd name="T20" fmla="*/ 10 w 19"/>
                  <a:gd name="T21" fmla="*/ 8 h 9"/>
                  <a:gd name="T22" fmla="*/ 11 w 19"/>
                  <a:gd name="T23" fmla="*/ 4 h 9"/>
                  <a:gd name="T24" fmla="*/ 14 w 19"/>
                  <a:gd name="T25" fmla="*/ 8 h 9"/>
                  <a:gd name="T26" fmla="*/ 15 w 19"/>
                  <a:gd name="T27" fmla="*/ 9 h 9"/>
                  <a:gd name="T28" fmla="*/ 16 w 19"/>
                  <a:gd name="T29"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9">
                    <a:moveTo>
                      <a:pt x="16" y="6"/>
                    </a:moveTo>
                    <a:cubicBezTo>
                      <a:pt x="19" y="6"/>
                      <a:pt x="17" y="3"/>
                      <a:pt x="18" y="2"/>
                    </a:cubicBezTo>
                    <a:cubicBezTo>
                      <a:pt x="15" y="1"/>
                      <a:pt x="17" y="5"/>
                      <a:pt x="16" y="4"/>
                    </a:cubicBezTo>
                    <a:cubicBezTo>
                      <a:pt x="13" y="6"/>
                      <a:pt x="11" y="2"/>
                      <a:pt x="10" y="0"/>
                    </a:cubicBezTo>
                    <a:cubicBezTo>
                      <a:pt x="7" y="1"/>
                      <a:pt x="7" y="0"/>
                      <a:pt x="6" y="1"/>
                    </a:cubicBezTo>
                    <a:cubicBezTo>
                      <a:pt x="6" y="2"/>
                      <a:pt x="3" y="2"/>
                      <a:pt x="3" y="2"/>
                    </a:cubicBezTo>
                    <a:cubicBezTo>
                      <a:pt x="2" y="2"/>
                      <a:pt x="1" y="2"/>
                      <a:pt x="0" y="1"/>
                    </a:cubicBezTo>
                    <a:cubicBezTo>
                      <a:pt x="0" y="3"/>
                      <a:pt x="0" y="4"/>
                      <a:pt x="0" y="5"/>
                    </a:cubicBezTo>
                    <a:cubicBezTo>
                      <a:pt x="3" y="6"/>
                      <a:pt x="4" y="4"/>
                      <a:pt x="5" y="4"/>
                    </a:cubicBezTo>
                    <a:cubicBezTo>
                      <a:pt x="6" y="6"/>
                      <a:pt x="5" y="6"/>
                      <a:pt x="7" y="8"/>
                    </a:cubicBezTo>
                    <a:cubicBezTo>
                      <a:pt x="9" y="8"/>
                      <a:pt x="8" y="6"/>
                      <a:pt x="10" y="8"/>
                    </a:cubicBezTo>
                    <a:cubicBezTo>
                      <a:pt x="10" y="5"/>
                      <a:pt x="10" y="4"/>
                      <a:pt x="11" y="4"/>
                    </a:cubicBezTo>
                    <a:cubicBezTo>
                      <a:pt x="11" y="6"/>
                      <a:pt x="14" y="6"/>
                      <a:pt x="14" y="8"/>
                    </a:cubicBezTo>
                    <a:cubicBezTo>
                      <a:pt x="14" y="9"/>
                      <a:pt x="14" y="9"/>
                      <a:pt x="15" y="9"/>
                    </a:cubicBezTo>
                    <a:cubicBezTo>
                      <a:pt x="15" y="8"/>
                      <a:pt x="14" y="6"/>
                      <a:pt x="16" y="6"/>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50" name="Freeform 52"/>
              <p:cNvSpPr/>
              <p:nvPr/>
            </p:nvSpPr>
            <p:spPr bwMode="auto">
              <a:xfrm>
                <a:off x="2762" y="3665"/>
                <a:ext cx="33" cy="26"/>
              </a:xfrm>
              <a:custGeom>
                <a:avLst/>
                <a:gdLst>
                  <a:gd name="T0" fmla="*/ 14 w 14"/>
                  <a:gd name="T1" fmla="*/ 5 h 9"/>
                  <a:gd name="T2" fmla="*/ 11 w 14"/>
                  <a:gd name="T3" fmla="*/ 3 h 9"/>
                  <a:gd name="T4" fmla="*/ 10 w 14"/>
                  <a:gd name="T5" fmla="*/ 5 h 9"/>
                  <a:gd name="T6" fmla="*/ 8 w 14"/>
                  <a:gd name="T7" fmla="*/ 2 h 9"/>
                  <a:gd name="T8" fmla="*/ 5 w 14"/>
                  <a:gd name="T9" fmla="*/ 5 h 9"/>
                  <a:gd name="T10" fmla="*/ 5 w 14"/>
                  <a:gd name="T11" fmla="*/ 5 h 9"/>
                  <a:gd name="T12" fmla="*/ 6 w 14"/>
                  <a:gd name="T13" fmla="*/ 2 h 9"/>
                  <a:gd name="T14" fmla="*/ 2 w 14"/>
                  <a:gd name="T15" fmla="*/ 5 h 9"/>
                  <a:gd name="T16" fmla="*/ 0 w 14"/>
                  <a:gd name="T17" fmla="*/ 3 h 9"/>
                  <a:gd name="T18" fmla="*/ 1 w 14"/>
                  <a:gd name="T19" fmla="*/ 7 h 9"/>
                  <a:gd name="T20" fmla="*/ 5 w 14"/>
                  <a:gd name="T21" fmla="*/ 8 h 9"/>
                  <a:gd name="T22" fmla="*/ 9 w 14"/>
                  <a:gd name="T23" fmla="*/ 6 h 9"/>
                  <a:gd name="T24" fmla="*/ 10 w 14"/>
                  <a:gd name="T25" fmla="*/ 8 h 9"/>
                  <a:gd name="T26" fmla="*/ 14 w 14"/>
                  <a:gd name="T27" fmla="*/ 6 h 9"/>
                  <a:gd name="T28" fmla="*/ 14 w 14"/>
                  <a:gd name="T2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9">
                    <a:moveTo>
                      <a:pt x="14" y="5"/>
                    </a:moveTo>
                    <a:cubicBezTo>
                      <a:pt x="13" y="4"/>
                      <a:pt x="12" y="0"/>
                      <a:pt x="11" y="3"/>
                    </a:cubicBezTo>
                    <a:cubicBezTo>
                      <a:pt x="13" y="3"/>
                      <a:pt x="11" y="6"/>
                      <a:pt x="10" y="5"/>
                    </a:cubicBezTo>
                    <a:cubicBezTo>
                      <a:pt x="11" y="3"/>
                      <a:pt x="9" y="3"/>
                      <a:pt x="8" y="2"/>
                    </a:cubicBezTo>
                    <a:cubicBezTo>
                      <a:pt x="8" y="4"/>
                      <a:pt x="5" y="3"/>
                      <a:pt x="5" y="5"/>
                    </a:cubicBezTo>
                    <a:cubicBezTo>
                      <a:pt x="5" y="5"/>
                      <a:pt x="6" y="5"/>
                      <a:pt x="5" y="5"/>
                    </a:cubicBezTo>
                    <a:cubicBezTo>
                      <a:pt x="2" y="5"/>
                      <a:pt x="6" y="3"/>
                      <a:pt x="6" y="2"/>
                    </a:cubicBezTo>
                    <a:cubicBezTo>
                      <a:pt x="3" y="1"/>
                      <a:pt x="4" y="5"/>
                      <a:pt x="2" y="5"/>
                    </a:cubicBezTo>
                    <a:cubicBezTo>
                      <a:pt x="3" y="3"/>
                      <a:pt x="0" y="1"/>
                      <a:pt x="0" y="3"/>
                    </a:cubicBezTo>
                    <a:cubicBezTo>
                      <a:pt x="1" y="4"/>
                      <a:pt x="0" y="5"/>
                      <a:pt x="1" y="7"/>
                    </a:cubicBezTo>
                    <a:cubicBezTo>
                      <a:pt x="3" y="7"/>
                      <a:pt x="4" y="7"/>
                      <a:pt x="5" y="8"/>
                    </a:cubicBezTo>
                    <a:cubicBezTo>
                      <a:pt x="4" y="5"/>
                      <a:pt x="7" y="7"/>
                      <a:pt x="9" y="6"/>
                    </a:cubicBezTo>
                    <a:cubicBezTo>
                      <a:pt x="9" y="7"/>
                      <a:pt x="9" y="8"/>
                      <a:pt x="10" y="8"/>
                    </a:cubicBezTo>
                    <a:cubicBezTo>
                      <a:pt x="9" y="4"/>
                      <a:pt x="13" y="9"/>
                      <a:pt x="14" y="6"/>
                    </a:cubicBezTo>
                    <a:cubicBezTo>
                      <a:pt x="12" y="6"/>
                      <a:pt x="14" y="5"/>
                      <a:pt x="14" y="5"/>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51" name="Freeform 53"/>
              <p:cNvSpPr/>
              <p:nvPr/>
            </p:nvSpPr>
            <p:spPr bwMode="auto">
              <a:xfrm>
                <a:off x="2890" y="3688"/>
                <a:ext cx="7" cy="6"/>
              </a:xfrm>
              <a:custGeom>
                <a:avLst/>
                <a:gdLst>
                  <a:gd name="T0" fmla="*/ 2 w 3"/>
                  <a:gd name="T1" fmla="*/ 1 h 2"/>
                  <a:gd name="T2" fmla="*/ 1 w 3"/>
                  <a:gd name="T3" fmla="*/ 1 h 2"/>
                  <a:gd name="T4" fmla="*/ 0 w 3"/>
                  <a:gd name="T5" fmla="*/ 1 h 2"/>
                  <a:gd name="T6" fmla="*/ 2 w 3"/>
                  <a:gd name="T7" fmla="*/ 2 h 2"/>
                  <a:gd name="T8" fmla="*/ 3 w 3"/>
                  <a:gd name="T9" fmla="*/ 1 h 2"/>
                  <a:gd name="T10" fmla="*/ 2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2" y="1"/>
                    </a:moveTo>
                    <a:cubicBezTo>
                      <a:pt x="1" y="0"/>
                      <a:pt x="2" y="0"/>
                      <a:pt x="1" y="1"/>
                    </a:cubicBezTo>
                    <a:cubicBezTo>
                      <a:pt x="1" y="1"/>
                      <a:pt x="0" y="1"/>
                      <a:pt x="0" y="1"/>
                    </a:cubicBezTo>
                    <a:cubicBezTo>
                      <a:pt x="0" y="1"/>
                      <a:pt x="3" y="2"/>
                      <a:pt x="2" y="2"/>
                    </a:cubicBezTo>
                    <a:cubicBezTo>
                      <a:pt x="2" y="2"/>
                      <a:pt x="3" y="1"/>
                      <a:pt x="3" y="1"/>
                    </a:cubicBezTo>
                    <a:cubicBezTo>
                      <a:pt x="3" y="0"/>
                      <a:pt x="2" y="1"/>
                      <a:pt x="2" y="1"/>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52" name="Freeform 54"/>
              <p:cNvSpPr/>
              <p:nvPr/>
            </p:nvSpPr>
            <p:spPr bwMode="auto">
              <a:xfrm>
                <a:off x="2817" y="3682"/>
                <a:ext cx="4" cy="12"/>
              </a:xfrm>
              <a:custGeom>
                <a:avLst/>
                <a:gdLst>
                  <a:gd name="T0" fmla="*/ 2 w 2"/>
                  <a:gd name="T1" fmla="*/ 4 h 4"/>
                  <a:gd name="T2" fmla="*/ 2 w 2"/>
                  <a:gd name="T3" fmla="*/ 2 h 4"/>
                  <a:gd name="T4" fmla="*/ 0 w 2"/>
                  <a:gd name="T5" fmla="*/ 2 h 4"/>
                  <a:gd name="T6" fmla="*/ 2 w 2"/>
                  <a:gd name="T7" fmla="*/ 4 h 4"/>
                </a:gdLst>
                <a:ahLst/>
                <a:cxnLst>
                  <a:cxn ang="0">
                    <a:pos x="T0" y="T1"/>
                  </a:cxn>
                  <a:cxn ang="0">
                    <a:pos x="T2" y="T3"/>
                  </a:cxn>
                  <a:cxn ang="0">
                    <a:pos x="T4" y="T5"/>
                  </a:cxn>
                  <a:cxn ang="0">
                    <a:pos x="T6" y="T7"/>
                  </a:cxn>
                </a:cxnLst>
                <a:rect l="0" t="0" r="r" b="b"/>
                <a:pathLst>
                  <a:path w="2" h="4">
                    <a:moveTo>
                      <a:pt x="2" y="4"/>
                    </a:moveTo>
                    <a:cubicBezTo>
                      <a:pt x="2" y="3"/>
                      <a:pt x="2" y="2"/>
                      <a:pt x="2" y="2"/>
                    </a:cubicBezTo>
                    <a:cubicBezTo>
                      <a:pt x="1" y="2"/>
                      <a:pt x="1" y="0"/>
                      <a:pt x="0" y="2"/>
                    </a:cubicBezTo>
                    <a:cubicBezTo>
                      <a:pt x="1" y="2"/>
                      <a:pt x="0" y="4"/>
                      <a:pt x="2" y="4"/>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53" name="Freeform 55"/>
              <p:cNvSpPr/>
              <p:nvPr/>
            </p:nvSpPr>
            <p:spPr bwMode="auto">
              <a:xfrm>
                <a:off x="2738" y="3685"/>
                <a:ext cx="14" cy="12"/>
              </a:xfrm>
              <a:custGeom>
                <a:avLst/>
                <a:gdLst>
                  <a:gd name="T0" fmla="*/ 4 w 6"/>
                  <a:gd name="T1" fmla="*/ 1 h 4"/>
                  <a:gd name="T2" fmla="*/ 3 w 6"/>
                  <a:gd name="T3" fmla="*/ 3 h 4"/>
                  <a:gd name="T4" fmla="*/ 6 w 6"/>
                  <a:gd name="T5" fmla="*/ 1 h 4"/>
                  <a:gd name="T6" fmla="*/ 4 w 6"/>
                  <a:gd name="T7" fmla="*/ 1 h 4"/>
                </a:gdLst>
                <a:ahLst/>
                <a:cxnLst>
                  <a:cxn ang="0">
                    <a:pos x="T0" y="T1"/>
                  </a:cxn>
                  <a:cxn ang="0">
                    <a:pos x="T2" y="T3"/>
                  </a:cxn>
                  <a:cxn ang="0">
                    <a:pos x="T4" y="T5"/>
                  </a:cxn>
                  <a:cxn ang="0">
                    <a:pos x="T6" y="T7"/>
                  </a:cxn>
                </a:cxnLst>
                <a:rect l="0" t="0" r="r" b="b"/>
                <a:pathLst>
                  <a:path w="6" h="4">
                    <a:moveTo>
                      <a:pt x="4" y="1"/>
                    </a:moveTo>
                    <a:cubicBezTo>
                      <a:pt x="3" y="0"/>
                      <a:pt x="0" y="4"/>
                      <a:pt x="3" y="3"/>
                    </a:cubicBezTo>
                    <a:cubicBezTo>
                      <a:pt x="3" y="2"/>
                      <a:pt x="6" y="2"/>
                      <a:pt x="6" y="1"/>
                    </a:cubicBezTo>
                    <a:cubicBezTo>
                      <a:pt x="4" y="1"/>
                      <a:pt x="4" y="2"/>
                      <a:pt x="4" y="1"/>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54" name="Freeform 56"/>
              <p:cNvSpPr/>
              <p:nvPr/>
            </p:nvSpPr>
            <p:spPr bwMode="auto">
              <a:xfrm>
                <a:off x="2721" y="3668"/>
                <a:ext cx="41" cy="23"/>
              </a:xfrm>
              <a:custGeom>
                <a:avLst/>
                <a:gdLst>
                  <a:gd name="T0" fmla="*/ 17 w 17"/>
                  <a:gd name="T1" fmla="*/ 4 h 8"/>
                  <a:gd name="T2" fmla="*/ 15 w 17"/>
                  <a:gd name="T3" fmla="*/ 1 h 8"/>
                  <a:gd name="T4" fmla="*/ 10 w 17"/>
                  <a:gd name="T5" fmla="*/ 3 h 8"/>
                  <a:gd name="T6" fmla="*/ 7 w 17"/>
                  <a:gd name="T7" fmla="*/ 2 h 8"/>
                  <a:gd name="T8" fmla="*/ 4 w 17"/>
                  <a:gd name="T9" fmla="*/ 4 h 8"/>
                  <a:gd name="T10" fmla="*/ 5 w 17"/>
                  <a:gd name="T11" fmla="*/ 0 h 8"/>
                  <a:gd name="T12" fmla="*/ 1 w 17"/>
                  <a:gd name="T13" fmla="*/ 1 h 8"/>
                  <a:gd name="T14" fmla="*/ 0 w 17"/>
                  <a:gd name="T15" fmla="*/ 4 h 8"/>
                  <a:gd name="T16" fmla="*/ 4 w 17"/>
                  <a:gd name="T17" fmla="*/ 5 h 8"/>
                  <a:gd name="T18" fmla="*/ 6 w 17"/>
                  <a:gd name="T19" fmla="*/ 5 h 8"/>
                  <a:gd name="T20" fmla="*/ 8 w 17"/>
                  <a:gd name="T21" fmla="*/ 4 h 8"/>
                  <a:gd name="T22" fmla="*/ 11 w 17"/>
                  <a:gd name="T23" fmla="*/ 4 h 8"/>
                  <a:gd name="T24" fmla="*/ 17 w 17"/>
                  <a:gd name="T25"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8">
                    <a:moveTo>
                      <a:pt x="17" y="4"/>
                    </a:moveTo>
                    <a:cubicBezTo>
                      <a:pt x="16" y="4"/>
                      <a:pt x="14" y="4"/>
                      <a:pt x="15" y="1"/>
                    </a:cubicBezTo>
                    <a:cubicBezTo>
                      <a:pt x="12" y="2"/>
                      <a:pt x="12" y="3"/>
                      <a:pt x="10" y="3"/>
                    </a:cubicBezTo>
                    <a:cubicBezTo>
                      <a:pt x="8" y="3"/>
                      <a:pt x="7" y="2"/>
                      <a:pt x="7" y="2"/>
                    </a:cubicBezTo>
                    <a:cubicBezTo>
                      <a:pt x="5" y="2"/>
                      <a:pt x="8" y="5"/>
                      <a:pt x="4" y="4"/>
                    </a:cubicBezTo>
                    <a:cubicBezTo>
                      <a:pt x="4" y="3"/>
                      <a:pt x="8" y="1"/>
                      <a:pt x="5" y="0"/>
                    </a:cubicBezTo>
                    <a:cubicBezTo>
                      <a:pt x="5" y="2"/>
                      <a:pt x="2" y="1"/>
                      <a:pt x="1" y="1"/>
                    </a:cubicBezTo>
                    <a:cubicBezTo>
                      <a:pt x="1" y="3"/>
                      <a:pt x="0" y="3"/>
                      <a:pt x="0" y="4"/>
                    </a:cubicBezTo>
                    <a:cubicBezTo>
                      <a:pt x="3" y="2"/>
                      <a:pt x="3" y="8"/>
                      <a:pt x="4" y="5"/>
                    </a:cubicBezTo>
                    <a:cubicBezTo>
                      <a:pt x="2" y="4"/>
                      <a:pt x="5" y="5"/>
                      <a:pt x="6" y="5"/>
                    </a:cubicBezTo>
                    <a:cubicBezTo>
                      <a:pt x="7" y="5"/>
                      <a:pt x="7" y="4"/>
                      <a:pt x="8" y="4"/>
                    </a:cubicBezTo>
                    <a:cubicBezTo>
                      <a:pt x="10" y="4"/>
                      <a:pt x="10" y="5"/>
                      <a:pt x="11" y="4"/>
                    </a:cubicBezTo>
                    <a:cubicBezTo>
                      <a:pt x="13" y="2"/>
                      <a:pt x="17" y="8"/>
                      <a:pt x="17" y="4"/>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grpSp>
        <p:sp>
          <p:nvSpPr>
            <p:cNvPr id="58" name="椭圆 57"/>
            <p:cNvSpPr/>
            <p:nvPr/>
          </p:nvSpPr>
          <p:spPr>
            <a:xfrm>
              <a:off x="1486014" y="2924465"/>
              <a:ext cx="523542" cy="504967"/>
            </a:xfrm>
            <a:prstGeom prst="ellipse">
              <a:avLst/>
            </a:prstGeom>
            <a:blipFill dpi="0" rotWithShape="1">
              <a:blip r:embed="rId1" cstate="print">
                <a:biLevel thresh="75000"/>
              </a:blip>
              <a:srcRect/>
              <a:stretch>
                <a:fillRect l="-100000" t="-100000" r="-100000" b="-10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62" name="椭圆 61"/>
            <p:cNvSpPr/>
            <p:nvPr/>
          </p:nvSpPr>
          <p:spPr>
            <a:xfrm>
              <a:off x="4369940" y="2924465"/>
              <a:ext cx="523542" cy="504967"/>
            </a:xfrm>
            <a:prstGeom prst="ellipse">
              <a:avLst/>
            </a:prstGeom>
            <a:blipFill dpi="0" rotWithShape="1">
              <a:blip r:embed="rId1" cstate="print">
                <a:biLevel thresh="75000"/>
              </a:blip>
              <a:srcRect/>
              <a:stretch>
                <a:fillRect l="-100000" t="-100000" r="-100000" b="-10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66" name="椭圆 65"/>
            <p:cNvSpPr/>
            <p:nvPr/>
          </p:nvSpPr>
          <p:spPr>
            <a:xfrm>
              <a:off x="7331032" y="2924465"/>
              <a:ext cx="523542" cy="504967"/>
            </a:xfrm>
            <a:prstGeom prst="ellipse">
              <a:avLst/>
            </a:prstGeom>
            <a:blipFill dpi="0" rotWithShape="1">
              <a:blip r:embed="rId1" cstate="print">
                <a:biLevel thresh="75000"/>
              </a:blip>
              <a:srcRect/>
              <a:stretch>
                <a:fillRect l="-100000" t="-100000" r="-100000" b="-10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70" name="椭圆 69"/>
            <p:cNvSpPr/>
            <p:nvPr/>
          </p:nvSpPr>
          <p:spPr>
            <a:xfrm>
              <a:off x="10153149" y="2924465"/>
              <a:ext cx="523542" cy="504967"/>
            </a:xfrm>
            <a:prstGeom prst="ellipse">
              <a:avLst/>
            </a:prstGeom>
            <a:blipFill dpi="0" rotWithShape="1">
              <a:blip r:embed="rId1" cstate="print">
                <a:biLevel thresh="75000"/>
              </a:blip>
              <a:srcRect/>
              <a:stretch>
                <a:fillRect l="-100000" t="-100000" r="-100000" b="-10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grpSp>
      <p:sp>
        <p:nvSpPr>
          <p:cNvPr id="71" name="文本框 70"/>
          <p:cNvSpPr txBox="1"/>
          <p:nvPr/>
        </p:nvSpPr>
        <p:spPr>
          <a:xfrm>
            <a:off x="1100831" y="3364637"/>
            <a:ext cx="1687781" cy="1477328"/>
          </a:xfrm>
          <a:prstGeom prst="rect">
            <a:avLst/>
          </a:prstGeom>
          <a:noFill/>
        </p:spPr>
        <p:txBody>
          <a:bodyPr wrap="square" rtlCol="0">
            <a:spAutoFit/>
          </a:bodyPr>
          <a:lstStyle/>
          <a:p>
            <a:r>
              <a:rPr lang="zh-CN" altLang="en-US" dirty="0"/>
              <a:t>心率测速仪？</a:t>
            </a:r>
            <a:endParaRPr lang="en-US" altLang="zh-CN" dirty="0"/>
          </a:p>
          <a:p>
            <a:r>
              <a:rPr lang="zh-CN" altLang="en-US" dirty="0"/>
              <a:t>就是测心率吗？</a:t>
            </a:r>
            <a:endParaRPr lang="en-US" altLang="zh-CN" dirty="0"/>
          </a:p>
          <a:p>
            <a:r>
              <a:rPr lang="zh-CN" altLang="en-US" dirty="0"/>
              <a:t>现有的仪器功能好多</a:t>
            </a:r>
            <a:r>
              <a:rPr lang="en-US" altLang="zh-CN" dirty="0" err="1"/>
              <a:t>emmmm</a:t>
            </a:r>
            <a:endParaRPr lang="zh-CN" altLang="en-US" dirty="0"/>
          </a:p>
        </p:txBody>
      </p:sp>
      <p:sp>
        <p:nvSpPr>
          <p:cNvPr id="72" name="文本框 71"/>
          <p:cNvSpPr txBox="1"/>
          <p:nvPr/>
        </p:nvSpPr>
        <p:spPr>
          <a:xfrm>
            <a:off x="3856567" y="3365803"/>
            <a:ext cx="1687781" cy="1477328"/>
          </a:xfrm>
          <a:prstGeom prst="rect">
            <a:avLst/>
          </a:prstGeom>
          <a:noFill/>
        </p:spPr>
        <p:txBody>
          <a:bodyPr wrap="square" rtlCol="0">
            <a:spAutoFit/>
          </a:bodyPr>
          <a:lstStyle/>
          <a:p>
            <a:r>
              <a:rPr lang="zh-CN" altLang="en-US" dirty="0"/>
              <a:t>假设我是一个顾客，我是一个运动爱好者？</a:t>
            </a:r>
            <a:endParaRPr lang="en-US" altLang="zh-CN" dirty="0"/>
          </a:p>
          <a:p>
            <a:r>
              <a:rPr lang="zh-CN" altLang="en-US" dirty="0"/>
              <a:t>我想要哪些功能？</a:t>
            </a:r>
            <a:endParaRPr lang="zh-CN" altLang="en-US" dirty="0"/>
          </a:p>
        </p:txBody>
      </p:sp>
      <p:sp>
        <p:nvSpPr>
          <p:cNvPr id="74" name="文本框 73"/>
          <p:cNvSpPr txBox="1"/>
          <p:nvPr/>
        </p:nvSpPr>
        <p:spPr>
          <a:xfrm>
            <a:off x="6777052" y="3515557"/>
            <a:ext cx="2198272" cy="1200329"/>
          </a:xfrm>
          <a:prstGeom prst="rect">
            <a:avLst/>
          </a:prstGeom>
          <a:noFill/>
        </p:spPr>
        <p:txBody>
          <a:bodyPr wrap="square" rtlCol="0">
            <a:spAutoFit/>
          </a:bodyPr>
          <a:lstStyle/>
          <a:p>
            <a:r>
              <a:rPr lang="zh-CN" altLang="en-US" dirty="0"/>
              <a:t>以我们现有的能力和时间能做到哪些？</a:t>
            </a:r>
            <a:endParaRPr lang="en-US" altLang="zh-CN" dirty="0"/>
          </a:p>
          <a:p>
            <a:r>
              <a:rPr lang="zh-CN" altLang="en-US" dirty="0"/>
              <a:t>能实现这功能吗</a:t>
            </a:r>
            <a:r>
              <a:rPr lang="en-US" altLang="zh-CN" dirty="0"/>
              <a:t>?</a:t>
            </a:r>
            <a:endParaRPr lang="en-US" altLang="zh-CN" dirty="0"/>
          </a:p>
          <a:p>
            <a:endParaRPr lang="zh-CN" altLang="en-US" dirty="0"/>
          </a:p>
        </p:txBody>
      </p:sp>
      <p:sp>
        <p:nvSpPr>
          <p:cNvPr id="77" name="文本框 76"/>
          <p:cNvSpPr txBox="1"/>
          <p:nvPr/>
        </p:nvSpPr>
        <p:spPr>
          <a:xfrm>
            <a:off x="9585142" y="3429000"/>
            <a:ext cx="2198272" cy="646331"/>
          </a:xfrm>
          <a:prstGeom prst="rect">
            <a:avLst/>
          </a:prstGeom>
          <a:noFill/>
        </p:spPr>
        <p:txBody>
          <a:bodyPr wrap="square" rtlCol="0">
            <a:spAutoFit/>
          </a:bodyPr>
          <a:lstStyle/>
          <a:p>
            <a:r>
              <a:rPr lang="zh-CN" altLang="en-US" dirty="0"/>
              <a:t>四个功能，好吧加油去干吧。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43"/>
                                        </p:tgtEl>
                                        <p:attrNameLst>
                                          <p:attrName>style.visibility</p:attrName>
                                        </p:attrNameLst>
                                      </p:cBhvr>
                                      <p:to>
                                        <p:strVal val="visible"/>
                                      </p:to>
                                    </p:set>
                                    <p:anim calcmode="lin" valueType="num">
                                      <p:cBhvr additive="base">
                                        <p:cTn id="7" dur="500" fill="hold"/>
                                        <p:tgtEl>
                                          <p:spTgt spid="143"/>
                                        </p:tgtEl>
                                        <p:attrNameLst>
                                          <p:attrName>ppt_x</p:attrName>
                                        </p:attrNameLst>
                                      </p:cBhvr>
                                      <p:tavLst>
                                        <p:tav tm="0">
                                          <p:val>
                                            <p:strVal val="#ppt_x"/>
                                          </p:val>
                                        </p:tav>
                                        <p:tav tm="100000">
                                          <p:val>
                                            <p:strVal val="#ppt_x"/>
                                          </p:val>
                                        </p:tav>
                                      </p:tavLst>
                                    </p:anim>
                                    <p:anim calcmode="lin" valueType="num">
                                      <p:cBhvr additive="base">
                                        <p:cTn id="8" dur="500" fill="hold"/>
                                        <p:tgtEl>
                                          <p:spTgt spid="143"/>
                                        </p:tgtEl>
                                        <p:attrNameLst>
                                          <p:attrName>ppt_y</p:attrName>
                                        </p:attrNameLst>
                                      </p:cBhvr>
                                      <p:tavLst>
                                        <p:tav tm="0">
                                          <p:val>
                                            <p:strVal val="1+#ppt_h/2"/>
                                          </p:val>
                                        </p:tav>
                                        <p:tav tm="100000">
                                          <p:val>
                                            <p:strVal val="#ppt_y"/>
                                          </p:val>
                                        </p:tav>
                                      </p:tavLst>
                                    </p:anim>
                                  </p:childTnLst>
                                </p:cTn>
                              </p:par>
                              <p:par>
                                <p:cTn id="9" presetID="22" presetClass="entr" presetSubtype="1" fill="hold" grpId="0" nodeType="withEffect" nodePh="1">
                                  <p:stCondLst>
                                    <p:cond delay="0"/>
                                  </p:stCondLst>
                                  <p:endCondLst>
                                    <p:cond evt="begin" delay="0">
                                      <p:tn val="9"/>
                                    </p:cond>
                                  </p:endCondLst>
                                  <p:childTnLst>
                                    <p:set>
                                      <p:cBhvr>
                                        <p:cTn id="10" dur="1" fill="hold">
                                          <p:stCondLst>
                                            <p:cond delay="0"/>
                                          </p:stCondLst>
                                        </p:cTn>
                                        <p:tgtEl>
                                          <p:spTgt spid="68"/>
                                        </p:tgtEl>
                                        <p:attrNameLst>
                                          <p:attrName>style.visibility</p:attrName>
                                        </p:attrNameLst>
                                      </p:cBhvr>
                                      <p:to>
                                        <p:strVal val="visible"/>
                                      </p:to>
                                    </p:set>
                                    <p:animEffect transition="in" filter="wipe(up)">
                                      <p:cBhvr>
                                        <p:cTn id="11"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PA_任意多边形 5"/>
          <p:cNvSpPr>
            <a:spLocks noEditPoints="1" noChangeArrowheads="1"/>
          </p:cNvSpPr>
          <p:nvPr>
            <p:custDataLst>
              <p:tags r:id="rId1"/>
            </p:custDataLst>
          </p:nvPr>
        </p:nvSpPr>
        <p:spPr bwMode="auto">
          <a:xfrm>
            <a:off x="3734536" y="1677440"/>
            <a:ext cx="4337233" cy="2102713"/>
          </a:xfrm>
          <a:custGeom>
            <a:avLst/>
            <a:gdLst>
              <a:gd name="T0" fmla="*/ 342 w 2787"/>
              <a:gd name="T1" fmla="*/ 280 h 1349"/>
              <a:gd name="T2" fmla="*/ 170 w 2787"/>
              <a:gd name="T3" fmla="*/ 344 h 1349"/>
              <a:gd name="T4" fmla="*/ 143 w 2787"/>
              <a:gd name="T5" fmla="*/ 698 h 1349"/>
              <a:gd name="T6" fmla="*/ 214 w 2787"/>
              <a:gd name="T7" fmla="*/ 912 h 1349"/>
              <a:gd name="T8" fmla="*/ 230 w 2787"/>
              <a:gd name="T9" fmla="*/ 1199 h 1349"/>
              <a:gd name="T10" fmla="*/ 506 w 2787"/>
              <a:gd name="T11" fmla="*/ 1115 h 1349"/>
              <a:gd name="T12" fmla="*/ 727 w 2787"/>
              <a:gd name="T13" fmla="*/ 1124 h 1349"/>
              <a:gd name="T14" fmla="*/ 944 w 2787"/>
              <a:gd name="T15" fmla="*/ 1141 h 1349"/>
              <a:gd name="T16" fmla="*/ 1129 w 2787"/>
              <a:gd name="T17" fmla="*/ 1226 h 1349"/>
              <a:gd name="T18" fmla="*/ 1335 w 2787"/>
              <a:gd name="T19" fmla="*/ 1185 h 1349"/>
              <a:gd name="T20" fmla="*/ 1521 w 2787"/>
              <a:gd name="T21" fmla="*/ 1247 h 1349"/>
              <a:gd name="T22" fmla="*/ 1690 w 2787"/>
              <a:gd name="T23" fmla="*/ 1203 h 1349"/>
              <a:gd name="T24" fmla="*/ 1912 w 2787"/>
              <a:gd name="T25" fmla="*/ 1176 h 1349"/>
              <a:gd name="T26" fmla="*/ 2077 w 2787"/>
              <a:gd name="T27" fmla="*/ 1212 h 1349"/>
              <a:gd name="T28" fmla="*/ 2177 w 2787"/>
              <a:gd name="T29" fmla="*/ 1253 h 1349"/>
              <a:gd name="T30" fmla="*/ 2397 w 2787"/>
              <a:gd name="T31" fmla="*/ 1269 h 1349"/>
              <a:gd name="T32" fmla="*/ 2570 w 2787"/>
              <a:gd name="T33" fmla="*/ 1313 h 1349"/>
              <a:gd name="T34" fmla="*/ 2721 w 2787"/>
              <a:gd name="T35" fmla="*/ 1127 h 1349"/>
              <a:gd name="T36" fmla="*/ 2731 w 2787"/>
              <a:gd name="T37" fmla="*/ 940 h 1349"/>
              <a:gd name="T38" fmla="*/ 2713 w 2787"/>
              <a:gd name="T39" fmla="*/ 775 h 1349"/>
              <a:gd name="T40" fmla="*/ 2754 w 2787"/>
              <a:gd name="T41" fmla="*/ 619 h 1349"/>
              <a:gd name="T42" fmla="*/ 2679 w 2787"/>
              <a:gd name="T43" fmla="*/ 606 h 1349"/>
              <a:gd name="T44" fmla="*/ 2628 w 2787"/>
              <a:gd name="T45" fmla="*/ 456 h 1349"/>
              <a:gd name="T46" fmla="*/ 2656 w 2787"/>
              <a:gd name="T47" fmla="*/ 409 h 1349"/>
              <a:gd name="T48" fmla="*/ 2663 w 2787"/>
              <a:gd name="T49" fmla="*/ 320 h 1349"/>
              <a:gd name="T50" fmla="*/ 2553 w 2787"/>
              <a:gd name="T51" fmla="*/ 287 h 1349"/>
              <a:gd name="T52" fmla="*/ 2432 w 2787"/>
              <a:gd name="T53" fmla="*/ 203 h 1349"/>
              <a:gd name="T54" fmla="*/ 2270 w 2787"/>
              <a:gd name="T55" fmla="*/ 177 h 1349"/>
              <a:gd name="T56" fmla="*/ 2019 w 2787"/>
              <a:gd name="T57" fmla="*/ 176 h 1349"/>
              <a:gd name="T58" fmla="*/ 1872 w 2787"/>
              <a:gd name="T59" fmla="*/ 84 h 1349"/>
              <a:gd name="T60" fmla="*/ 1773 w 2787"/>
              <a:gd name="T61" fmla="*/ 58 h 1349"/>
              <a:gd name="T62" fmla="*/ 1403 w 2787"/>
              <a:gd name="T63" fmla="*/ 190 h 1349"/>
              <a:gd name="T64" fmla="*/ 1482 w 2787"/>
              <a:gd name="T65" fmla="*/ 56 h 1349"/>
              <a:gd name="T66" fmla="*/ 922 w 2787"/>
              <a:gd name="T67" fmla="*/ 148 h 1349"/>
              <a:gd name="T68" fmla="*/ 311 w 2787"/>
              <a:gd name="T69" fmla="*/ 791 h 1349"/>
              <a:gd name="T70" fmla="*/ 784 w 2787"/>
              <a:gd name="T71" fmla="*/ 160 h 1349"/>
              <a:gd name="T72" fmla="*/ 404 w 2787"/>
              <a:gd name="T73" fmla="*/ 437 h 1349"/>
              <a:gd name="T74" fmla="*/ 758 w 2787"/>
              <a:gd name="T75" fmla="*/ 62 h 1349"/>
              <a:gd name="T76" fmla="*/ 1093 w 2787"/>
              <a:gd name="T77" fmla="*/ 148 h 1349"/>
              <a:gd name="T78" fmla="*/ 1230 w 2787"/>
              <a:gd name="T79" fmla="*/ 120 h 1349"/>
              <a:gd name="T80" fmla="*/ 494 w 2787"/>
              <a:gd name="T81" fmla="*/ 771 h 1349"/>
              <a:gd name="T82" fmla="*/ 665 w 2787"/>
              <a:gd name="T83" fmla="*/ 689 h 1349"/>
              <a:gd name="T84" fmla="*/ 633 w 2787"/>
              <a:gd name="T85" fmla="*/ 1098 h 1349"/>
              <a:gd name="T86" fmla="*/ 1051 w 2787"/>
              <a:gd name="T87" fmla="*/ 834 h 1349"/>
              <a:gd name="T88" fmla="*/ 1129 w 2787"/>
              <a:gd name="T89" fmla="*/ 605 h 1349"/>
              <a:gd name="T90" fmla="*/ 1207 w 2787"/>
              <a:gd name="T91" fmla="*/ 805 h 1349"/>
              <a:gd name="T92" fmla="*/ 1880 w 2787"/>
              <a:gd name="T93" fmla="*/ 220 h 1349"/>
              <a:gd name="T94" fmla="*/ 1469 w 2787"/>
              <a:gd name="T95" fmla="*/ 729 h 1349"/>
              <a:gd name="T96" fmla="*/ 1829 w 2787"/>
              <a:gd name="T97" fmla="*/ 257 h 1349"/>
              <a:gd name="T98" fmla="*/ 1600 w 2787"/>
              <a:gd name="T99" fmla="*/ 706 h 1349"/>
              <a:gd name="T100" fmla="*/ 2342 w 2787"/>
              <a:gd name="T101" fmla="*/ 327 h 1349"/>
              <a:gd name="T102" fmla="*/ 2264 w 2787"/>
              <a:gd name="T103" fmla="*/ 375 h 1349"/>
              <a:gd name="T104" fmla="*/ 1893 w 2787"/>
              <a:gd name="T105" fmla="*/ 989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87" h="1349">
                <a:moveTo>
                  <a:pt x="573" y="70"/>
                </a:moveTo>
                <a:cubicBezTo>
                  <a:pt x="569" y="74"/>
                  <a:pt x="565" y="78"/>
                  <a:pt x="561" y="82"/>
                </a:cubicBezTo>
                <a:cubicBezTo>
                  <a:pt x="556" y="85"/>
                  <a:pt x="552" y="88"/>
                  <a:pt x="548" y="92"/>
                </a:cubicBezTo>
                <a:cubicBezTo>
                  <a:pt x="537" y="102"/>
                  <a:pt x="527" y="112"/>
                  <a:pt x="517" y="123"/>
                </a:cubicBezTo>
                <a:cubicBezTo>
                  <a:pt x="494" y="144"/>
                  <a:pt x="472" y="163"/>
                  <a:pt x="450" y="183"/>
                </a:cubicBezTo>
                <a:cubicBezTo>
                  <a:pt x="415" y="213"/>
                  <a:pt x="379" y="245"/>
                  <a:pt x="342" y="280"/>
                </a:cubicBezTo>
                <a:cubicBezTo>
                  <a:pt x="387" y="230"/>
                  <a:pt x="436" y="183"/>
                  <a:pt x="486" y="135"/>
                </a:cubicBezTo>
                <a:cubicBezTo>
                  <a:pt x="495" y="127"/>
                  <a:pt x="500" y="115"/>
                  <a:pt x="500" y="103"/>
                </a:cubicBezTo>
                <a:cubicBezTo>
                  <a:pt x="500" y="92"/>
                  <a:pt x="496" y="81"/>
                  <a:pt x="488" y="72"/>
                </a:cubicBezTo>
                <a:cubicBezTo>
                  <a:pt x="471" y="54"/>
                  <a:pt x="442" y="53"/>
                  <a:pt x="424" y="70"/>
                </a:cubicBezTo>
                <a:cubicBezTo>
                  <a:pt x="345" y="144"/>
                  <a:pt x="270" y="218"/>
                  <a:pt x="206" y="304"/>
                </a:cubicBezTo>
                <a:cubicBezTo>
                  <a:pt x="200" y="312"/>
                  <a:pt x="185" y="328"/>
                  <a:pt x="170" y="344"/>
                </a:cubicBezTo>
                <a:cubicBezTo>
                  <a:pt x="98" y="420"/>
                  <a:pt x="0" y="524"/>
                  <a:pt x="52" y="605"/>
                </a:cubicBezTo>
                <a:cubicBezTo>
                  <a:pt x="60" y="617"/>
                  <a:pt x="74" y="625"/>
                  <a:pt x="89" y="626"/>
                </a:cubicBezTo>
                <a:cubicBezTo>
                  <a:pt x="136" y="627"/>
                  <a:pt x="166" y="586"/>
                  <a:pt x="186" y="558"/>
                </a:cubicBezTo>
                <a:cubicBezTo>
                  <a:pt x="190" y="552"/>
                  <a:pt x="194" y="547"/>
                  <a:pt x="197" y="544"/>
                </a:cubicBezTo>
                <a:cubicBezTo>
                  <a:pt x="216" y="522"/>
                  <a:pt x="237" y="501"/>
                  <a:pt x="259" y="479"/>
                </a:cubicBezTo>
                <a:cubicBezTo>
                  <a:pt x="211" y="547"/>
                  <a:pt x="167" y="621"/>
                  <a:pt x="143" y="698"/>
                </a:cubicBezTo>
                <a:cubicBezTo>
                  <a:pt x="142" y="703"/>
                  <a:pt x="138" y="712"/>
                  <a:pt x="134" y="720"/>
                </a:cubicBezTo>
                <a:cubicBezTo>
                  <a:pt x="122" y="746"/>
                  <a:pt x="105" y="785"/>
                  <a:pt x="105" y="822"/>
                </a:cubicBezTo>
                <a:cubicBezTo>
                  <a:pt x="105" y="847"/>
                  <a:pt x="113" y="872"/>
                  <a:pt x="136" y="890"/>
                </a:cubicBezTo>
                <a:cubicBezTo>
                  <a:pt x="151" y="901"/>
                  <a:pt x="168" y="905"/>
                  <a:pt x="187" y="901"/>
                </a:cubicBezTo>
                <a:cubicBezTo>
                  <a:pt x="191" y="900"/>
                  <a:pt x="196" y="899"/>
                  <a:pt x="200" y="897"/>
                </a:cubicBezTo>
                <a:cubicBezTo>
                  <a:pt x="204" y="903"/>
                  <a:pt x="208" y="908"/>
                  <a:pt x="214" y="912"/>
                </a:cubicBezTo>
                <a:cubicBezTo>
                  <a:pt x="229" y="924"/>
                  <a:pt x="247" y="929"/>
                  <a:pt x="267" y="926"/>
                </a:cubicBezTo>
                <a:cubicBezTo>
                  <a:pt x="273" y="925"/>
                  <a:pt x="280" y="924"/>
                  <a:pt x="287" y="921"/>
                </a:cubicBezTo>
                <a:cubicBezTo>
                  <a:pt x="274" y="955"/>
                  <a:pt x="262" y="989"/>
                  <a:pt x="251" y="1024"/>
                </a:cubicBezTo>
                <a:cubicBezTo>
                  <a:pt x="251" y="1024"/>
                  <a:pt x="244" y="1044"/>
                  <a:pt x="244" y="1044"/>
                </a:cubicBezTo>
                <a:cubicBezTo>
                  <a:pt x="233" y="1075"/>
                  <a:pt x="219" y="1115"/>
                  <a:pt x="219" y="1151"/>
                </a:cubicBezTo>
                <a:cubicBezTo>
                  <a:pt x="219" y="1168"/>
                  <a:pt x="222" y="1184"/>
                  <a:pt x="230" y="1199"/>
                </a:cubicBezTo>
                <a:cubicBezTo>
                  <a:pt x="236" y="1209"/>
                  <a:pt x="246" y="1216"/>
                  <a:pt x="258" y="1219"/>
                </a:cubicBezTo>
                <a:cubicBezTo>
                  <a:pt x="270" y="1222"/>
                  <a:pt x="282" y="1220"/>
                  <a:pt x="293" y="1214"/>
                </a:cubicBezTo>
                <a:cubicBezTo>
                  <a:pt x="310" y="1203"/>
                  <a:pt x="326" y="1188"/>
                  <a:pt x="340" y="1172"/>
                </a:cubicBezTo>
                <a:cubicBezTo>
                  <a:pt x="340" y="1180"/>
                  <a:pt x="342" y="1188"/>
                  <a:pt x="345" y="1196"/>
                </a:cubicBezTo>
                <a:cubicBezTo>
                  <a:pt x="353" y="1216"/>
                  <a:pt x="374" y="1228"/>
                  <a:pt x="396" y="1223"/>
                </a:cubicBezTo>
                <a:cubicBezTo>
                  <a:pt x="447" y="1213"/>
                  <a:pt x="481" y="1156"/>
                  <a:pt x="506" y="1115"/>
                </a:cubicBezTo>
                <a:cubicBezTo>
                  <a:pt x="506" y="1115"/>
                  <a:pt x="508" y="1112"/>
                  <a:pt x="508" y="1111"/>
                </a:cubicBezTo>
                <a:cubicBezTo>
                  <a:pt x="514" y="1118"/>
                  <a:pt x="521" y="1124"/>
                  <a:pt x="529" y="1127"/>
                </a:cubicBezTo>
                <a:cubicBezTo>
                  <a:pt x="526" y="1142"/>
                  <a:pt x="524" y="1156"/>
                  <a:pt x="524" y="1169"/>
                </a:cubicBezTo>
                <a:cubicBezTo>
                  <a:pt x="524" y="1195"/>
                  <a:pt x="531" y="1216"/>
                  <a:pt x="549" y="1231"/>
                </a:cubicBezTo>
                <a:cubicBezTo>
                  <a:pt x="560" y="1241"/>
                  <a:pt x="575" y="1244"/>
                  <a:pt x="590" y="1241"/>
                </a:cubicBezTo>
                <a:cubicBezTo>
                  <a:pt x="649" y="1225"/>
                  <a:pt x="694" y="1167"/>
                  <a:pt x="727" y="1124"/>
                </a:cubicBezTo>
                <a:cubicBezTo>
                  <a:pt x="740" y="1107"/>
                  <a:pt x="740" y="1107"/>
                  <a:pt x="740" y="1107"/>
                </a:cubicBezTo>
                <a:cubicBezTo>
                  <a:pt x="763" y="1079"/>
                  <a:pt x="784" y="1050"/>
                  <a:pt x="806" y="1021"/>
                </a:cubicBezTo>
                <a:cubicBezTo>
                  <a:pt x="790" y="1064"/>
                  <a:pt x="778" y="1106"/>
                  <a:pt x="778" y="1142"/>
                </a:cubicBezTo>
                <a:cubicBezTo>
                  <a:pt x="778" y="1166"/>
                  <a:pt x="783" y="1187"/>
                  <a:pt x="796" y="1204"/>
                </a:cubicBezTo>
                <a:cubicBezTo>
                  <a:pt x="807" y="1217"/>
                  <a:pt x="824" y="1223"/>
                  <a:pt x="840" y="1220"/>
                </a:cubicBezTo>
                <a:cubicBezTo>
                  <a:pt x="883" y="1212"/>
                  <a:pt x="917" y="1176"/>
                  <a:pt x="944" y="1141"/>
                </a:cubicBezTo>
                <a:cubicBezTo>
                  <a:pt x="944" y="1156"/>
                  <a:pt x="947" y="1169"/>
                  <a:pt x="952" y="1181"/>
                </a:cubicBezTo>
                <a:cubicBezTo>
                  <a:pt x="959" y="1199"/>
                  <a:pt x="977" y="1210"/>
                  <a:pt x="997" y="1208"/>
                </a:cubicBezTo>
                <a:cubicBezTo>
                  <a:pt x="1015" y="1207"/>
                  <a:pt x="1032" y="1200"/>
                  <a:pt x="1046" y="1190"/>
                </a:cubicBezTo>
                <a:cubicBezTo>
                  <a:pt x="1051" y="1191"/>
                  <a:pt x="1056" y="1191"/>
                  <a:pt x="1062" y="1191"/>
                </a:cubicBezTo>
                <a:cubicBezTo>
                  <a:pt x="1075" y="1190"/>
                  <a:pt x="1088" y="1186"/>
                  <a:pt x="1100" y="1180"/>
                </a:cubicBezTo>
                <a:cubicBezTo>
                  <a:pt x="1103" y="1199"/>
                  <a:pt x="1112" y="1215"/>
                  <a:pt x="1129" y="1226"/>
                </a:cubicBezTo>
                <a:cubicBezTo>
                  <a:pt x="1146" y="1237"/>
                  <a:pt x="1163" y="1238"/>
                  <a:pt x="1180" y="1233"/>
                </a:cubicBezTo>
                <a:cubicBezTo>
                  <a:pt x="1182" y="1239"/>
                  <a:pt x="1185" y="1244"/>
                  <a:pt x="1190" y="1248"/>
                </a:cubicBezTo>
                <a:cubicBezTo>
                  <a:pt x="1200" y="1258"/>
                  <a:pt x="1214" y="1262"/>
                  <a:pt x="1228" y="1260"/>
                </a:cubicBezTo>
                <a:cubicBezTo>
                  <a:pt x="1275" y="1253"/>
                  <a:pt x="1308" y="1210"/>
                  <a:pt x="1331" y="1179"/>
                </a:cubicBezTo>
                <a:cubicBezTo>
                  <a:pt x="1331" y="1179"/>
                  <a:pt x="1332" y="1179"/>
                  <a:pt x="1332" y="1179"/>
                </a:cubicBezTo>
                <a:cubicBezTo>
                  <a:pt x="1333" y="1181"/>
                  <a:pt x="1334" y="1183"/>
                  <a:pt x="1335" y="1185"/>
                </a:cubicBezTo>
                <a:cubicBezTo>
                  <a:pt x="1339" y="1190"/>
                  <a:pt x="1343" y="1194"/>
                  <a:pt x="1349" y="1198"/>
                </a:cubicBezTo>
                <a:cubicBezTo>
                  <a:pt x="1343" y="1218"/>
                  <a:pt x="1339" y="1238"/>
                  <a:pt x="1339" y="1258"/>
                </a:cubicBezTo>
                <a:cubicBezTo>
                  <a:pt x="1339" y="1259"/>
                  <a:pt x="1339" y="1260"/>
                  <a:pt x="1339" y="1262"/>
                </a:cubicBezTo>
                <a:cubicBezTo>
                  <a:pt x="1340" y="1284"/>
                  <a:pt x="1357" y="1303"/>
                  <a:pt x="1379" y="1305"/>
                </a:cubicBezTo>
                <a:cubicBezTo>
                  <a:pt x="1426" y="1311"/>
                  <a:pt x="1465" y="1273"/>
                  <a:pt x="1506" y="1222"/>
                </a:cubicBezTo>
                <a:cubicBezTo>
                  <a:pt x="1508" y="1232"/>
                  <a:pt x="1513" y="1240"/>
                  <a:pt x="1521" y="1247"/>
                </a:cubicBezTo>
                <a:cubicBezTo>
                  <a:pt x="1532" y="1256"/>
                  <a:pt x="1547" y="1259"/>
                  <a:pt x="1561" y="1256"/>
                </a:cubicBezTo>
                <a:cubicBezTo>
                  <a:pt x="1597" y="1246"/>
                  <a:pt x="1622" y="1213"/>
                  <a:pt x="1639" y="1189"/>
                </a:cubicBezTo>
                <a:cubicBezTo>
                  <a:pt x="1648" y="1177"/>
                  <a:pt x="1648" y="1177"/>
                  <a:pt x="1648" y="1177"/>
                </a:cubicBezTo>
                <a:cubicBezTo>
                  <a:pt x="1673" y="1147"/>
                  <a:pt x="1698" y="1117"/>
                  <a:pt x="1722" y="1088"/>
                </a:cubicBezTo>
                <a:cubicBezTo>
                  <a:pt x="1722" y="1089"/>
                  <a:pt x="1721" y="1091"/>
                  <a:pt x="1721" y="1092"/>
                </a:cubicBezTo>
                <a:cubicBezTo>
                  <a:pt x="1707" y="1126"/>
                  <a:pt x="1690" y="1166"/>
                  <a:pt x="1690" y="1203"/>
                </a:cubicBezTo>
                <a:cubicBezTo>
                  <a:pt x="1690" y="1217"/>
                  <a:pt x="1692" y="1230"/>
                  <a:pt x="1698" y="1243"/>
                </a:cubicBezTo>
                <a:cubicBezTo>
                  <a:pt x="1703" y="1255"/>
                  <a:pt x="1713" y="1264"/>
                  <a:pt x="1726" y="1268"/>
                </a:cubicBezTo>
                <a:cubicBezTo>
                  <a:pt x="1738" y="1272"/>
                  <a:pt x="1752" y="1270"/>
                  <a:pt x="1763" y="1263"/>
                </a:cubicBezTo>
                <a:cubicBezTo>
                  <a:pt x="1784" y="1249"/>
                  <a:pt x="1803" y="1231"/>
                  <a:pt x="1821" y="1211"/>
                </a:cubicBezTo>
                <a:cubicBezTo>
                  <a:pt x="1823" y="1212"/>
                  <a:pt x="1826" y="1212"/>
                  <a:pt x="1829" y="1213"/>
                </a:cubicBezTo>
                <a:cubicBezTo>
                  <a:pt x="1862" y="1216"/>
                  <a:pt x="1889" y="1196"/>
                  <a:pt x="1912" y="1176"/>
                </a:cubicBezTo>
                <a:cubicBezTo>
                  <a:pt x="1913" y="1183"/>
                  <a:pt x="1916" y="1190"/>
                  <a:pt x="1921" y="1196"/>
                </a:cubicBezTo>
                <a:cubicBezTo>
                  <a:pt x="1933" y="1210"/>
                  <a:pt x="1952" y="1216"/>
                  <a:pt x="1969" y="1210"/>
                </a:cubicBezTo>
                <a:cubicBezTo>
                  <a:pt x="1992" y="1203"/>
                  <a:pt x="2012" y="1188"/>
                  <a:pt x="2029" y="1172"/>
                </a:cubicBezTo>
                <a:cubicBezTo>
                  <a:pt x="2038" y="1184"/>
                  <a:pt x="2052" y="1191"/>
                  <a:pt x="2067" y="1190"/>
                </a:cubicBezTo>
                <a:cubicBezTo>
                  <a:pt x="2072" y="1190"/>
                  <a:pt x="2078" y="1189"/>
                  <a:pt x="2083" y="1188"/>
                </a:cubicBezTo>
                <a:cubicBezTo>
                  <a:pt x="2080" y="1196"/>
                  <a:pt x="2078" y="1204"/>
                  <a:pt x="2077" y="1212"/>
                </a:cubicBezTo>
                <a:cubicBezTo>
                  <a:pt x="2077" y="1214"/>
                  <a:pt x="2077" y="1215"/>
                  <a:pt x="2077" y="1216"/>
                </a:cubicBezTo>
                <a:cubicBezTo>
                  <a:pt x="2077" y="1231"/>
                  <a:pt x="2084" y="1245"/>
                  <a:pt x="2096" y="1253"/>
                </a:cubicBezTo>
                <a:cubicBezTo>
                  <a:pt x="2110" y="1263"/>
                  <a:pt x="2127" y="1264"/>
                  <a:pt x="2142" y="1257"/>
                </a:cubicBezTo>
                <a:cubicBezTo>
                  <a:pt x="2157" y="1249"/>
                  <a:pt x="2171" y="1240"/>
                  <a:pt x="2183" y="1229"/>
                </a:cubicBezTo>
                <a:cubicBezTo>
                  <a:pt x="2181" y="1233"/>
                  <a:pt x="2180" y="1237"/>
                  <a:pt x="2179" y="1241"/>
                </a:cubicBezTo>
                <a:cubicBezTo>
                  <a:pt x="2178" y="1245"/>
                  <a:pt x="2177" y="1249"/>
                  <a:pt x="2177" y="1253"/>
                </a:cubicBezTo>
                <a:cubicBezTo>
                  <a:pt x="2177" y="1264"/>
                  <a:pt x="2182" y="1276"/>
                  <a:pt x="2190" y="1284"/>
                </a:cubicBezTo>
                <a:cubicBezTo>
                  <a:pt x="2201" y="1296"/>
                  <a:pt x="2218" y="1300"/>
                  <a:pt x="2233" y="1296"/>
                </a:cubicBezTo>
                <a:cubicBezTo>
                  <a:pt x="2235" y="1296"/>
                  <a:pt x="2237" y="1295"/>
                  <a:pt x="2239" y="1295"/>
                </a:cubicBezTo>
                <a:cubicBezTo>
                  <a:pt x="2239" y="1297"/>
                  <a:pt x="2240" y="1300"/>
                  <a:pt x="2242" y="1303"/>
                </a:cubicBezTo>
                <a:cubicBezTo>
                  <a:pt x="2250" y="1317"/>
                  <a:pt x="2264" y="1325"/>
                  <a:pt x="2280" y="1326"/>
                </a:cubicBezTo>
                <a:cubicBezTo>
                  <a:pt x="2319" y="1326"/>
                  <a:pt x="2357" y="1304"/>
                  <a:pt x="2397" y="1269"/>
                </a:cubicBezTo>
                <a:cubicBezTo>
                  <a:pt x="2397" y="1281"/>
                  <a:pt x="2402" y="1292"/>
                  <a:pt x="2411" y="1301"/>
                </a:cubicBezTo>
                <a:cubicBezTo>
                  <a:pt x="2428" y="1316"/>
                  <a:pt x="2454" y="1316"/>
                  <a:pt x="2471" y="1301"/>
                </a:cubicBezTo>
                <a:cubicBezTo>
                  <a:pt x="2472" y="1301"/>
                  <a:pt x="2473" y="1300"/>
                  <a:pt x="2473" y="1300"/>
                </a:cubicBezTo>
                <a:cubicBezTo>
                  <a:pt x="2473" y="1311"/>
                  <a:pt x="2477" y="1322"/>
                  <a:pt x="2485" y="1330"/>
                </a:cubicBezTo>
                <a:cubicBezTo>
                  <a:pt x="2502" y="1348"/>
                  <a:pt x="2530" y="1349"/>
                  <a:pt x="2548" y="1333"/>
                </a:cubicBezTo>
                <a:cubicBezTo>
                  <a:pt x="2570" y="1313"/>
                  <a:pt x="2570" y="1313"/>
                  <a:pt x="2570" y="1313"/>
                </a:cubicBezTo>
                <a:cubicBezTo>
                  <a:pt x="2595" y="1290"/>
                  <a:pt x="2628" y="1260"/>
                  <a:pt x="2660" y="1239"/>
                </a:cubicBezTo>
                <a:cubicBezTo>
                  <a:pt x="2675" y="1254"/>
                  <a:pt x="2698" y="1258"/>
                  <a:pt x="2716" y="1247"/>
                </a:cubicBezTo>
                <a:cubicBezTo>
                  <a:pt x="2744" y="1230"/>
                  <a:pt x="2762" y="1203"/>
                  <a:pt x="2763" y="1174"/>
                </a:cubicBezTo>
                <a:cubicBezTo>
                  <a:pt x="2763" y="1174"/>
                  <a:pt x="2763" y="1173"/>
                  <a:pt x="2763" y="1172"/>
                </a:cubicBezTo>
                <a:cubicBezTo>
                  <a:pt x="2763" y="1160"/>
                  <a:pt x="2759" y="1149"/>
                  <a:pt x="2751" y="1140"/>
                </a:cubicBezTo>
                <a:cubicBezTo>
                  <a:pt x="2743" y="1132"/>
                  <a:pt x="2732" y="1127"/>
                  <a:pt x="2721" y="1127"/>
                </a:cubicBezTo>
                <a:cubicBezTo>
                  <a:pt x="2741" y="1097"/>
                  <a:pt x="2759" y="1065"/>
                  <a:pt x="2766" y="1032"/>
                </a:cubicBezTo>
                <a:cubicBezTo>
                  <a:pt x="2766" y="1029"/>
                  <a:pt x="2767" y="1025"/>
                  <a:pt x="2767" y="1022"/>
                </a:cubicBezTo>
                <a:cubicBezTo>
                  <a:pt x="2767" y="1011"/>
                  <a:pt x="2763" y="1001"/>
                  <a:pt x="2755" y="992"/>
                </a:cubicBezTo>
                <a:cubicBezTo>
                  <a:pt x="2747" y="984"/>
                  <a:pt x="2737" y="979"/>
                  <a:pt x="2725" y="978"/>
                </a:cubicBezTo>
                <a:cubicBezTo>
                  <a:pt x="2729" y="967"/>
                  <a:pt x="2731" y="956"/>
                  <a:pt x="2731" y="945"/>
                </a:cubicBezTo>
                <a:cubicBezTo>
                  <a:pt x="2731" y="944"/>
                  <a:pt x="2731" y="942"/>
                  <a:pt x="2731" y="940"/>
                </a:cubicBezTo>
                <a:cubicBezTo>
                  <a:pt x="2731" y="928"/>
                  <a:pt x="2725" y="917"/>
                  <a:pt x="2716" y="909"/>
                </a:cubicBezTo>
                <a:cubicBezTo>
                  <a:pt x="2716" y="909"/>
                  <a:pt x="2716" y="909"/>
                  <a:pt x="2715" y="909"/>
                </a:cubicBezTo>
                <a:cubicBezTo>
                  <a:pt x="2737" y="885"/>
                  <a:pt x="2758" y="862"/>
                  <a:pt x="2777" y="837"/>
                </a:cubicBezTo>
                <a:cubicBezTo>
                  <a:pt x="2784" y="829"/>
                  <a:pt x="2787" y="819"/>
                  <a:pt x="2787" y="809"/>
                </a:cubicBezTo>
                <a:cubicBezTo>
                  <a:pt x="2787" y="797"/>
                  <a:pt x="2783" y="785"/>
                  <a:pt x="2774" y="777"/>
                </a:cubicBezTo>
                <a:cubicBezTo>
                  <a:pt x="2757" y="760"/>
                  <a:pt x="2731" y="760"/>
                  <a:pt x="2713" y="775"/>
                </a:cubicBezTo>
                <a:cubicBezTo>
                  <a:pt x="2663" y="818"/>
                  <a:pt x="2609" y="858"/>
                  <a:pt x="2556" y="896"/>
                </a:cubicBezTo>
                <a:cubicBezTo>
                  <a:pt x="2552" y="899"/>
                  <a:pt x="2548" y="902"/>
                  <a:pt x="2544" y="905"/>
                </a:cubicBezTo>
                <a:cubicBezTo>
                  <a:pt x="2595" y="839"/>
                  <a:pt x="2648" y="771"/>
                  <a:pt x="2709" y="715"/>
                </a:cubicBezTo>
                <a:cubicBezTo>
                  <a:pt x="2722" y="704"/>
                  <a:pt x="2735" y="693"/>
                  <a:pt x="2748" y="682"/>
                </a:cubicBezTo>
                <a:cubicBezTo>
                  <a:pt x="2759" y="673"/>
                  <a:pt x="2764" y="660"/>
                  <a:pt x="2764" y="647"/>
                </a:cubicBezTo>
                <a:cubicBezTo>
                  <a:pt x="2764" y="637"/>
                  <a:pt x="2761" y="627"/>
                  <a:pt x="2754" y="619"/>
                </a:cubicBezTo>
                <a:cubicBezTo>
                  <a:pt x="2738" y="600"/>
                  <a:pt x="2711" y="597"/>
                  <a:pt x="2691" y="612"/>
                </a:cubicBezTo>
                <a:cubicBezTo>
                  <a:pt x="2691" y="612"/>
                  <a:pt x="2690" y="613"/>
                  <a:pt x="2690" y="613"/>
                </a:cubicBezTo>
                <a:cubicBezTo>
                  <a:pt x="2690" y="613"/>
                  <a:pt x="2690" y="613"/>
                  <a:pt x="2690" y="613"/>
                </a:cubicBezTo>
                <a:cubicBezTo>
                  <a:pt x="2690" y="614"/>
                  <a:pt x="2689" y="614"/>
                  <a:pt x="2689" y="614"/>
                </a:cubicBezTo>
                <a:cubicBezTo>
                  <a:pt x="2684" y="618"/>
                  <a:pt x="2678" y="623"/>
                  <a:pt x="2673" y="627"/>
                </a:cubicBezTo>
                <a:cubicBezTo>
                  <a:pt x="2677" y="621"/>
                  <a:pt x="2679" y="614"/>
                  <a:pt x="2679" y="606"/>
                </a:cubicBezTo>
                <a:cubicBezTo>
                  <a:pt x="2679" y="598"/>
                  <a:pt x="2676" y="589"/>
                  <a:pt x="2671" y="582"/>
                </a:cubicBezTo>
                <a:cubicBezTo>
                  <a:pt x="2662" y="568"/>
                  <a:pt x="2647" y="561"/>
                  <a:pt x="2631" y="562"/>
                </a:cubicBezTo>
                <a:cubicBezTo>
                  <a:pt x="2645" y="551"/>
                  <a:pt x="2660" y="542"/>
                  <a:pt x="2674" y="533"/>
                </a:cubicBezTo>
                <a:cubicBezTo>
                  <a:pt x="2688" y="524"/>
                  <a:pt x="2696" y="509"/>
                  <a:pt x="2696" y="494"/>
                </a:cubicBezTo>
                <a:cubicBezTo>
                  <a:pt x="2696" y="486"/>
                  <a:pt x="2694" y="478"/>
                  <a:pt x="2689" y="471"/>
                </a:cubicBezTo>
                <a:cubicBezTo>
                  <a:pt x="2676" y="450"/>
                  <a:pt x="2649" y="443"/>
                  <a:pt x="2628" y="456"/>
                </a:cubicBezTo>
                <a:cubicBezTo>
                  <a:pt x="2628" y="456"/>
                  <a:pt x="2627" y="456"/>
                  <a:pt x="2627" y="456"/>
                </a:cubicBezTo>
                <a:cubicBezTo>
                  <a:pt x="2627" y="456"/>
                  <a:pt x="2627" y="456"/>
                  <a:pt x="2627" y="456"/>
                </a:cubicBezTo>
                <a:cubicBezTo>
                  <a:pt x="2627" y="456"/>
                  <a:pt x="2627" y="456"/>
                  <a:pt x="2627" y="456"/>
                </a:cubicBezTo>
                <a:cubicBezTo>
                  <a:pt x="2624" y="458"/>
                  <a:pt x="2620" y="460"/>
                  <a:pt x="2617" y="462"/>
                </a:cubicBezTo>
                <a:cubicBezTo>
                  <a:pt x="2625" y="456"/>
                  <a:pt x="2632" y="450"/>
                  <a:pt x="2640" y="443"/>
                </a:cubicBezTo>
                <a:cubicBezTo>
                  <a:pt x="2650" y="435"/>
                  <a:pt x="2656" y="422"/>
                  <a:pt x="2656" y="409"/>
                </a:cubicBezTo>
                <a:cubicBezTo>
                  <a:pt x="2656" y="400"/>
                  <a:pt x="2654" y="392"/>
                  <a:pt x="2649" y="384"/>
                </a:cubicBezTo>
                <a:cubicBezTo>
                  <a:pt x="2644" y="376"/>
                  <a:pt x="2636" y="371"/>
                  <a:pt x="2628" y="367"/>
                </a:cubicBezTo>
                <a:cubicBezTo>
                  <a:pt x="2633" y="364"/>
                  <a:pt x="2638" y="360"/>
                  <a:pt x="2643" y="357"/>
                </a:cubicBezTo>
                <a:cubicBezTo>
                  <a:pt x="2643" y="357"/>
                  <a:pt x="2642" y="357"/>
                  <a:pt x="2642" y="358"/>
                </a:cubicBezTo>
                <a:cubicBezTo>
                  <a:pt x="2643" y="357"/>
                  <a:pt x="2644" y="357"/>
                  <a:pt x="2644" y="356"/>
                </a:cubicBezTo>
                <a:cubicBezTo>
                  <a:pt x="2657" y="348"/>
                  <a:pt x="2663" y="334"/>
                  <a:pt x="2663" y="320"/>
                </a:cubicBezTo>
                <a:cubicBezTo>
                  <a:pt x="2663" y="311"/>
                  <a:pt x="2661" y="302"/>
                  <a:pt x="2656" y="294"/>
                </a:cubicBezTo>
                <a:cubicBezTo>
                  <a:pt x="2642" y="274"/>
                  <a:pt x="2614" y="269"/>
                  <a:pt x="2594" y="282"/>
                </a:cubicBezTo>
                <a:cubicBezTo>
                  <a:pt x="2593" y="282"/>
                  <a:pt x="2593" y="283"/>
                  <a:pt x="2592" y="283"/>
                </a:cubicBezTo>
                <a:cubicBezTo>
                  <a:pt x="2572" y="298"/>
                  <a:pt x="2547" y="309"/>
                  <a:pt x="2521" y="321"/>
                </a:cubicBezTo>
                <a:cubicBezTo>
                  <a:pt x="2516" y="323"/>
                  <a:pt x="2512" y="325"/>
                  <a:pt x="2508" y="327"/>
                </a:cubicBezTo>
                <a:cubicBezTo>
                  <a:pt x="2524" y="315"/>
                  <a:pt x="2540" y="302"/>
                  <a:pt x="2553" y="287"/>
                </a:cubicBezTo>
                <a:cubicBezTo>
                  <a:pt x="2561" y="278"/>
                  <a:pt x="2566" y="267"/>
                  <a:pt x="2566" y="256"/>
                </a:cubicBezTo>
                <a:cubicBezTo>
                  <a:pt x="2566" y="249"/>
                  <a:pt x="2564" y="241"/>
                  <a:pt x="2560" y="234"/>
                </a:cubicBezTo>
                <a:cubicBezTo>
                  <a:pt x="2550" y="217"/>
                  <a:pt x="2531" y="208"/>
                  <a:pt x="2512" y="212"/>
                </a:cubicBezTo>
                <a:cubicBezTo>
                  <a:pt x="2484" y="218"/>
                  <a:pt x="2457" y="232"/>
                  <a:pt x="2431" y="249"/>
                </a:cubicBezTo>
                <a:cubicBezTo>
                  <a:pt x="2436" y="242"/>
                  <a:pt x="2438" y="234"/>
                  <a:pt x="2438" y="226"/>
                </a:cubicBezTo>
                <a:cubicBezTo>
                  <a:pt x="2438" y="218"/>
                  <a:pt x="2436" y="210"/>
                  <a:pt x="2432" y="203"/>
                </a:cubicBezTo>
                <a:cubicBezTo>
                  <a:pt x="2421" y="184"/>
                  <a:pt x="2399" y="176"/>
                  <a:pt x="2378" y="183"/>
                </a:cubicBezTo>
                <a:cubicBezTo>
                  <a:pt x="2301" y="211"/>
                  <a:pt x="2231" y="266"/>
                  <a:pt x="2175" y="310"/>
                </a:cubicBezTo>
                <a:cubicBezTo>
                  <a:pt x="2086" y="380"/>
                  <a:pt x="2003" y="462"/>
                  <a:pt x="1913" y="568"/>
                </a:cubicBezTo>
                <a:cubicBezTo>
                  <a:pt x="1982" y="478"/>
                  <a:pt x="2056" y="390"/>
                  <a:pt x="2141" y="311"/>
                </a:cubicBezTo>
                <a:cubicBezTo>
                  <a:pt x="2148" y="305"/>
                  <a:pt x="2159" y="296"/>
                  <a:pt x="2172" y="286"/>
                </a:cubicBezTo>
                <a:cubicBezTo>
                  <a:pt x="2213" y="255"/>
                  <a:pt x="2259" y="219"/>
                  <a:pt x="2270" y="177"/>
                </a:cubicBezTo>
                <a:cubicBezTo>
                  <a:pt x="2271" y="174"/>
                  <a:pt x="2271" y="170"/>
                  <a:pt x="2271" y="166"/>
                </a:cubicBezTo>
                <a:cubicBezTo>
                  <a:pt x="2271" y="154"/>
                  <a:pt x="2266" y="142"/>
                  <a:pt x="2257" y="133"/>
                </a:cubicBezTo>
                <a:cubicBezTo>
                  <a:pt x="2246" y="122"/>
                  <a:pt x="2228" y="118"/>
                  <a:pt x="2213" y="123"/>
                </a:cubicBezTo>
                <a:cubicBezTo>
                  <a:pt x="2201" y="127"/>
                  <a:pt x="2189" y="132"/>
                  <a:pt x="2177" y="138"/>
                </a:cubicBezTo>
                <a:cubicBezTo>
                  <a:pt x="2175" y="136"/>
                  <a:pt x="2173" y="135"/>
                  <a:pt x="2170" y="135"/>
                </a:cubicBezTo>
                <a:cubicBezTo>
                  <a:pt x="2126" y="119"/>
                  <a:pt x="2074" y="143"/>
                  <a:pt x="2019" y="176"/>
                </a:cubicBezTo>
                <a:cubicBezTo>
                  <a:pt x="2025" y="160"/>
                  <a:pt x="2029" y="145"/>
                  <a:pt x="2029" y="130"/>
                </a:cubicBezTo>
                <a:cubicBezTo>
                  <a:pt x="2029" y="126"/>
                  <a:pt x="2028" y="122"/>
                  <a:pt x="2028" y="119"/>
                </a:cubicBezTo>
                <a:cubicBezTo>
                  <a:pt x="2025" y="98"/>
                  <a:pt x="2009" y="82"/>
                  <a:pt x="1988" y="80"/>
                </a:cubicBezTo>
                <a:cubicBezTo>
                  <a:pt x="1970" y="78"/>
                  <a:pt x="1952" y="81"/>
                  <a:pt x="1934" y="86"/>
                </a:cubicBezTo>
                <a:cubicBezTo>
                  <a:pt x="1934" y="86"/>
                  <a:pt x="1934" y="86"/>
                  <a:pt x="1934" y="86"/>
                </a:cubicBezTo>
                <a:cubicBezTo>
                  <a:pt x="1918" y="69"/>
                  <a:pt x="1890" y="68"/>
                  <a:pt x="1872" y="84"/>
                </a:cubicBezTo>
                <a:cubicBezTo>
                  <a:pt x="1866" y="88"/>
                  <a:pt x="1861" y="94"/>
                  <a:pt x="1856" y="99"/>
                </a:cubicBezTo>
                <a:cubicBezTo>
                  <a:pt x="1845" y="108"/>
                  <a:pt x="1833" y="117"/>
                  <a:pt x="1821" y="126"/>
                </a:cubicBezTo>
                <a:cubicBezTo>
                  <a:pt x="1823" y="121"/>
                  <a:pt x="1824" y="115"/>
                  <a:pt x="1825" y="109"/>
                </a:cubicBezTo>
                <a:cubicBezTo>
                  <a:pt x="1825" y="107"/>
                  <a:pt x="1825" y="105"/>
                  <a:pt x="1825" y="102"/>
                </a:cubicBezTo>
                <a:cubicBezTo>
                  <a:pt x="1825" y="90"/>
                  <a:pt x="1821" y="79"/>
                  <a:pt x="1812" y="70"/>
                </a:cubicBezTo>
                <a:cubicBezTo>
                  <a:pt x="1802" y="60"/>
                  <a:pt x="1787" y="56"/>
                  <a:pt x="1773" y="58"/>
                </a:cubicBezTo>
                <a:cubicBezTo>
                  <a:pt x="1714" y="68"/>
                  <a:pt x="1657" y="106"/>
                  <a:pt x="1611" y="136"/>
                </a:cubicBezTo>
                <a:cubicBezTo>
                  <a:pt x="1611" y="136"/>
                  <a:pt x="1610" y="137"/>
                  <a:pt x="1610" y="137"/>
                </a:cubicBezTo>
                <a:cubicBezTo>
                  <a:pt x="1610" y="135"/>
                  <a:pt x="1610" y="134"/>
                  <a:pt x="1610" y="132"/>
                </a:cubicBezTo>
                <a:cubicBezTo>
                  <a:pt x="1610" y="124"/>
                  <a:pt x="1608" y="116"/>
                  <a:pt x="1603" y="109"/>
                </a:cubicBezTo>
                <a:cubicBezTo>
                  <a:pt x="1593" y="91"/>
                  <a:pt x="1571" y="83"/>
                  <a:pt x="1551" y="89"/>
                </a:cubicBezTo>
                <a:cubicBezTo>
                  <a:pt x="1495" y="108"/>
                  <a:pt x="1446" y="151"/>
                  <a:pt x="1403" y="190"/>
                </a:cubicBezTo>
                <a:cubicBezTo>
                  <a:pt x="1405" y="183"/>
                  <a:pt x="1407" y="176"/>
                  <a:pt x="1408" y="169"/>
                </a:cubicBezTo>
                <a:cubicBezTo>
                  <a:pt x="1408" y="167"/>
                  <a:pt x="1408" y="165"/>
                  <a:pt x="1408" y="163"/>
                </a:cubicBezTo>
                <a:cubicBezTo>
                  <a:pt x="1408" y="162"/>
                  <a:pt x="1408" y="160"/>
                  <a:pt x="1408" y="159"/>
                </a:cubicBezTo>
                <a:cubicBezTo>
                  <a:pt x="1429" y="143"/>
                  <a:pt x="1450" y="127"/>
                  <a:pt x="1470" y="110"/>
                </a:cubicBezTo>
                <a:cubicBezTo>
                  <a:pt x="1481" y="101"/>
                  <a:pt x="1486" y="88"/>
                  <a:pt x="1486" y="76"/>
                </a:cubicBezTo>
                <a:cubicBezTo>
                  <a:pt x="1486" y="69"/>
                  <a:pt x="1485" y="62"/>
                  <a:pt x="1482" y="56"/>
                </a:cubicBezTo>
                <a:cubicBezTo>
                  <a:pt x="1472" y="37"/>
                  <a:pt x="1452" y="27"/>
                  <a:pt x="1431" y="32"/>
                </a:cubicBezTo>
                <a:cubicBezTo>
                  <a:pt x="1397" y="39"/>
                  <a:pt x="1365" y="56"/>
                  <a:pt x="1334" y="77"/>
                </a:cubicBezTo>
                <a:cubicBezTo>
                  <a:pt x="1321" y="43"/>
                  <a:pt x="1293" y="22"/>
                  <a:pt x="1254" y="17"/>
                </a:cubicBezTo>
                <a:cubicBezTo>
                  <a:pt x="1228" y="13"/>
                  <a:pt x="1202" y="17"/>
                  <a:pt x="1180" y="21"/>
                </a:cubicBezTo>
                <a:cubicBezTo>
                  <a:pt x="1084" y="39"/>
                  <a:pt x="1001" y="92"/>
                  <a:pt x="927" y="156"/>
                </a:cubicBezTo>
                <a:cubicBezTo>
                  <a:pt x="926" y="153"/>
                  <a:pt x="924" y="151"/>
                  <a:pt x="922" y="148"/>
                </a:cubicBezTo>
                <a:cubicBezTo>
                  <a:pt x="911" y="134"/>
                  <a:pt x="892" y="128"/>
                  <a:pt x="874" y="133"/>
                </a:cubicBezTo>
                <a:cubicBezTo>
                  <a:pt x="800" y="155"/>
                  <a:pt x="699" y="288"/>
                  <a:pt x="540" y="502"/>
                </a:cubicBezTo>
                <a:cubicBezTo>
                  <a:pt x="538" y="506"/>
                  <a:pt x="535" y="509"/>
                  <a:pt x="533" y="512"/>
                </a:cubicBezTo>
                <a:cubicBezTo>
                  <a:pt x="510" y="542"/>
                  <a:pt x="487" y="573"/>
                  <a:pt x="466" y="603"/>
                </a:cubicBezTo>
                <a:cubicBezTo>
                  <a:pt x="430" y="651"/>
                  <a:pt x="394" y="696"/>
                  <a:pt x="363" y="734"/>
                </a:cubicBezTo>
                <a:cubicBezTo>
                  <a:pt x="342" y="758"/>
                  <a:pt x="325" y="777"/>
                  <a:pt x="311" y="791"/>
                </a:cubicBezTo>
                <a:cubicBezTo>
                  <a:pt x="353" y="736"/>
                  <a:pt x="406" y="656"/>
                  <a:pt x="474" y="545"/>
                </a:cubicBezTo>
                <a:cubicBezTo>
                  <a:pt x="490" y="519"/>
                  <a:pt x="505" y="495"/>
                  <a:pt x="509" y="489"/>
                </a:cubicBezTo>
                <a:cubicBezTo>
                  <a:pt x="576" y="398"/>
                  <a:pt x="634" y="324"/>
                  <a:pt x="705" y="260"/>
                </a:cubicBezTo>
                <a:cubicBezTo>
                  <a:pt x="717" y="249"/>
                  <a:pt x="717" y="249"/>
                  <a:pt x="717" y="249"/>
                </a:cubicBezTo>
                <a:cubicBezTo>
                  <a:pt x="739" y="231"/>
                  <a:pt x="763" y="210"/>
                  <a:pt x="778" y="182"/>
                </a:cubicBezTo>
                <a:cubicBezTo>
                  <a:pt x="782" y="175"/>
                  <a:pt x="784" y="167"/>
                  <a:pt x="784" y="160"/>
                </a:cubicBezTo>
                <a:cubicBezTo>
                  <a:pt x="784" y="148"/>
                  <a:pt x="779" y="136"/>
                  <a:pt x="770" y="127"/>
                </a:cubicBezTo>
                <a:cubicBezTo>
                  <a:pt x="755" y="113"/>
                  <a:pt x="732" y="111"/>
                  <a:pt x="715" y="122"/>
                </a:cubicBezTo>
                <a:cubicBezTo>
                  <a:pt x="605" y="192"/>
                  <a:pt x="514" y="303"/>
                  <a:pt x="433" y="402"/>
                </a:cubicBezTo>
                <a:cubicBezTo>
                  <a:pt x="420" y="418"/>
                  <a:pt x="420" y="418"/>
                  <a:pt x="420" y="418"/>
                </a:cubicBezTo>
                <a:cubicBezTo>
                  <a:pt x="376" y="472"/>
                  <a:pt x="332" y="529"/>
                  <a:pt x="293" y="590"/>
                </a:cubicBezTo>
                <a:cubicBezTo>
                  <a:pt x="327" y="536"/>
                  <a:pt x="367" y="484"/>
                  <a:pt x="404" y="437"/>
                </a:cubicBezTo>
                <a:cubicBezTo>
                  <a:pt x="433" y="400"/>
                  <a:pt x="459" y="360"/>
                  <a:pt x="484" y="321"/>
                </a:cubicBezTo>
                <a:cubicBezTo>
                  <a:pt x="515" y="272"/>
                  <a:pt x="545" y="226"/>
                  <a:pt x="580" y="187"/>
                </a:cubicBezTo>
                <a:cubicBezTo>
                  <a:pt x="592" y="177"/>
                  <a:pt x="603" y="166"/>
                  <a:pt x="615" y="155"/>
                </a:cubicBezTo>
                <a:cubicBezTo>
                  <a:pt x="625" y="150"/>
                  <a:pt x="640" y="146"/>
                  <a:pt x="651" y="143"/>
                </a:cubicBezTo>
                <a:cubicBezTo>
                  <a:pt x="687" y="134"/>
                  <a:pt x="732" y="122"/>
                  <a:pt x="753" y="82"/>
                </a:cubicBezTo>
                <a:cubicBezTo>
                  <a:pt x="756" y="76"/>
                  <a:pt x="758" y="69"/>
                  <a:pt x="758" y="62"/>
                </a:cubicBezTo>
                <a:cubicBezTo>
                  <a:pt x="758" y="56"/>
                  <a:pt x="757" y="50"/>
                  <a:pt x="754" y="44"/>
                </a:cubicBezTo>
                <a:cubicBezTo>
                  <a:pt x="749" y="32"/>
                  <a:pt x="739" y="23"/>
                  <a:pt x="726" y="19"/>
                </a:cubicBezTo>
                <a:cubicBezTo>
                  <a:pt x="669" y="0"/>
                  <a:pt x="594" y="50"/>
                  <a:pt x="573" y="70"/>
                </a:cubicBezTo>
                <a:close/>
                <a:moveTo>
                  <a:pt x="1117" y="136"/>
                </a:moveTo>
                <a:cubicBezTo>
                  <a:pt x="1109" y="140"/>
                  <a:pt x="1102" y="144"/>
                  <a:pt x="1095" y="149"/>
                </a:cubicBezTo>
                <a:cubicBezTo>
                  <a:pt x="1094" y="149"/>
                  <a:pt x="1094" y="148"/>
                  <a:pt x="1093" y="148"/>
                </a:cubicBezTo>
                <a:cubicBezTo>
                  <a:pt x="1101" y="143"/>
                  <a:pt x="1109" y="139"/>
                  <a:pt x="1117" y="136"/>
                </a:cubicBezTo>
                <a:close/>
                <a:moveTo>
                  <a:pt x="1249" y="107"/>
                </a:moveTo>
                <a:cubicBezTo>
                  <a:pt x="1250" y="108"/>
                  <a:pt x="1250" y="108"/>
                  <a:pt x="1250" y="108"/>
                </a:cubicBezTo>
                <a:cubicBezTo>
                  <a:pt x="1250" y="108"/>
                  <a:pt x="1250" y="109"/>
                  <a:pt x="1250" y="110"/>
                </a:cubicBezTo>
                <a:cubicBezTo>
                  <a:pt x="1250" y="115"/>
                  <a:pt x="1249" y="125"/>
                  <a:pt x="1240" y="146"/>
                </a:cubicBezTo>
                <a:cubicBezTo>
                  <a:pt x="1239" y="137"/>
                  <a:pt x="1236" y="128"/>
                  <a:pt x="1230" y="120"/>
                </a:cubicBezTo>
                <a:cubicBezTo>
                  <a:pt x="1225" y="114"/>
                  <a:pt x="1218" y="110"/>
                  <a:pt x="1211" y="107"/>
                </a:cubicBezTo>
                <a:cubicBezTo>
                  <a:pt x="1237" y="104"/>
                  <a:pt x="1246" y="105"/>
                  <a:pt x="1249" y="107"/>
                </a:cubicBezTo>
                <a:close/>
                <a:moveTo>
                  <a:pt x="590" y="586"/>
                </a:moveTo>
                <a:cubicBezTo>
                  <a:pt x="580" y="605"/>
                  <a:pt x="569" y="624"/>
                  <a:pt x="559" y="643"/>
                </a:cubicBezTo>
                <a:cubicBezTo>
                  <a:pt x="543" y="673"/>
                  <a:pt x="543" y="673"/>
                  <a:pt x="543" y="673"/>
                </a:cubicBezTo>
                <a:cubicBezTo>
                  <a:pt x="527" y="702"/>
                  <a:pt x="509" y="735"/>
                  <a:pt x="494" y="771"/>
                </a:cubicBezTo>
                <a:cubicBezTo>
                  <a:pt x="473" y="803"/>
                  <a:pt x="452" y="836"/>
                  <a:pt x="432" y="869"/>
                </a:cubicBezTo>
                <a:cubicBezTo>
                  <a:pt x="409" y="905"/>
                  <a:pt x="385" y="942"/>
                  <a:pt x="361" y="979"/>
                </a:cubicBezTo>
                <a:cubicBezTo>
                  <a:pt x="395" y="888"/>
                  <a:pt x="440" y="801"/>
                  <a:pt x="496" y="717"/>
                </a:cubicBezTo>
                <a:cubicBezTo>
                  <a:pt x="510" y="695"/>
                  <a:pt x="526" y="674"/>
                  <a:pt x="541" y="652"/>
                </a:cubicBezTo>
                <a:cubicBezTo>
                  <a:pt x="557" y="631"/>
                  <a:pt x="573" y="609"/>
                  <a:pt x="590" y="586"/>
                </a:cubicBezTo>
                <a:close/>
                <a:moveTo>
                  <a:pt x="665" y="689"/>
                </a:moveTo>
                <a:cubicBezTo>
                  <a:pt x="675" y="674"/>
                  <a:pt x="684" y="659"/>
                  <a:pt x="694" y="645"/>
                </a:cubicBezTo>
                <a:cubicBezTo>
                  <a:pt x="667" y="690"/>
                  <a:pt x="642" y="734"/>
                  <a:pt x="620" y="775"/>
                </a:cubicBezTo>
                <a:cubicBezTo>
                  <a:pt x="615" y="779"/>
                  <a:pt x="611" y="783"/>
                  <a:pt x="606" y="787"/>
                </a:cubicBezTo>
                <a:cubicBezTo>
                  <a:pt x="625" y="755"/>
                  <a:pt x="645" y="722"/>
                  <a:pt x="665" y="689"/>
                </a:cubicBezTo>
                <a:close/>
                <a:moveTo>
                  <a:pt x="636" y="1095"/>
                </a:moveTo>
                <a:cubicBezTo>
                  <a:pt x="635" y="1096"/>
                  <a:pt x="634" y="1097"/>
                  <a:pt x="633" y="1098"/>
                </a:cubicBezTo>
                <a:cubicBezTo>
                  <a:pt x="633" y="1098"/>
                  <a:pt x="633" y="1097"/>
                  <a:pt x="633" y="1097"/>
                </a:cubicBezTo>
                <a:cubicBezTo>
                  <a:pt x="634" y="1096"/>
                  <a:pt x="635" y="1095"/>
                  <a:pt x="636" y="1095"/>
                </a:cubicBezTo>
                <a:close/>
                <a:moveTo>
                  <a:pt x="1275" y="453"/>
                </a:moveTo>
                <a:cubicBezTo>
                  <a:pt x="1244" y="495"/>
                  <a:pt x="1217" y="535"/>
                  <a:pt x="1196" y="569"/>
                </a:cubicBezTo>
                <a:cubicBezTo>
                  <a:pt x="1154" y="636"/>
                  <a:pt x="1115" y="711"/>
                  <a:pt x="1074" y="800"/>
                </a:cubicBezTo>
                <a:cubicBezTo>
                  <a:pt x="1066" y="811"/>
                  <a:pt x="1059" y="823"/>
                  <a:pt x="1051" y="834"/>
                </a:cubicBezTo>
                <a:cubicBezTo>
                  <a:pt x="1004" y="903"/>
                  <a:pt x="956" y="975"/>
                  <a:pt x="905" y="1042"/>
                </a:cubicBezTo>
                <a:cubicBezTo>
                  <a:pt x="891" y="1061"/>
                  <a:pt x="891" y="1061"/>
                  <a:pt x="891" y="1061"/>
                </a:cubicBezTo>
                <a:cubicBezTo>
                  <a:pt x="889" y="1064"/>
                  <a:pt x="886" y="1068"/>
                  <a:pt x="882" y="1073"/>
                </a:cubicBezTo>
                <a:cubicBezTo>
                  <a:pt x="893" y="1042"/>
                  <a:pt x="906" y="1011"/>
                  <a:pt x="916" y="988"/>
                </a:cubicBezTo>
                <a:cubicBezTo>
                  <a:pt x="926" y="964"/>
                  <a:pt x="926" y="964"/>
                  <a:pt x="926" y="964"/>
                </a:cubicBezTo>
                <a:cubicBezTo>
                  <a:pt x="974" y="842"/>
                  <a:pt x="1042" y="721"/>
                  <a:pt x="1129" y="605"/>
                </a:cubicBezTo>
                <a:cubicBezTo>
                  <a:pt x="1145" y="584"/>
                  <a:pt x="1162" y="563"/>
                  <a:pt x="1179" y="542"/>
                </a:cubicBezTo>
                <a:cubicBezTo>
                  <a:pt x="1210" y="511"/>
                  <a:pt x="1242" y="482"/>
                  <a:pt x="1275" y="453"/>
                </a:cubicBezTo>
                <a:close/>
                <a:moveTo>
                  <a:pt x="1253" y="701"/>
                </a:moveTo>
                <a:cubicBezTo>
                  <a:pt x="1290" y="652"/>
                  <a:pt x="1332" y="597"/>
                  <a:pt x="1378" y="541"/>
                </a:cubicBezTo>
                <a:cubicBezTo>
                  <a:pt x="1360" y="567"/>
                  <a:pt x="1341" y="594"/>
                  <a:pt x="1322" y="623"/>
                </a:cubicBezTo>
                <a:cubicBezTo>
                  <a:pt x="1282" y="683"/>
                  <a:pt x="1244" y="745"/>
                  <a:pt x="1207" y="805"/>
                </a:cubicBezTo>
                <a:cubicBezTo>
                  <a:pt x="1198" y="820"/>
                  <a:pt x="1188" y="836"/>
                  <a:pt x="1179" y="851"/>
                </a:cubicBezTo>
                <a:cubicBezTo>
                  <a:pt x="1190" y="819"/>
                  <a:pt x="1202" y="787"/>
                  <a:pt x="1214" y="755"/>
                </a:cubicBezTo>
                <a:cubicBezTo>
                  <a:pt x="1227" y="737"/>
                  <a:pt x="1240" y="719"/>
                  <a:pt x="1253" y="701"/>
                </a:cubicBezTo>
                <a:close/>
                <a:moveTo>
                  <a:pt x="1852" y="240"/>
                </a:moveTo>
                <a:cubicBezTo>
                  <a:pt x="1872" y="226"/>
                  <a:pt x="1872" y="226"/>
                  <a:pt x="1872" y="226"/>
                </a:cubicBezTo>
                <a:cubicBezTo>
                  <a:pt x="1874" y="224"/>
                  <a:pt x="1877" y="222"/>
                  <a:pt x="1880" y="220"/>
                </a:cubicBezTo>
                <a:cubicBezTo>
                  <a:pt x="1866" y="236"/>
                  <a:pt x="1852" y="251"/>
                  <a:pt x="1839" y="264"/>
                </a:cubicBezTo>
                <a:cubicBezTo>
                  <a:pt x="1825" y="279"/>
                  <a:pt x="1813" y="292"/>
                  <a:pt x="1805" y="302"/>
                </a:cubicBezTo>
                <a:cubicBezTo>
                  <a:pt x="1788" y="323"/>
                  <a:pt x="1771" y="345"/>
                  <a:pt x="1753" y="367"/>
                </a:cubicBezTo>
                <a:cubicBezTo>
                  <a:pt x="1683" y="431"/>
                  <a:pt x="1622" y="502"/>
                  <a:pt x="1572" y="578"/>
                </a:cubicBezTo>
                <a:cubicBezTo>
                  <a:pt x="1555" y="603"/>
                  <a:pt x="1539" y="629"/>
                  <a:pt x="1525" y="656"/>
                </a:cubicBezTo>
                <a:cubicBezTo>
                  <a:pt x="1506" y="680"/>
                  <a:pt x="1487" y="704"/>
                  <a:pt x="1469" y="729"/>
                </a:cubicBezTo>
                <a:cubicBezTo>
                  <a:pt x="1449" y="756"/>
                  <a:pt x="1429" y="783"/>
                  <a:pt x="1410" y="811"/>
                </a:cubicBezTo>
                <a:cubicBezTo>
                  <a:pt x="1419" y="788"/>
                  <a:pt x="1428" y="766"/>
                  <a:pt x="1438" y="743"/>
                </a:cubicBezTo>
                <a:cubicBezTo>
                  <a:pt x="1444" y="735"/>
                  <a:pt x="1450" y="727"/>
                  <a:pt x="1455" y="719"/>
                </a:cubicBezTo>
                <a:cubicBezTo>
                  <a:pt x="1549" y="587"/>
                  <a:pt x="1647" y="462"/>
                  <a:pt x="1749" y="349"/>
                </a:cubicBezTo>
                <a:cubicBezTo>
                  <a:pt x="1749" y="349"/>
                  <a:pt x="1797" y="294"/>
                  <a:pt x="1797" y="294"/>
                </a:cubicBezTo>
                <a:cubicBezTo>
                  <a:pt x="1807" y="281"/>
                  <a:pt x="1818" y="269"/>
                  <a:pt x="1829" y="257"/>
                </a:cubicBezTo>
                <a:cubicBezTo>
                  <a:pt x="1837" y="251"/>
                  <a:pt x="1844" y="245"/>
                  <a:pt x="1852" y="240"/>
                </a:cubicBezTo>
                <a:close/>
                <a:moveTo>
                  <a:pt x="1894" y="365"/>
                </a:moveTo>
                <a:cubicBezTo>
                  <a:pt x="1808" y="450"/>
                  <a:pt x="1732" y="541"/>
                  <a:pt x="1666" y="637"/>
                </a:cubicBezTo>
                <a:cubicBezTo>
                  <a:pt x="1654" y="654"/>
                  <a:pt x="1643" y="672"/>
                  <a:pt x="1632" y="689"/>
                </a:cubicBezTo>
                <a:cubicBezTo>
                  <a:pt x="1613" y="709"/>
                  <a:pt x="1595" y="729"/>
                  <a:pt x="1577" y="748"/>
                </a:cubicBezTo>
                <a:cubicBezTo>
                  <a:pt x="1584" y="734"/>
                  <a:pt x="1592" y="720"/>
                  <a:pt x="1600" y="706"/>
                </a:cubicBezTo>
                <a:cubicBezTo>
                  <a:pt x="1674" y="609"/>
                  <a:pt x="1749" y="515"/>
                  <a:pt x="1818" y="429"/>
                </a:cubicBezTo>
                <a:cubicBezTo>
                  <a:pt x="1842" y="407"/>
                  <a:pt x="1868" y="386"/>
                  <a:pt x="1894" y="365"/>
                </a:cubicBezTo>
                <a:close/>
                <a:moveTo>
                  <a:pt x="2264" y="375"/>
                </a:moveTo>
                <a:cubicBezTo>
                  <a:pt x="2282" y="361"/>
                  <a:pt x="2301" y="348"/>
                  <a:pt x="2321" y="335"/>
                </a:cubicBezTo>
                <a:cubicBezTo>
                  <a:pt x="2335" y="325"/>
                  <a:pt x="2350" y="315"/>
                  <a:pt x="2364" y="305"/>
                </a:cubicBezTo>
                <a:cubicBezTo>
                  <a:pt x="2357" y="312"/>
                  <a:pt x="2349" y="320"/>
                  <a:pt x="2342" y="327"/>
                </a:cubicBezTo>
                <a:cubicBezTo>
                  <a:pt x="2336" y="331"/>
                  <a:pt x="2329" y="335"/>
                  <a:pt x="2323" y="340"/>
                </a:cubicBezTo>
                <a:cubicBezTo>
                  <a:pt x="2134" y="479"/>
                  <a:pt x="1989" y="622"/>
                  <a:pt x="1879" y="775"/>
                </a:cubicBezTo>
                <a:cubicBezTo>
                  <a:pt x="1873" y="785"/>
                  <a:pt x="1866" y="795"/>
                  <a:pt x="1859" y="805"/>
                </a:cubicBezTo>
                <a:cubicBezTo>
                  <a:pt x="1837" y="827"/>
                  <a:pt x="1816" y="850"/>
                  <a:pt x="1794" y="873"/>
                </a:cubicBezTo>
                <a:cubicBezTo>
                  <a:pt x="1822" y="832"/>
                  <a:pt x="1852" y="791"/>
                  <a:pt x="1883" y="751"/>
                </a:cubicBezTo>
                <a:cubicBezTo>
                  <a:pt x="1979" y="634"/>
                  <a:pt x="2107" y="491"/>
                  <a:pt x="2264" y="375"/>
                </a:cubicBezTo>
                <a:close/>
                <a:moveTo>
                  <a:pt x="1932" y="859"/>
                </a:moveTo>
                <a:cubicBezTo>
                  <a:pt x="2029" y="762"/>
                  <a:pt x="2029" y="762"/>
                  <a:pt x="2029" y="762"/>
                </a:cubicBezTo>
                <a:cubicBezTo>
                  <a:pt x="2033" y="757"/>
                  <a:pt x="2038" y="752"/>
                  <a:pt x="2043" y="748"/>
                </a:cubicBezTo>
                <a:cubicBezTo>
                  <a:pt x="2009" y="799"/>
                  <a:pt x="1977" y="852"/>
                  <a:pt x="1946" y="903"/>
                </a:cubicBezTo>
                <a:cubicBezTo>
                  <a:pt x="1923" y="943"/>
                  <a:pt x="1923" y="943"/>
                  <a:pt x="1923" y="943"/>
                </a:cubicBezTo>
                <a:cubicBezTo>
                  <a:pt x="1914" y="958"/>
                  <a:pt x="1903" y="973"/>
                  <a:pt x="1893" y="989"/>
                </a:cubicBezTo>
                <a:cubicBezTo>
                  <a:pt x="1871" y="1013"/>
                  <a:pt x="1849" y="1037"/>
                  <a:pt x="1829" y="1060"/>
                </a:cubicBezTo>
                <a:cubicBezTo>
                  <a:pt x="1856" y="989"/>
                  <a:pt x="1889" y="923"/>
                  <a:pt x="1929" y="862"/>
                </a:cubicBezTo>
                <a:cubicBezTo>
                  <a:pt x="1930" y="861"/>
                  <a:pt x="1931" y="860"/>
                  <a:pt x="1932" y="859"/>
                </a:cubicBezTo>
                <a:close/>
              </a:path>
            </a:pathLst>
          </a:custGeom>
          <a:solidFill>
            <a:schemeClr val="bg1">
              <a:lumMod val="50000"/>
            </a:schemeClr>
          </a:solidFill>
          <a:ln>
            <a:noFill/>
          </a:ln>
        </p:spPr>
        <p:txBody>
          <a:bodyPr/>
          <a:lstStyle/>
          <a:p>
            <a:endParaRPr lang="zh-CN" altLang="en-US">
              <a:latin typeface="Arial" panose="020B0604020202020204"/>
              <a:ea typeface="微软雅黑" panose="020B0503020204020204" charset="-122"/>
              <a:sym typeface="Arial" panose="020B0604020202020204"/>
            </a:endParaRPr>
          </a:p>
        </p:txBody>
      </p:sp>
      <p:sp>
        <p:nvSpPr>
          <p:cNvPr id="6" name="文本框 5"/>
          <p:cNvSpPr txBox="1"/>
          <p:nvPr/>
        </p:nvSpPr>
        <p:spPr>
          <a:xfrm>
            <a:off x="4977219" y="3986253"/>
            <a:ext cx="2031325" cy="646331"/>
          </a:xfrm>
          <a:prstGeom prst="rect">
            <a:avLst/>
          </a:prstGeom>
          <a:noFill/>
        </p:spPr>
        <p:txBody>
          <a:bodyPr wrap="none" rtlCol="0">
            <a:spAutoFit/>
          </a:bodyPr>
          <a:lstStyle/>
          <a:p>
            <a:pPr algn="r"/>
            <a:r>
              <a:rPr kumimoji="1" lang="zh-CN" altLang="en-US" sz="3600" dirty="0">
                <a:solidFill>
                  <a:schemeClr val="tx2">
                    <a:lumMod val="75000"/>
                  </a:schemeClr>
                </a:solidFill>
                <a:latin typeface="Arial" panose="020B0604020202020204"/>
                <a:ea typeface="微软雅黑" panose="020B0503020204020204" charset="-122"/>
                <a:cs typeface="DFPShaoNvW5-GB" charset="-122"/>
                <a:sym typeface="Arial" panose="020B0604020202020204"/>
              </a:rPr>
              <a:t>具体功能</a:t>
            </a:r>
            <a:endParaRPr kumimoji="1" lang="zh-CN" altLang="en-US" sz="3600" dirty="0">
              <a:solidFill>
                <a:schemeClr val="tx2">
                  <a:lumMod val="75000"/>
                </a:schemeClr>
              </a:solidFill>
              <a:latin typeface="Arial" panose="020B0604020202020204"/>
              <a:ea typeface="微软雅黑" panose="020B0503020204020204" charset="-122"/>
              <a:cs typeface="DFPShaoNvW5-GB" charset="-122"/>
              <a:sym typeface="Arial" panose="020B0604020202020204"/>
            </a:endParaRPr>
          </a:p>
        </p:txBody>
      </p:sp>
      <p:grpSp>
        <p:nvGrpSpPr>
          <p:cNvPr id="31" name="Group 70"/>
          <p:cNvGrpSpPr/>
          <p:nvPr/>
        </p:nvGrpSpPr>
        <p:grpSpPr>
          <a:xfrm>
            <a:off x="2769610" y="795534"/>
            <a:ext cx="6600172" cy="5135635"/>
            <a:chOff x="-1" y="0"/>
            <a:chExt cx="2335461" cy="1802808"/>
          </a:xfrm>
        </p:grpSpPr>
        <p:sp>
          <p:nvSpPr>
            <p:cNvPr id="32" name="chenying0907 66"/>
            <p:cNvSpPr/>
            <p:nvPr/>
          </p:nvSpPr>
          <p:spPr>
            <a:xfrm>
              <a:off x="88900" y="177800"/>
              <a:ext cx="2125877" cy="1425521"/>
            </a:xfrm>
            <a:custGeom>
              <a:avLst/>
              <a:gdLst/>
              <a:ahLst/>
              <a:cxnLst>
                <a:cxn ang="0">
                  <a:pos x="wd2" y="hd2"/>
                </a:cxn>
                <a:cxn ang="5400000">
                  <a:pos x="wd2" y="hd2"/>
                </a:cxn>
                <a:cxn ang="10800000">
                  <a:pos x="wd2" y="hd2"/>
                </a:cxn>
                <a:cxn ang="16200000">
                  <a:pos x="wd2" y="hd2"/>
                </a:cxn>
              </a:cxnLst>
              <a:rect l="0" t="0" r="r" b="b"/>
              <a:pathLst>
                <a:path w="21339" h="21550" extrusionOk="0">
                  <a:moveTo>
                    <a:pt x="21281" y="131"/>
                  </a:moveTo>
                  <a:cubicBezTo>
                    <a:pt x="20628" y="31"/>
                    <a:pt x="2649" y="215"/>
                    <a:pt x="166" y="0"/>
                  </a:cubicBezTo>
                  <a:cubicBezTo>
                    <a:pt x="70" y="3334"/>
                    <a:pt x="43" y="6398"/>
                    <a:pt x="99" y="9794"/>
                  </a:cubicBezTo>
                  <a:cubicBezTo>
                    <a:pt x="201" y="15985"/>
                    <a:pt x="-129" y="17592"/>
                    <a:pt x="60" y="21542"/>
                  </a:cubicBezTo>
                  <a:cubicBezTo>
                    <a:pt x="1560" y="21600"/>
                    <a:pt x="19091" y="21287"/>
                    <a:pt x="21090" y="21542"/>
                  </a:cubicBezTo>
                  <a:cubicBezTo>
                    <a:pt x="21175" y="18119"/>
                    <a:pt x="21202" y="17551"/>
                    <a:pt x="21175" y="14349"/>
                  </a:cubicBezTo>
                  <a:cubicBezTo>
                    <a:pt x="21134" y="9458"/>
                    <a:pt x="21471" y="5014"/>
                    <a:pt x="21281" y="131"/>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panose="020B0604020202020204"/>
                <a:ea typeface="微软雅黑" panose="020B0503020204020204" charset="-122"/>
                <a:sym typeface="Arial" panose="020B0604020202020204"/>
              </a:endParaRPr>
            </a:p>
          </p:txBody>
        </p:sp>
        <p:sp>
          <p:nvSpPr>
            <p:cNvPr id="33" name="chenying0907 67"/>
            <p:cNvSpPr/>
            <p:nvPr/>
          </p:nvSpPr>
          <p:spPr>
            <a:xfrm>
              <a:off x="-1" y="0"/>
              <a:ext cx="2335461" cy="184474"/>
            </a:xfrm>
            <a:custGeom>
              <a:avLst/>
              <a:gdLst/>
              <a:ahLst/>
              <a:cxnLst>
                <a:cxn ang="0">
                  <a:pos x="wd2" y="hd2"/>
                </a:cxn>
                <a:cxn ang="5400000">
                  <a:pos x="wd2" y="hd2"/>
                </a:cxn>
                <a:cxn ang="10800000">
                  <a:pos x="wd2" y="hd2"/>
                </a:cxn>
                <a:cxn ang="16200000">
                  <a:pos x="wd2" y="hd2"/>
                </a:cxn>
              </a:cxnLst>
              <a:rect l="0" t="0" r="r" b="b"/>
              <a:pathLst>
                <a:path w="21311" h="19061" extrusionOk="0">
                  <a:moveTo>
                    <a:pt x="902" y="18172"/>
                  </a:moveTo>
                  <a:cubicBezTo>
                    <a:pt x="357" y="17727"/>
                    <a:pt x="-200" y="12317"/>
                    <a:pt x="71" y="5707"/>
                  </a:cubicBezTo>
                  <a:cubicBezTo>
                    <a:pt x="379" y="-1823"/>
                    <a:pt x="1461" y="270"/>
                    <a:pt x="2010" y="259"/>
                  </a:cubicBezTo>
                  <a:cubicBezTo>
                    <a:pt x="7486" y="145"/>
                    <a:pt x="12959" y="733"/>
                    <a:pt x="18433" y="1907"/>
                  </a:cubicBezTo>
                  <a:cubicBezTo>
                    <a:pt x="19405" y="2115"/>
                    <a:pt x="21400" y="-2382"/>
                    <a:pt x="21308" y="14217"/>
                  </a:cubicBezTo>
                  <a:cubicBezTo>
                    <a:pt x="21311" y="19032"/>
                    <a:pt x="20486" y="19218"/>
                    <a:pt x="19999" y="19008"/>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panose="020B0604020202020204"/>
                <a:ea typeface="微软雅黑" panose="020B0503020204020204" charset="-122"/>
                <a:sym typeface="Arial" panose="020B0604020202020204"/>
              </a:endParaRPr>
            </a:p>
          </p:txBody>
        </p:sp>
        <p:sp>
          <p:nvSpPr>
            <p:cNvPr id="34" name="chenying0907 68"/>
            <p:cNvSpPr/>
            <p:nvPr/>
          </p:nvSpPr>
          <p:spPr>
            <a:xfrm>
              <a:off x="1130300" y="1600199"/>
              <a:ext cx="20498" cy="202609"/>
            </a:xfrm>
            <a:custGeom>
              <a:avLst/>
              <a:gdLst/>
              <a:ahLst/>
              <a:cxnLst>
                <a:cxn ang="0">
                  <a:pos x="wd2" y="hd2"/>
                </a:cxn>
                <a:cxn ang="5400000">
                  <a:pos x="wd2" y="hd2"/>
                </a:cxn>
                <a:cxn ang="10800000">
                  <a:pos x="wd2" y="hd2"/>
                </a:cxn>
                <a:cxn ang="16200000">
                  <a:pos x="wd2" y="hd2"/>
                </a:cxn>
              </a:cxnLst>
              <a:rect l="0" t="0" r="r" b="b"/>
              <a:pathLst>
                <a:path w="16358" h="19845" extrusionOk="0">
                  <a:moveTo>
                    <a:pt x="0" y="0"/>
                  </a:moveTo>
                  <a:cubicBezTo>
                    <a:pt x="21600" y="4703"/>
                    <a:pt x="13319" y="10461"/>
                    <a:pt x="16331" y="15310"/>
                  </a:cubicBezTo>
                  <a:cubicBezTo>
                    <a:pt x="16793" y="16055"/>
                    <a:pt x="11256" y="21600"/>
                    <a:pt x="11542" y="19282"/>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panose="020B0604020202020204"/>
                <a:ea typeface="微软雅黑" panose="020B0503020204020204" charset="-122"/>
                <a:sym typeface="Arial" panose="020B0604020202020204"/>
              </a:endParaRPr>
            </a:p>
          </p:txBody>
        </p:sp>
      </p:grpSp>
      <p:grpSp>
        <p:nvGrpSpPr>
          <p:cNvPr id="2" name="组 1"/>
          <p:cNvGrpSpPr/>
          <p:nvPr/>
        </p:nvGrpSpPr>
        <p:grpSpPr>
          <a:xfrm>
            <a:off x="5084257" y="1965052"/>
            <a:ext cx="1623568" cy="1509690"/>
            <a:chOff x="4431238" y="1508012"/>
            <a:chExt cx="2360904" cy="2195308"/>
          </a:xfrm>
        </p:grpSpPr>
        <p:sp>
          <p:nvSpPr>
            <p:cNvPr id="37" name="chenying0907 201"/>
            <p:cNvSpPr/>
            <p:nvPr/>
          </p:nvSpPr>
          <p:spPr>
            <a:xfrm>
              <a:off x="4431238" y="1508012"/>
              <a:ext cx="2360904" cy="2195308"/>
            </a:xfrm>
            <a:custGeom>
              <a:avLst/>
              <a:gdLst/>
              <a:ahLst/>
              <a:cxnLst>
                <a:cxn ang="0">
                  <a:pos x="wd2" y="hd2"/>
                </a:cxn>
                <a:cxn ang="5400000">
                  <a:pos x="wd2" y="hd2"/>
                </a:cxn>
                <a:cxn ang="10800000">
                  <a:pos x="wd2" y="hd2"/>
                </a:cxn>
                <a:cxn ang="16200000">
                  <a:pos x="wd2" y="hd2"/>
                </a:cxn>
              </a:cxnLst>
              <a:rect l="0" t="0" r="r" b="b"/>
              <a:pathLst>
                <a:path w="21600" h="21600" extrusionOk="0">
                  <a:moveTo>
                    <a:pt x="21010" y="4955"/>
                  </a:moveTo>
                  <a:cubicBezTo>
                    <a:pt x="18465" y="9425"/>
                    <a:pt x="18297" y="14113"/>
                    <a:pt x="21600" y="18296"/>
                  </a:cubicBezTo>
                  <a:cubicBezTo>
                    <a:pt x="14274" y="17484"/>
                    <a:pt x="12639" y="14333"/>
                    <a:pt x="6691" y="21600"/>
                  </a:cubicBezTo>
                  <a:cubicBezTo>
                    <a:pt x="10802" y="16578"/>
                    <a:pt x="3281" y="10613"/>
                    <a:pt x="0" y="8990"/>
                  </a:cubicBezTo>
                  <a:cubicBezTo>
                    <a:pt x="4976" y="11451"/>
                    <a:pt x="9737" y="4157"/>
                    <a:pt x="10108" y="0"/>
                  </a:cubicBezTo>
                  <a:cubicBezTo>
                    <a:pt x="12265" y="4785"/>
                    <a:pt x="16387" y="6388"/>
                    <a:pt x="21010" y="4955"/>
                  </a:cubicBezTo>
                  <a:close/>
                </a:path>
              </a:pathLst>
            </a:custGeom>
            <a:solidFill>
              <a:schemeClr val="bg1">
                <a:lumMod val="95000"/>
              </a:schemeClr>
            </a:solidFill>
            <a:ln w="38100">
              <a:solidFill>
                <a:schemeClr val="tx1">
                  <a:lumMod val="75000"/>
                  <a:lumOff val="25000"/>
                </a:schemeClr>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latin typeface="Arial" panose="020B0604020202020204"/>
                <a:ea typeface="微软雅黑" panose="020B0503020204020204" charset="-122"/>
                <a:sym typeface="Arial" panose="020B0604020202020204"/>
              </a:endParaRPr>
            </a:p>
          </p:txBody>
        </p:sp>
        <p:sp>
          <p:nvSpPr>
            <p:cNvPr id="36" name="文本框 35"/>
            <p:cNvSpPr txBox="1"/>
            <p:nvPr/>
          </p:nvSpPr>
          <p:spPr>
            <a:xfrm>
              <a:off x="5434292" y="1860569"/>
              <a:ext cx="858274" cy="1342656"/>
            </a:xfrm>
            <a:prstGeom prst="rect">
              <a:avLst/>
            </a:prstGeom>
            <a:noFill/>
          </p:spPr>
          <p:txBody>
            <a:bodyPr wrap="none" rtlCol="0">
              <a:spAutoFit/>
            </a:bodyPr>
            <a:lstStyle/>
            <a:p>
              <a:pPr algn="r"/>
              <a:r>
                <a:rPr kumimoji="1" lang="en-US" altLang="zh-CN" sz="5400" dirty="0">
                  <a:solidFill>
                    <a:schemeClr val="tx1">
                      <a:lumMod val="65000"/>
                      <a:lumOff val="35000"/>
                    </a:schemeClr>
                  </a:solidFill>
                  <a:latin typeface="Arial" panose="020B0604020202020204"/>
                  <a:ea typeface="微软雅黑" panose="020B0503020204020204" charset="-122"/>
                  <a:cs typeface="DFPShaoNvW5-GB" charset="-122"/>
                  <a:sym typeface="Arial" panose="020B0604020202020204"/>
                </a:rPr>
                <a:t>2</a:t>
              </a:r>
              <a:endParaRPr kumimoji="1" lang="zh-CN" altLang="en-US" sz="5400" dirty="0">
                <a:solidFill>
                  <a:schemeClr val="tx1">
                    <a:lumMod val="65000"/>
                    <a:lumOff val="35000"/>
                  </a:schemeClr>
                </a:solidFill>
                <a:latin typeface="Arial" panose="020B0604020202020204"/>
                <a:ea typeface="微软雅黑" panose="020B0503020204020204" charset="-122"/>
                <a:cs typeface="DFPShaoNvW5-GB" charset="-122"/>
                <a:sym typeface="Arial" panose="020B0604020202020204"/>
              </a:endParaRPr>
            </a:p>
          </p:txBody>
        </p:sp>
      </p:grpSp>
      <p:grpSp>
        <p:nvGrpSpPr>
          <p:cNvPr id="21" name="组合 20"/>
          <p:cNvGrpSpPr/>
          <p:nvPr/>
        </p:nvGrpSpPr>
        <p:grpSpPr>
          <a:xfrm>
            <a:off x="4425826" y="4118752"/>
            <a:ext cx="3876891" cy="646273"/>
            <a:chOff x="7637775" y="5530041"/>
            <a:chExt cx="4000129" cy="646029"/>
          </a:xfrm>
        </p:grpSpPr>
        <p:sp>
          <p:nvSpPr>
            <p:cNvPr id="22" name="任意多边形 21"/>
            <p:cNvSpPr/>
            <p:nvPr/>
          </p:nvSpPr>
          <p:spPr>
            <a:xfrm>
              <a:off x="7637775" y="6096678"/>
              <a:ext cx="2494104" cy="79392"/>
            </a:xfrm>
            <a:custGeom>
              <a:avLst/>
              <a:gdLst>
                <a:gd name="connsiteX0" fmla="*/ 2569580 w 2569580"/>
                <a:gd name="connsiteY0" fmla="*/ 13982 h 95004"/>
                <a:gd name="connsiteX1" fmla="*/ 2187616 w 2569580"/>
                <a:gd name="connsiteY1" fmla="*/ 13982 h 95004"/>
                <a:gd name="connsiteX2" fmla="*/ 2118167 w 2569580"/>
                <a:gd name="connsiteY2" fmla="*/ 37131 h 95004"/>
                <a:gd name="connsiteX3" fmla="*/ 1481560 w 2569580"/>
                <a:gd name="connsiteY3" fmla="*/ 60280 h 95004"/>
                <a:gd name="connsiteX4" fmla="*/ 1388962 w 2569580"/>
                <a:gd name="connsiteY4" fmla="*/ 71855 h 95004"/>
                <a:gd name="connsiteX5" fmla="*/ 1307940 w 2569580"/>
                <a:gd name="connsiteY5" fmla="*/ 83430 h 95004"/>
                <a:gd name="connsiteX6" fmla="*/ 844952 w 2569580"/>
                <a:gd name="connsiteY6" fmla="*/ 71855 h 95004"/>
                <a:gd name="connsiteX7" fmla="*/ 775504 w 2569580"/>
                <a:gd name="connsiteY7" fmla="*/ 48706 h 95004"/>
                <a:gd name="connsiteX8" fmla="*/ 740780 w 2569580"/>
                <a:gd name="connsiteY8" fmla="*/ 37131 h 95004"/>
                <a:gd name="connsiteX9" fmla="*/ 254643 w 2569580"/>
                <a:gd name="connsiteY9" fmla="*/ 48706 h 95004"/>
                <a:gd name="connsiteX10" fmla="*/ 219919 w 2569580"/>
                <a:gd name="connsiteY10" fmla="*/ 60280 h 95004"/>
                <a:gd name="connsiteX11" fmla="*/ 196770 w 2569580"/>
                <a:gd name="connsiteY11" fmla="*/ 95004 h 95004"/>
                <a:gd name="connsiteX12" fmla="*/ 0 w 2569580"/>
                <a:gd name="connsiteY12" fmla="*/ 83430 h 95004"/>
                <a:gd name="connsiteX0-1" fmla="*/ 2541747 w 2541747"/>
                <a:gd name="connsiteY0-2" fmla="*/ 13982 h 95004"/>
                <a:gd name="connsiteX1-3" fmla="*/ 2159783 w 2541747"/>
                <a:gd name="connsiteY1-4" fmla="*/ 13982 h 95004"/>
                <a:gd name="connsiteX2-5" fmla="*/ 2090334 w 2541747"/>
                <a:gd name="connsiteY2-6" fmla="*/ 37131 h 95004"/>
                <a:gd name="connsiteX3-7" fmla="*/ 1453727 w 2541747"/>
                <a:gd name="connsiteY3-8" fmla="*/ 60280 h 95004"/>
                <a:gd name="connsiteX4-9" fmla="*/ 1361129 w 2541747"/>
                <a:gd name="connsiteY4-10" fmla="*/ 71855 h 95004"/>
                <a:gd name="connsiteX5-11" fmla="*/ 1280107 w 2541747"/>
                <a:gd name="connsiteY5-12" fmla="*/ 83430 h 95004"/>
                <a:gd name="connsiteX6-13" fmla="*/ 817119 w 2541747"/>
                <a:gd name="connsiteY6-14" fmla="*/ 71855 h 95004"/>
                <a:gd name="connsiteX7-15" fmla="*/ 747671 w 2541747"/>
                <a:gd name="connsiteY7-16" fmla="*/ 48706 h 95004"/>
                <a:gd name="connsiteX8-17" fmla="*/ 712947 w 2541747"/>
                <a:gd name="connsiteY8-18" fmla="*/ 37131 h 95004"/>
                <a:gd name="connsiteX9-19" fmla="*/ 226810 w 2541747"/>
                <a:gd name="connsiteY9-20" fmla="*/ 48706 h 95004"/>
                <a:gd name="connsiteX10-21" fmla="*/ 192086 w 2541747"/>
                <a:gd name="connsiteY10-22" fmla="*/ 60280 h 95004"/>
                <a:gd name="connsiteX11-23" fmla="*/ 168937 w 2541747"/>
                <a:gd name="connsiteY11-24" fmla="*/ 95004 h 95004"/>
                <a:gd name="connsiteX12-25" fmla="*/ 0 w 2541747"/>
                <a:gd name="connsiteY12-26" fmla="*/ 24815 h 95004"/>
                <a:gd name="connsiteX0-27" fmla="*/ 2541747 w 2541747"/>
                <a:gd name="connsiteY0-28" fmla="*/ 13982 h 95004"/>
                <a:gd name="connsiteX1-29" fmla="*/ 2159783 w 2541747"/>
                <a:gd name="connsiteY1-30" fmla="*/ 13982 h 95004"/>
                <a:gd name="connsiteX2-31" fmla="*/ 2090334 w 2541747"/>
                <a:gd name="connsiteY2-32" fmla="*/ 37131 h 95004"/>
                <a:gd name="connsiteX3-33" fmla="*/ 1453727 w 2541747"/>
                <a:gd name="connsiteY3-34" fmla="*/ 60280 h 95004"/>
                <a:gd name="connsiteX4-35" fmla="*/ 1361129 w 2541747"/>
                <a:gd name="connsiteY4-36" fmla="*/ 71855 h 95004"/>
                <a:gd name="connsiteX5-37" fmla="*/ 1280107 w 2541747"/>
                <a:gd name="connsiteY5-38" fmla="*/ 83430 h 95004"/>
                <a:gd name="connsiteX6-39" fmla="*/ 817119 w 2541747"/>
                <a:gd name="connsiteY6-40" fmla="*/ 71855 h 95004"/>
                <a:gd name="connsiteX7-41" fmla="*/ 747671 w 2541747"/>
                <a:gd name="connsiteY7-42" fmla="*/ 48706 h 95004"/>
                <a:gd name="connsiteX8-43" fmla="*/ 712947 w 2541747"/>
                <a:gd name="connsiteY8-44" fmla="*/ 37131 h 95004"/>
                <a:gd name="connsiteX9-45" fmla="*/ 226810 w 2541747"/>
                <a:gd name="connsiteY9-46" fmla="*/ 48706 h 95004"/>
                <a:gd name="connsiteX10-47" fmla="*/ 192086 w 2541747"/>
                <a:gd name="connsiteY10-48" fmla="*/ 60280 h 95004"/>
                <a:gd name="connsiteX11-49" fmla="*/ 168937 w 2541747"/>
                <a:gd name="connsiteY11-50" fmla="*/ 95004 h 95004"/>
                <a:gd name="connsiteX12-51" fmla="*/ 0 w 2541747"/>
                <a:gd name="connsiteY12-52" fmla="*/ 24815 h 95004"/>
                <a:gd name="connsiteX0-53" fmla="*/ 2537771 w 2537771"/>
                <a:gd name="connsiteY0-54" fmla="*/ 13982 h 95004"/>
                <a:gd name="connsiteX1-55" fmla="*/ 2155807 w 2537771"/>
                <a:gd name="connsiteY1-56" fmla="*/ 13982 h 95004"/>
                <a:gd name="connsiteX2-57" fmla="*/ 2086358 w 2537771"/>
                <a:gd name="connsiteY2-58" fmla="*/ 37131 h 95004"/>
                <a:gd name="connsiteX3-59" fmla="*/ 1449751 w 2537771"/>
                <a:gd name="connsiteY3-60" fmla="*/ 60280 h 95004"/>
                <a:gd name="connsiteX4-61" fmla="*/ 1357153 w 2537771"/>
                <a:gd name="connsiteY4-62" fmla="*/ 71855 h 95004"/>
                <a:gd name="connsiteX5-63" fmla="*/ 1276131 w 2537771"/>
                <a:gd name="connsiteY5-64" fmla="*/ 83430 h 95004"/>
                <a:gd name="connsiteX6-65" fmla="*/ 813143 w 2537771"/>
                <a:gd name="connsiteY6-66" fmla="*/ 71855 h 95004"/>
                <a:gd name="connsiteX7-67" fmla="*/ 743695 w 2537771"/>
                <a:gd name="connsiteY7-68" fmla="*/ 48706 h 95004"/>
                <a:gd name="connsiteX8-69" fmla="*/ 708971 w 2537771"/>
                <a:gd name="connsiteY8-70" fmla="*/ 37131 h 95004"/>
                <a:gd name="connsiteX9-71" fmla="*/ 222834 w 2537771"/>
                <a:gd name="connsiteY9-72" fmla="*/ 48706 h 95004"/>
                <a:gd name="connsiteX10-73" fmla="*/ 188110 w 2537771"/>
                <a:gd name="connsiteY10-74" fmla="*/ 60280 h 95004"/>
                <a:gd name="connsiteX11-75" fmla="*/ 164961 w 2537771"/>
                <a:gd name="connsiteY11-76" fmla="*/ 95004 h 95004"/>
                <a:gd name="connsiteX12-77" fmla="*/ 0 w 2537771"/>
                <a:gd name="connsiteY12-78" fmla="*/ 1369 h 95004"/>
                <a:gd name="connsiteX0-79" fmla="*/ 2537771 w 2537771"/>
                <a:gd name="connsiteY0-80" fmla="*/ 13982 h 83430"/>
                <a:gd name="connsiteX1-81" fmla="*/ 2155807 w 2537771"/>
                <a:gd name="connsiteY1-82" fmla="*/ 13982 h 83430"/>
                <a:gd name="connsiteX2-83" fmla="*/ 2086358 w 2537771"/>
                <a:gd name="connsiteY2-84" fmla="*/ 37131 h 83430"/>
                <a:gd name="connsiteX3-85" fmla="*/ 1449751 w 2537771"/>
                <a:gd name="connsiteY3-86" fmla="*/ 60280 h 83430"/>
                <a:gd name="connsiteX4-87" fmla="*/ 1357153 w 2537771"/>
                <a:gd name="connsiteY4-88" fmla="*/ 71855 h 83430"/>
                <a:gd name="connsiteX5-89" fmla="*/ 1276131 w 2537771"/>
                <a:gd name="connsiteY5-90" fmla="*/ 83430 h 83430"/>
                <a:gd name="connsiteX6-91" fmla="*/ 813143 w 2537771"/>
                <a:gd name="connsiteY6-92" fmla="*/ 71855 h 83430"/>
                <a:gd name="connsiteX7-93" fmla="*/ 743695 w 2537771"/>
                <a:gd name="connsiteY7-94" fmla="*/ 48706 h 83430"/>
                <a:gd name="connsiteX8-95" fmla="*/ 708971 w 2537771"/>
                <a:gd name="connsiteY8-96" fmla="*/ 37131 h 83430"/>
                <a:gd name="connsiteX9-97" fmla="*/ 222834 w 2537771"/>
                <a:gd name="connsiteY9-98" fmla="*/ 48706 h 83430"/>
                <a:gd name="connsiteX10-99" fmla="*/ 188110 w 2537771"/>
                <a:gd name="connsiteY10-100" fmla="*/ 60280 h 83430"/>
                <a:gd name="connsiteX11-101" fmla="*/ 93392 w 2537771"/>
                <a:gd name="connsiteY11-102" fmla="*/ 83281 h 83430"/>
                <a:gd name="connsiteX12-103" fmla="*/ 0 w 2537771"/>
                <a:gd name="connsiteY12-104" fmla="*/ 1369 h 83430"/>
                <a:gd name="connsiteX0-105" fmla="*/ 2537771 w 2537771"/>
                <a:gd name="connsiteY0-106" fmla="*/ 13982 h 83430"/>
                <a:gd name="connsiteX1-107" fmla="*/ 2155807 w 2537771"/>
                <a:gd name="connsiteY1-108" fmla="*/ 13982 h 83430"/>
                <a:gd name="connsiteX2-109" fmla="*/ 2086358 w 2537771"/>
                <a:gd name="connsiteY2-110" fmla="*/ 37131 h 83430"/>
                <a:gd name="connsiteX3-111" fmla="*/ 1449751 w 2537771"/>
                <a:gd name="connsiteY3-112" fmla="*/ 60280 h 83430"/>
                <a:gd name="connsiteX4-113" fmla="*/ 1357153 w 2537771"/>
                <a:gd name="connsiteY4-114" fmla="*/ 71855 h 83430"/>
                <a:gd name="connsiteX5-115" fmla="*/ 1276131 w 2537771"/>
                <a:gd name="connsiteY5-116" fmla="*/ 83430 h 83430"/>
                <a:gd name="connsiteX6-117" fmla="*/ 813143 w 2537771"/>
                <a:gd name="connsiteY6-118" fmla="*/ 71855 h 83430"/>
                <a:gd name="connsiteX7-119" fmla="*/ 743695 w 2537771"/>
                <a:gd name="connsiteY7-120" fmla="*/ 48706 h 83430"/>
                <a:gd name="connsiteX8-121" fmla="*/ 708971 w 2537771"/>
                <a:gd name="connsiteY8-122" fmla="*/ 37131 h 83430"/>
                <a:gd name="connsiteX9-123" fmla="*/ 254643 w 2537771"/>
                <a:gd name="connsiteY9-124" fmla="*/ 72152 h 83430"/>
                <a:gd name="connsiteX10-125" fmla="*/ 188110 w 2537771"/>
                <a:gd name="connsiteY10-126" fmla="*/ 60280 h 83430"/>
                <a:gd name="connsiteX11-127" fmla="*/ 93392 w 2537771"/>
                <a:gd name="connsiteY11-128" fmla="*/ 83281 h 83430"/>
                <a:gd name="connsiteX12-129" fmla="*/ 0 w 2537771"/>
                <a:gd name="connsiteY12-130" fmla="*/ 1369 h 83430"/>
                <a:gd name="connsiteX0-131" fmla="*/ 2537771 w 2537771"/>
                <a:gd name="connsiteY0-132" fmla="*/ 13982 h 83430"/>
                <a:gd name="connsiteX1-133" fmla="*/ 2155807 w 2537771"/>
                <a:gd name="connsiteY1-134" fmla="*/ 13982 h 83430"/>
                <a:gd name="connsiteX2-135" fmla="*/ 2086358 w 2537771"/>
                <a:gd name="connsiteY2-136" fmla="*/ 37131 h 83430"/>
                <a:gd name="connsiteX3-137" fmla="*/ 1449751 w 2537771"/>
                <a:gd name="connsiteY3-138" fmla="*/ 60280 h 83430"/>
                <a:gd name="connsiteX4-139" fmla="*/ 1357153 w 2537771"/>
                <a:gd name="connsiteY4-140" fmla="*/ 71855 h 83430"/>
                <a:gd name="connsiteX5-141" fmla="*/ 1276131 w 2537771"/>
                <a:gd name="connsiteY5-142" fmla="*/ 83430 h 83430"/>
                <a:gd name="connsiteX6-143" fmla="*/ 813143 w 2537771"/>
                <a:gd name="connsiteY6-144" fmla="*/ 71855 h 83430"/>
                <a:gd name="connsiteX7-145" fmla="*/ 743695 w 2537771"/>
                <a:gd name="connsiteY7-146" fmla="*/ 48706 h 83430"/>
                <a:gd name="connsiteX8-147" fmla="*/ 708971 w 2537771"/>
                <a:gd name="connsiteY8-148" fmla="*/ 37131 h 83430"/>
                <a:gd name="connsiteX9-149" fmla="*/ 254643 w 2537771"/>
                <a:gd name="connsiteY9-150" fmla="*/ 72152 h 83430"/>
                <a:gd name="connsiteX10-151" fmla="*/ 180158 w 2537771"/>
                <a:gd name="connsiteY10-152" fmla="*/ 48557 h 83430"/>
                <a:gd name="connsiteX11-153" fmla="*/ 93392 w 2537771"/>
                <a:gd name="connsiteY11-154" fmla="*/ 83281 h 83430"/>
                <a:gd name="connsiteX12-155" fmla="*/ 0 w 2537771"/>
                <a:gd name="connsiteY12-156" fmla="*/ 1369 h 83430"/>
                <a:gd name="connsiteX0-157" fmla="*/ 2537771 w 2537771"/>
                <a:gd name="connsiteY0-158" fmla="*/ 13982 h 83430"/>
                <a:gd name="connsiteX1-159" fmla="*/ 2155807 w 2537771"/>
                <a:gd name="connsiteY1-160" fmla="*/ 13982 h 83430"/>
                <a:gd name="connsiteX2-161" fmla="*/ 2086358 w 2537771"/>
                <a:gd name="connsiteY2-162" fmla="*/ 37131 h 83430"/>
                <a:gd name="connsiteX3-163" fmla="*/ 1449751 w 2537771"/>
                <a:gd name="connsiteY3-164" fmla="*/ 60280 h 83430"/>
                <a:gd name="connsiteX4-165" fmla="*/ 1357153 w 2537771"/>
                <a:gd name="connsiteY4-166" fmla="*/ 71855 h 83430"/>
                <a:gd name="connsiteX5-167" fmla="*/ 1276131 w 2537771"/>
                <a:gd name="connsiteY5-168" fmla="*/ 83430 h 83430"/>
                <a:gd name="connsiteX6-169" fmla="*/ 813143 w 2537771"/>
                <a:gd name="connsiteY6-170" fmla="*/ 71855 h 83430"/>
                <a:gd name="connsiteX7-171" fmla="*/ 743695 w 2537771"/>
                <a:gd name="connsiteY7-172" fmla="*/ 48706 h 83430"/>
                <a:gd name="connsiteX8-173" fmla="*/ 605592 w 2537771"/>
                <a:gd name="connsiteY8-174" fmla="*/ 60577 h 83430"/>
                <a:gd name="connsiteX9-175" fmla="*/ 254643 w 2537771"/>
                <a:gd name="connsiteY9-176" fmla="*/ 72152 h 83430"/>
                <a:gd name="connsiteX10-177" fmla="*/ 180158 w 2537771"/>
                <a:gd name="connsiteY10-178" fmla="*/ 48557 h 83430"/>
                <a:gd name="connsiteX11-179" fmla="*/ 93392 w 2537771"/>
                <a:gd name="connsiteY11-180" fmla="*/ 83281 h 83430"/>
                <a:gd name="connsiteX12-181" fmla="*/ 0 w 2537771"/>
                <a:gd name="connsiteY12-182" fmla="*/ 1369 h 83430"/>
                <a:gd name="connsiteX0-183" fmla="*/ 2537771 w 2537771"/>
                <a:gd name="connsiteY0-184" fmla="*/ 13982 h 83430"/>
                <a:gd name="connsiteX1-185" fmla="*/ 2155807 w 2537771"/>
                <a:gd name="connsiteY1-186" fmla="*/ 13982 h 83430"/>
                <a:gd name="connsiteX2-187" fmla="*/ 2086358 w 2537771"/>
                <a:gd name="connsiteY2-188" fmla="*/ 37131 h 83430"/>
                <a:gd name="connsiteX3-189" fmla="*/ 1449751 w 2537771"/>
                <a:gd name="connsiteY3-190" fmla="*/ 60280 h 83430"/>
                <a:gd name="connsiteX4-191" fmla="*/ 1357153 w 2537771"/>
                <a:gd name="connsiteY4-192" fmla="*/ 71855 h 83430"/>
                <a:gd name="connsiteX5-193" fmla="*/ 1276131 w 2537771"/>
                <a:gd name="connsiteY5-194" fmla="*/ 83430 h 83430"/>
                <a:gd name="connsiteX6-195" fmla="*/ 813143 w 2537771"/>
                <a:gd name="connsiteY6-196" fmla="*/ 71855 h 83430"/>
                <a:gd name="connsiteX7-197" fmla="*/ 747671 w 2537771"/>
                <a:gd name="connsiteY7-198" fmla="*/ 60429 h 83430"/>
                <a:gd name="connsiteX8-199" fmla="*/ 605592 w 2537771"/>
                <a:gd name="connsiteY8-200" fmla="*/ 60577 h 83430"/>
                <a:gd name="connsiteX9-201" fmla="*/ 254643 w 2537771"/>
                <a:gd name="connsiteY9-202" fmla="*/ 72152 h 83430"/>
                <a:gd name="connsiteX10-203" fmla="*/ 180158 w 2537771"/>
                <a:gd name="connsiteY10-204" fmla="*/ 48557 h 83430"/>
                <a:gd name="connsiteX11-205" fmla="*/ 93392 w 2537771"/>
                <a:gd name="connsiteY11-206" fmla="*/ 83281 h 83430"/>
                <a:gd name="connsiteX12-207" fmla="*/ 0 w 2537771"/>
                <a:gd name="connsiteY12-208" fmla="*/ 1369 h 83430"/>
                <a:gd name="connsiteX0-209" fmla="*/ 2537771 w 2537771"/>
                <a:gd name="connsiteY0-210" fmla="*/ 13982 h 83430"/>
                <a:gd name="connsiteX1-211" fmla="*/ 2155807 w 2537771"/>
                <a:gd name="connsiteY1-212" fmla="*/ 13982 h 83430"/>
                <a:gd name="connsiteX2-213" fmla="*/ 2086358 w 2537771"/>
                <a:gd name="connsiteY2-214" fmla="*/ 37131 h 83430"/>
                <a:gd name="connsiteX3-215" fmla="*/ 1449751 w 2537771"/>
                <a:gd name="connsiteY3-216" fmla="*/ 60280 h 83430"/>
                <a:gd name="connsiteX4-217" fmla="*/ 1357153 w 2537771"/>
                <a:gd name="connsiteY4-218" fmla="*/ 71855 h 83430"/>
                <a:gd name="connsiteX5-219" fmla="*/ 1276131 w 2537771"/>
                <a:gd name="connsiteY5-220" fmla="*/ 83430 h 83430"/>
                <a:gd name="connsiteX6-221" fmla="*/ 813143 w 2537771"/>
                <a:gd name="connsiteY6-222" fmla="*/ 71855 h 83430"/>
                <a:gd name="connsiteX7-223" fmla="*/ 747671 w 2537771"/>
                <a:gd name="connsiteY7-224" fmla="*/ 60429 h 83430"/>
                <a:gd name="connsiteX8-225" fmla="*/ 526070 w 2537771"/>
                <a:gd name="connsiteY8-226" fmla="*/ 33224 h 83430"/>
                <a:gd name="connsiteX9-227" fmla="*/ 254643 w 2537771"/>
                <a:gd name="connsiteY9-228" fmla="*/ 72152 h 83430"/>
                <a:gd name="connsiteX10-229" fmla="*/ 180158 w 2537771"/>
                <a:gd name="connsiteY10-230" fmla="*/ 48557 h 83430"/>
                <a:gd name="connsiteX11-231" fmla="*/ 93392 w 2537771"/>
                <a:gd name="connsiteY11-232" fmla="*/ 83281 h 83430"/>
                <a:gd name="connsiteX12-233" fmla="*/ 0 w 2537771"/>
                <a:gd name="connsiteY12-234" fmla="*/ 1369 h 83430"/>
                <a:gd name="connsiteX0-235" fmla="*/ 2537771 w 2537771"/>
                <a:gd name="connsiteY0-236" fmla="*/ 13982 h 83934"/>
                <a:gd name="connsiteX1-237" fmla="*/ 2155807 w 2537771"/>
                <a:gd name="connsiteY1-238" fmla="*/ 13982 h 83934"/>
                <a:gd name="connsiteX2-239" fmla="*/ 2086358 w 2537771"/>
                <a:gd name="connsiteY2-240" fmla="*/ 37131 h 83934"/>
                <a:gd name="connsiteX3-241" fmla="*/ 1449751 w 2537771"/>
                <a:gd name="connsiteY3-242" fmla="*/ 60280 h 83934"/>
                <a:gd name="connsiteX4-243" fmla="*/ 1357153 w 2537771"/>
                <a:gd name="connsiteY4-244" fmla="*/ 71855 h 83934"/>
                <a:gd name="connsiteX5-245" fmla="*/ 1276131 w 2537771"/>
                <a:gd name="connsiteY5-246" fmla="*/ 83430 h 83934"/>
                <a:gd name="connsiteX6-247" fmla="*/ 960259 w 2537771"/>
                <a:gd name="connsiteY6-248" fmla="*/ 79670 h 83934"/>
                <a:gd name="connsiteX7-249" fmla="*/ 747671 w 2537771"/>
                <a:gd name="connsiteY7-250" fmla="*/ 60429 h 83934"/>
                <a:gd name="connsiteX8-251" fmla="*/ 526070 w 2537771"/>
                <a:gd name="connsiteY8-252" fmla="*/ 33224 h 83934"/>
                <a:gd name="connsiteX9-253" fmla="*/ 254643 w 2537771"/>
                <a:gd name="connsiteY9-254" fmla="*/ 72152 h 83934"/>
                <a:gd name="connsiteX10-255" fmla="*/ 180158 w 2537771"/>
                <a:gd name="connsiteY10-256" fmla="*/ 48557 h 83934"/>
                <a:gd name="connsiteX11-257" fmla="*/ 93392 w 2537771"/>
                <a:gd name="connsiteY11-258" fmla="*/ 83281 h 83934"/>
                <a:gd name="connsiteX12-259" fmla="*/ 0 w 2537771"/>
                <a:gd name="connsiteY12-260" fmla="*/ 1369 h 83934"/>
                <a:gd name="connsiteX0-261" fmla="*/ 2537771 w 2537771"/>
                <a:gd name="connsiteY0-262" fmla="*/ 13982 h 83934"/>
                <a:gd name="connsiteX1-263" fmla="*/ 2155807 w 2537771"/>
                <a:gd name="connsiteY1-264" fmla="*/ 13982 h 83934"/>
                <a:gd name="connsiteX2-265" fmla="*/ 2086358 w 2537771"/>
                <a:gd name="connsiteY2-266" fmla="*/ 37131 h 83934"/>
                <a:gd name="connsiteX3-267" fmla="*/ 1449751 w 2537771"/>
                <a:gd name="connsiteY3-268" fmla="*/ 60280 h 83934"/>
                <a:gd name="connsiteX4-269" fmla="*/ 1357153 w 2537771"/>
                <a:gd name="connsiteY4-270" fmla="*/ 71855 h 83934"/>
                <a:gd name="connsiteX5-271" fmla="*/ 1276131 w 2537771"/>
                <a:gd name="connsiteY5-272" fmla="*/ 83430 h 83934"/>
                <a:gd name="connsiteX6-273" fmla="*/ 960259 w 2537771"/>
                <a:gd name="connsiteY6-274" fmla="*/ 79670 h 83934"/>
                <a:gd name="connsiteX7-275" fmla="*/ 747671 w 2537771"/>
                <a:gd name="connsiteY7-276" fmla="*/ 60429 h 83934"/>
                <a:gd name="connsiteX8-277" fmla="*/ 526070 w 2537771"/>
                <a:gd name="connsiteY8-278" fmla="*/ 33224 h 83934"/>
                <a:gd name="connsiteX9-279" fmla="*/ 254643 w 2537771"/>
                <a:gd name="connsiteY9-280" fmla="*/ 72152 h 83934"/>
                <a:gd name="connsiteX10-281" fmla="*/ 180158 w 2537771"/>
                <a:gd name="connsiteY10-282" fmla="*/ 48557 h 83934"/>
                <a:gd name="connsiteX11-283" fmla="*/ 93392 w 2537771"/>
                <a:gd name="connsiteY11-284" fmla="*/ 83281 h 83934"/>
                <a:gd name="connsiteX12-285" fmla="*/ 0 w 2537771"/>
                <a:gd name="connsiteY12-286" fmla="*/ 1369 h 83934"/>
                <a:gd name="connsiteX0-287" fmla="*/ 2537771 w 2537771"/>
                <a:gd name="connsiteY0-288" fmla="*/ 13982 h 85357"/>
                <a:gd name="connsiteX1-289" fmla="*/ 2155807 w 2537771"/>
                <a:gd name="connsiteY1-290" fmla="*/ 13982 h 85357"/>
                <a:gd name="connsiteX2-291" fmla="*/ 2086358 w 2537771"/>
                <a:gd name="connsiteY2-292" fmla="*/ 37131 h 85357"/>
                <a:gd name="connsiteX3-293" fmla="*/ 1449751 w 2537771"/>
                <a:gd name="connsiteY3-294" fmla="*/ 60280 h 85357"/>
                <a:gd name="connsiteX4-295" fmla="*/ 1365106 w 2537771"/>
                <a:gd name="connsiteY4-296" fmla="*/ 52317 h 85357"/>
                <a:gd name="connsiteX5-297" fmla="*/ 1276131 w 2537771"/>
                <a:gd name="connsiteY5-298" fmla="*/ 83430 h 85357"/>
                <a:gd name="connsiteX6-299" fmla="*/ 960259 w 2537771"/>
                <a:gd name="connsiteY6-300" fmla="*/ 79670 h 85357"/>
                <a:gd name="connsiteX7-301" fmla="*/ 747671 w 2537771"/>
                <a:gd name="connsiteY7-302" fmla="*/ 60429 h 85357"/>
                <a:gd name="connsiteX8-303" fmla="*/ 526070 w 2537771"/>
                <a:gd name="connsiteY8-304" fmla="*/ 33224 h 85357"/>
                <a:gd name="connsiteX9-305" fmla="*/ 254643 w 2537771"/>
                <a:gd name="connsiteY9-306" fmla="*/ 72152 h 85357"/>
                <a:gd name="connsiteX10-307" fmla="*/ 180158 w 2537771"/>
                <a:gd name="connsiteY10-308" fmla="*/ 48557 h 85357"/>
                <a:gd name="connsiteX11-309" fmla="*/ 93392 w 2537771"/>
                <a:gd name="connsiteY11-310" fmla="*/ 83281 h 85357"/>
                <a:gd name="connsiteX12-311" fmla="*/ 0 w 2537771"/>
                <a:gd name="connsiteY12-312" fmla="*/ 1369 h 85357"/>
                <a:gd name="connsiteX0-313" fmla="*/ 2537771 w 2537771"/>
                <a:gd name="connsiteY0-314" fmla="*/ 13982 h 85357"/>
                <a:gd name="connsiteX1-315" fmla="*/ 2155807 w 2537771"/>
                <a:gd name="connsiteY1-316" fmla="*/ 13982 h 85357"/>
                <a:gd name="connsiteX2-317" fmla="*/ 2086358 w 2537771"/>
                <a:gd name="connsiteY2-318" fmla="*/ 37131 h 85357"/>
                <a:gd name="connsiteX3-319" fmla="*/ 1604819 w 2537771"/>
                <a:gd name="connsiteY3-320" fmla="*/ 72003 h 85357"/>
                <a:gd name="connsiteX4-321" fmla="*/ 1365106 w 2537771"/>
                <a:gd name="connsiteY4-322" fmla="*/ 52317 h 85357"/>
                <a:gd name="connsiteX5-323" fmla="*/ 1276131 w 2537771"/>
                <a:gd name="connsiteY5-324" fmla="*/ 83430 h 85357"/>
                <a:gd name="connsiteX6-325" fmla="*/ 960259 w 2537771"/>
                <a:gd name="connsiteY6-326" fmla="*/ 79670 h 85357"/>
                <a:gd name="connsiteX7-327" fmla="*/ 747671 w 2537771"/>
                <a:gd name="connsiteY7-328" fmla="*/ 60429 h 85357"/>
                <a:gd name="connsiteX8-329" fmla="*/ 526070 w 2537771"/>
                <a:gd name="connsiteY8-330" fmla="*/ 33224 h 85357"/>
                <a:gd name="connsiteX9-331" fmla="*/ 254643 w 2537771"/>
                <a:gd name="connsiteY9-332" fmla="*/ 72152 h 85357"/>
                <a:gd name="connsiteX10-333" fmla="*/ 180158 w 2537771"/>
                <a:gd name="connsiteY10-334" fmla="*/ 48557 h 85357"/>
                <a:gd name="connsiteX11-335" fmla="*/ 93392 w 2537771"/>
                <a:gd name="connsiteY11-336" fmla="*/ 83281 h 85357"/>
                <a:gd name="connsiteX12-337" fmla="*/ 0 w 2537771"/>
                <a:gd name="connsiteY12-338" fmla="*/ 1369 h 85357"/>
                <a:gd name="connsiteX0-339" fmla="*/ 2537771 w 2537771"/>
                <a:gd name="connsiteY0-340" fmla="*/ 13982 h 83281"/>
                <a:gd name="connsiteX1-341" fmla="*/ 2155807 w 2537771"/>
                <a:gd name="connsiteY1-342" fmla="*/ 13982 h 83281"/>
                <a:gd name="connsiteX2-343" fmla="*/ 2086358 w 2537771"/>
                <a:gd name="connsiteY2-344" fmla="*/ 37131 h 83281"/>
                <a:gd name="connsiteX3-345" fmla="*/ 1604819 w 2537771"/>
                <a:gd name="connsiteY3-346" fmla="*/ 72003 h 83281"/>
                <a:gd name="connsiteX4-347" fmla="*/ 1365106 w 2537771"/>
                <a:gd name="connsiteY4-348" fmla="*/ 52317 h 83281"/>
                <a:gd name="connsiteX5-349" fmla="*/ 1188657 w 2537771"/>
                <a:gd name="connsiteY5-350" fmla="*/ 71707 h 83281"/>
                <a:gd name="connsiteX6-351" fmla="*/ 960259 w 2537771"/>
                <a:gd name="connsiteY6-352" fmla="*/ 79670 h 83281"/>
                <a:gd name="connsiteX7-353" fmla="*/ 747671 w 2537771"/>
                <a:gd name="connsiteY7-354" fmla="*/ 60429 h 83281"/>
                <a:gd name="connsiteX8-355" fmla="*/ 526070 w 2537771"/>
                <a:gd name="connsiteY8-356" fmla="*/ 33224 h 83281"/>
                <a:gd name="connsiteX9-357" fmla="*/ 254643 w 2537771"/>
                <a:gd name="connsiteY9-358" fmla="*/ 72152 h 83281"/>
                <a:gd name="connsiteX10-359" fmla="*/ 180158 w 2537771"/>
                <a:gd name="connsiteY10-360" fmla="*/ 48557 h 83281"/>
                <a:gd name="connsiteX11-361" fmla="*/ 93392 w 2537771"/>
                <a:gd name="connsiteY11-362" fmla="*/ 83281 h 83281"/>
                <a:gd name="connsiteX12-363" fmla="*/ 0 w 2537771"/>
                <a:gd name="connsiteY12-364" fmla="*/ 1369 h 83281"/>
                <a:gd name="connsiteX0-365" fmla="*/ 2537771 w 2537771"/>
                <a:gd name="connsiteY0-366" fmla="*/ 12613 h 81912"/>
                <a:gd name="connsiteX1-367" fmla="*/ 2191592 w 2537771"/>
                <a:gd name="connsiteY1-368" fmla="*/ 39967 h 81912"/>
                <a:gd name="connsiteX2-369" fmla="*/ 2086358 w 2537771"/>
                <a:gd name="connsiteY2-370" fmla="*/ 35762 h 81912"/>
                <a:gd name="connsiteX3-371" fmla="*/ 1604819 w 2537771"/>
                <a:gd name="connsiteY3-372" fmla="*/ 70634 h 81912"/>
                <a:gd name="connsiteX4-373" fmla="*/ 1365106 w 2537771"/>
                <a:gd name="connsiteY4-374" fmla="*/ 50948 h 81912"/>
                <a:gd name="connsiteX5-375" fmla="*/ 1188657 w 2537771"/>
                <a:gd name="connsiteY5-376" fmla="*/ 70338 h 81912"/>
                <a:gd name="connsiteX6-377" fmla="*/ 960259 w 2537771"/>
                <a:gd name="connsiteY6-378" fmla="*/ 78301 h 81912"/>
                <a:gd name="connsiteX7-379" fmla="*/ 747671 w 2537771"/>
                <a:gd name="connsiteY7-380" fmla="*/ 59060 h 81912"/>
                <a:gd name="connsiteX8-381" fmla="*/ 526070 w 2537771"/>
                <a:gd name="connsiteY8-382" fmla="*/ 31855 h 81912"/>
                <a:gd name="connsiteX9-383" fmla="*/ 254643 w 2537771"/>
                <a:gd name="connsiteY9-384" fmla="*/ 70783 h 81912"/>
                <a:gd name="connsiteX10-385" fmla="*/ 180158 w 2537771"/>
                <a:gd name="connsiteY10-386" fmla="*/ 47188 h 81912"/>
                <a:gd name="connsiteX11-387" fmla="*/ 93392 w 2537771"/>
                <a:gd name="connsiteY11-388" fmla="*/ 81912 h 81912"/>
                <a:gd name="connsiteX12-389" fmla="*/ 0 w 2537771"/>
                <a:gd name="connsiteY12-390" fmla="*/ 0 h 81912"/>
                <a:gd name="connsiteX0-391" fmla="*/ 2537771 w 2537771"/>
                <a:gd name="connsiteY0-392" fmla="*/ 12613 h 81912"/>
                <a:gd name="connsiteX1-393" fmla="*/ 2191592 w 2537771"/>
                <a:gd name="connsiteY1-394" fmla="*/ 39967 h 81912"/>
                <a:gd name="connsiteX2-395" fmla="*/ 2054548 w 2537771"/>
                <a:gd name="connsiteY2-396" fmla="*/ 27946 h 81912"/>
                <a:gd name="connsiteX3-397" fmla="*/ 1604819 w 2537771"/>
                <a:gd name="connsiteY3-398" fmla="*/ 70634 h 81912"/>
                <a:gd name="connsiteX4-399" fmla="*/ 1365106 w 2537771"/>
                <a:gd name="connsiteY4-400" fmla="*/ 50948 h 81912"/>
                <a:gd name="connsiteX5-401" fmla="*/ 1188657 w 2537771"/>
                <a:gd name="connsiteY5-402" fmla="*/ 70338 h 81912"/>
                <a:gd name="connsiteX6-403" fmla="*/ 960259 w 2537771"/>
                <a:gd name="connsiteY6-404" fmla="*/ 78301 h 81912"/>
                <a:gd name="connsiteX7-405" fmla="*/ 747671 w 2537771"/>
                <a:gd name="connsiteY7-406" fmla="*/ 59060 h 81912"/>
                <a:gd name="connsiteX8-407" fmla="*/ 526070 w 2537771"/>
                <a:gd name="connsiteY8-408" fmla="*/ 31855 h 81912"/>
                <a:gd name="connsiteX9-409" fmla="*/ 254643 w 2537771"/>
                <a:gd name="connsiteY9-410" fmla="*/ 70783 h 81912"/>
                <a:gd name="connsiteX10-411" fmla="*/ 180158 w 2537771"/>
                <a:gd name="connsiteY10-412" fmla="*/ 47188 h 81912"/>
                <a:gd name="connsiteX11-413" fmla="*/ 93392 w 2537771"/>
                <a:gd name="connsiteY11-414" fmla="*/ 81912 h 81912"/>
                <a:gd name="connsiteX12-415" fmla="*/ 0 w 2537771"/>
                <a:gd name="connsiteY12-416" fmla="*/ 0 h 81912"/>
                <a:gd name="connsiteX0-417" fmla="*/ 2537771 w 2537771"/>
                <a:gd name="connsiteY0-418" fmla="*/ 12613 h 79392"/>
                <a:gd name="connsiteX1-419" fmla="*/ 2191592 w 2537771"/>
                <a:gd name="connsiteY1-420" fmla="*/ 39967 h 79392"/>
                <a:gd name="connsiteX2-421" fmla="*/ 2054548 w 2537771"/>
                <a:gd name="connsiteY2-422" fmla="*/ 27946 h 79392"/>
                <a:gd name="connsiteX3-423" fmla="*/ 1604819 w 2537771"/>
                <a:gd name="connsiteY3-424" fmla="*/ 70634 h 79392"/>
                <a:gd name="connsiteX4-425" fmla="*/ 1365106 w 2537771"/>
                <a:gd name="connsiteY4-426" fmla="*/ 50948 h 79392"/>
                <a:gd name="connsiteX5-427" fmla="*/ 1188657 w 2537771"/>
                <a:gd name="connsiteY5-428" fmla="*/ 70338 h 79392"/>
                <a:gd name="connsiteX6-429" fmla="*/ 960259 w 2537771"/>
                <a:gd name="connsiteY6-430" fmla="*/ 78301 h 79392"/>
                <a:gd name="connsiteX7-431" fmla="*/ 747671 w 2537771"/>
                <a:gd name="connsiteY7-432" fmla="*/ 59060 h 79392"/>
                <a:gd name="connsiteX8-433" fmla="*/ 526070 w 2537771"/>
                <a:gd name="connsiteY8-434" fmla="*/ 31855 h 79392"/>
                <a:gd name="connsiteX9-435" fmla="*/ 254643 w 2537771"/>
                <a:gd name="connsiteY9-436" fmla="*/ 70783 h 79392"/>
                <a:gd name="connsiteX10-437" fmla="*/ 180158 w 2537771"/>
                <a:gd name="connsiteY10-438" fmla="*/ 47188 h 79392"/>
                <a:gd name="connsiteX11-439" fmla="*/ 105320 w 2537771"/>
                <a:gd name="connsiteY11-440" fmla="*/ 62373 h 79392"/>
                <a:gd name="connsiteX12-441" fmla="*/ 0 w 2537771"/>
                <a:gd name="connsiteY12-442" fmla="*/ 0 h 793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2537771" h="79392">
                  <a:moveTo>
                    <a:pt x="2537771" y="12613"/>
                  </a:moveTo>
                  <a:cubicBezTo>
                    <a:pt x="2372259" y="-2434"/>
                    <a:pt x="2272129" y="37412"/>
                    <a:pt x="2191592" y="39967"/>
                  </a:cubicBezTo>
                  <a:cubicBezTo>
                    <a:pt x="2111055" y="42522"/>
                    <a:pt x="2152344" y="22835"/>
                    <a:pt x="2054548" y="27946"/>
                  </a:cubicBezTo>
                  <a:cubicBezTo>
                    <a:pt x="1956753" y="33057"/>
                    <a:pt x="2056264" y="56072"/>
                    <a:pt x="1604819" y="70634"/>
                  </a:cubicBezTo>
                  <a:cubicBezTo>
                    <a:pt x="1524915" y="64072"/>
                    <a:pt x="1434466" y="50997"/>
                    <a:pt x="1365106" y="50948"/>
                  </a:cubicBezTo>
                  <a:cubicBezTo>
                    <a:pt x="1295746" y="50899"/>
                    <a:pt x="1256132" y="65779"/>
                    <a:pt x="1188657" y="70338"/>
                  </a:cubicBezTo>
                  <a:cubicBezTo>
                    <a:pt x="1121183" y="74897"/>
                    <a:pt x="1114588" y="82159"/>
                    <a:pt x="960259" y="78301"/>
                  </a:cubicBezTo>
                  <a:cubicBezTo>
                    <a:pt x="937110" y="70585"/>
                    <a:pt x="820036" y="66801"/>
                    <a:pt x="747671" y="59060"/>
                  </a:cubicBezTo>
                  <a:cubicBezTo>
                    <a:pt x="675306" y="51319"/>
                    <a:pt x="608241" y="29901"/>
                    <a:pt x="526070" y="31855"/>
                  </a:cubicBezTo>
                  <a:cubicBezTo>
                    <a:pt x="443899" y="33809"/>
                    <a:pt x="312295" y="68228"/>
                    <a:pt x="254643" y="70783"/>
                  </a:cubicBezTo>
                  <a:cubicBezTo>
                    <a:pt x="196991" y="73338"/>
                    <a:pt x="205045" y="48590"/>
                    <a:pt x="180158" y="47188"/>
                  </a:cubicBezTo>
                  <a:cubicBezTo>
                    <a:pt x="155271" y="45786"/>
                    <a:pt x="113036" y="50798"/>
                    <a:pt x="105320" y="62373"/>
                  </a:cubicBezTo>
                  <a:cubicBezTo>
                    <a:pt x="49008" y="38977"/>
                    <a:pt x="8599" y="82012"/>
                    <a:pt x="0" y="0"/>
                  </a:cubicBezTo>
                </a:path>
              </a:pathLst>
            </a:custGeom>
            <a:noFill/>
            <a:ln w="349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3" name="Freeform 118"/>
            <p:cNvSpPr>
              <a:spLocks noEditPoints="1"/>
            </p:cNvSpPr>
            <p:nvPr/>
          </p:nvSpPr>
          <p:spPr bwMode="auto">
            <a:xfrm flipH="1">
              <a:off x="10124063" y="5530041"/>
              <a:ext cx="1513841" cy="619089"/>
            </a:xfrm>
            <a:custGeom>
              <a:avLst/>
              <a:gdLst>
                <a:gd name="T0" fmla="*/ 250 w 257"/>
                <a:gd name="T1" fmla="*/ 87 h 92"/>
                <a:gd name="T2" fmla="*/ 215 w 257"/>
                <a:gd name="T3" fmla="*/ 84 h 92"/>
                <a:gd name="T4" fmla="*/ 204 w 257"/>
                <a:gd name="T5" fmla="*/ 87 h 92"/>
                <a:gd name="T6" fmla="*/ 146 w 257"/>
                <a:gd name="T7" fmla="*/ 88 h 92"/>
                <a:gd name="T8" fmla="*/ 116 w 257"/>
                <a:gd name="T9" fmla="*/ 85 h 92"/>
                <a:gd name="T10" fmla="*/ 54 w 257"/>
                <a:gd name="T11" fmla="*/ 54 h 92"/>
                <a:gd name="T12" fmla="*/ 2 w 257"/>
                <a:gd name="T13" fmla="*/ 30 h 92"/>
                <a:gd name="T14" fmla="*/ 16 w 257"/>
                <a:gd name="T15" fmla="*/ 0 h 92"/>
                <a:gd name="T16" fmla="*/ 42 w 257"/>
                <a:gd name="T17" fmla="*/ 12 h 92"/>
                <a:gd name="T18" fmla="*/ 78 w 257"/>
                <a:gd name="T19" fmla="*/ 31 h 92"/>
                <a:gd name="T20" fmla="*/ 134 w 257"/>
                <a:gd name="T21" fmla="*/ 61 h 92"/>
                <a:gd name="T22" fmla="*/ 171 w 257"/>
                <a:gd name="T23" fmla="*/ 84 h 92"/>
                <a:gd name="T24" fmla="*/ 186 w 257"/>
                <a:gd name="T25" fmla="*/ 72 h 92"/>
                <a:gd name="T26" fmla="*/ 206 w 257"/>
                <a:gd name="T27" fmla="*/ 71 h 92"/>
                <a:gd name="T28" fmla="*/ 225 w 257"/>
                <a:gd name="T29" fmla="*/ 79 h 92"/>
                <a:gd name="T30" fmla="*/ 254 w 257"/>
                <a:gd name="T31" fmla="*/ 82 h 92"/>
                <a:gd name="T32" fmla="*/ 237 w 257"/>
                <a:gd name="T33" fmla="*/ 80 h 92"/>
                <a:gd name="T34" fmla="*/ 217 w 257"/>
                <a:gd name="T35" fmla="*/ 82 h 92"/>
                <a:gd name="T36" fmla="*/ 244 w 257"/>
                <a:gd name="T37" fmla="*/ 82 h 92"/>
                <a:gd name="T38" fmla="*/ 187 w 257"/>
                <a:gd name="T39" fmla="*/ 70 h 92"/>
                <a:gd name="T40" fmla="*/ 188 w 257"/>
                <a:gd name="T41" fmla="*/ 86 h 92"/>
                <a:gd name="T42" fmla="*/ 158 w 257"/>
                <a:gd name="T43" fmla="*/ 84 h 92"/>
                <a:gd name="T44" fmla="*/ 172 w 257"/>
                <a:gd name="T45" fmla="*/ 87 h 92"/>
                <a:gd name="T46" fmla="*/ 195 w 257"/>
                <a:gd name="T47" fmla="*/ 74 h 92"/>
                <a:gd name="T48" fmla="*/ 202 w 257"/>
                <a:gd name="T49" fmla="*/ 72 h 92"/>
                <a:gd name="T50" fmla="*/ 211 w 257"/>
                <a:gd name="T51" fmla="*/ 78 h 92"/>
                <a:gd name="T52" fmla="*/ 148 w 257"/>
                <a:gd name="T53" fmla="*/ 85 h 92"/>
                <a:gd name="T54" fmla="*/ 132 w 257"/>
                <a:gd name="T55" fmla="*/ 72 h 92"/>
                <a:gd name="T56" fmla="*/ 139 w 257"/>
                <a:gd name="T57" fmla="*/ 85 h 92"/>
                <a:gd name="T58" fmla="*/ 122 w 257"/>
                <a:gd name="T59" fmla="*/ 58 h 92"/>
                <a:gd name="T60" fmla="*/ 130 w 257"/>
                <a:gd name="T61" fmla="*/ 71 h 92"/>
                <a:gd name="T62" fmla="*/ 70 w 257"/>
                <a:gd name="T63" fmla="*/ 56 h 92"/>
                <a:gd name="T64" fmla="*/ 110 w 257"/>
                <a:gd name="T65" fmla="*/ 76 h 92"/>
                <a:gd name="T66" fmla="*/ 120 w 257"/>
                <a:gd name="T67" fmla="*/ 57 h 92"/>
                <a:gd name="T68" fmla="*/ 74 w 257"/>
                <a:gd name="T69" fmla="*/ 31 h 92"/>
                <a:gd name="T70" fmla="*/ 111 w 257"/>
                <a:gd name="T71" fmla="*/ 55 h 92"/>
                <a:gd name="T72" fmla="*/ 91 w 257"/>
                <a:gd name="T73" fmla="*/ 60 h 92"/>
                <a:gd name="T74" fmla="*/ 53 w 257"/>
                <a:gd name="T75" fmla="*/ 37 h 92"/>
                <a:gd name="T76" fmla="*/ 34 w 257"/>
                <a:gd name="T77" fmla="*/ 10 h 92"/>
                <a:gd name="T78" fmla="*/ 112 w 257"/>
                <a:gd name="T79" fmla="*/ 59 h 92"/>
                <a:gd name="T80" fmla="*/ 77 w 257"/>
                <a:gd name="T81" fmla="*/ 39 h 92"/>
                <a:gd name="T82" fmla="*/ 49 w 257"/>
                <a:gd name="T83" fmla="*/ 22 h 92"/>
                <a:gd name="T84" fmla="*/ 58 w 257"/>
                <a:gd name="T85" fmla="*/ 39 h 92"/>
                <a:gd name="T86" fmla="*/ 113 w 257"/>
                <a:gd name="T87" fmla="*/ 60 h 92"/>
                <a:gd name="T88" fmla="*/ 110 w 257"/>
                <a:gd name="T89" fmla="*/ 78 h 92"/>
                <a:gd name="T90" fmla="*/ 67 w 257"/>
                <a:gd name="T91" fmla="*/ 57 h 92"/>
                <a:gd name="T92" fmla="*/ 21 w 257"/>
                <a:gd name="T93" fmla="*/ 38 h 92"/>
                <a:gd name="T94" fmla="*/ 102 w 257"/>
                <a:gd name="T95" fmla="*/ 75 h 92"/>
                <a:gd name="T96" fmla="*/ 32 w 257"/>
                <a:gd name="T97" fmla="*/ 8 h 92"/>
                <a:gd name="T98" fmla="*/ 18 w 257"/>
                <a:gd name="T99" fmla="*/ 37 h 92"/>
                <a:gd name="T100" fmla="*/ 8 w 257"/>
                <a:gd name="T101" fmla="*/ 9 h 92"/>
                <a:gd name="T102" fmla="*/ 7 w 257"/>
                <a:gd name="T103" fmla="*/ 28 h 92"/>
                <a:gd name="T104" fmla="*/ 20 w 257"/>
                <a:gd name="T105"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7" h="92">
                  <a:moveTo>
                    <a:pt x="256" y="83"/>
                  </a:moveTo>
                  <a:cubicBezTo>
                    <a:pt x="256" y="84"/>
                    <a:pt x="257" y="87"/>
                    <a:pt x="256" y="89"/>
                  </a:cubicBezTo>
                  <a:cubicBezTo>
                    <a:pt x="253" y="89"/>
                    <a:pt x="253" y="88"/>
                    <a:pt x="250" y="87"/>
                  </a:cubicBezTo>
                  <a:cubicBezTo>
                    <a:pt x="244" y="86"/>
                    <a:pt x="238" y="83"/>
                    <a:pt x="231" y="84"/>
                  </a:cubicBezTo>
                  <a:cubicBezTo>
                    <a:pt x="229" y="84"/>
                    <a:pt x="227" y="86"/>
                    <a:pt x="225" y="86"/>
                  </a:cubicBezTo>
                  <a:cubicBezTo>
                    <a:pt x="221" y="86"/>
                    <a:pt x="219" y="84"/>
                    <a:pt x="215" y="84"/>
                  </a:cubicBezTo>
                  <a:cubicBezTo>
                    <a:pt x="212" y="82"/>
                    <a:pt x="208" y="79"/>
                    <a:pt x="205" y="76"/>
                  </a:cubicBezTo>
                  <a:cubicBezTo>
                    <a:pt x="206" y="79"/>
                    <a:pt x="208" y="81"/>
                    <a:pt x="208" y="84"/>
                  </a:cubicBezTo>
                  <a:cubicBezTo>
                    <a:pt x="207" y="86"/>
                    <a:pt x="205" y="86"/>
                    <a:pt x="204" y="87"/>
                  </a:cubicBezTo>
                  <a:cubicBezTo>
                    <a:pt x="196" y="87"/>
                    <a:pt x="189" y="90"/>
                    <a:pt x="183" y="91"/>
                  </a:cubicBezTo>
                  <a:cubicBezTo>
                    <a:pt x="172" y="91"/>
                    <a:pt x="163" y="85"/>
                    <a:pt x="152" y="86"/>
                  </a:cubicBezTo>
                  <a:cubicBezTo>
                    <a:pt x="150" y="87"/>
                    <a:pt x="148" y="88"/>
                    <a:pt x="146" y="88"/>
                  </a:cubicBezTo>
                  <a:cubicBezTo>
                    <a:pt x="142" y="88"/>
                    <a:pt x="138" y="87"/>
                    <a:pt x="134" y="87"/>
                  </a:cubicBezTo>
                  <a:cubicBezTo>
                    <a:pt x="130" y="87"/>
                    <a:pt x="125" y="86"/>
                    <a:pt x="121" y="86"/>
                  </a:cubicBezTo>
                  <a:cubicBezTo>
                    <a:pt x="119" y="87"/>
                    <a:pt x="117" y="87"/>
                    <a:pt x="116" y="85"/>
                  </a:cubicBezTo>
                  <a:cubicBezTo>
                    <a:pt x="105" y="79"/>
                    <a:pt x="94" y="73"/>
                    <a:pt x="83" y="67"/>
                  </a:cubicBezTo>
                  <a:cubicBezTo>
                    <a:pt x="79" y="65"/>
                    <a:pt x="76" y="63"/>
                    <a:pt x="72" y="61"/>
                  </a:cubicBezTo>
                  <a:cubicBezTo>
                    <a:pt x="66" y="59"/>
                    <a:pt x="60" y="57"/>
                    <a:pt x="54" y="54"/>
                  </a:cubicBezTo>
                  <a:cubicBezTo>
                    <a:pt x="43" y="49"/>
                    <a:pt x="31" y="46"/>
                    <a:pt x="21" y="40"/>
                  </a:cubicBezTo>
                  <a:cubicBezTo>
                    <a:pt x="17" y="38"/>
                    <a:pt x="12" y="36"/>
                    <a:pt x="8" y="34"/>
                  </a:cubicBezTo>
                  <a:cubicBezTo>
                    <a:pt x="6" y="32"/>
                    <a:pt x="4" y="32"/>
                    <a:pt x="2" y="30"/>
                  </a:cubicBezTo>
                  <a:cubicBezTo>
                    <a:pt x="1" y="28"/>
                    <a:pt x="0" y="26"/>
                    <a:pt x="0" y="24"/>
                  </a:cubicBezTo>
                  <a:cubicBezTo>
                    <a:pt x="0" y="18"/>
                    <a:pt x="5" y="9"/>
                    <a:pt x="8" y="5"/>
                  </a:cubicBezTo>
                  <a:cubicBezTo>
                    <a:pt x="10" y="3"/>
                    <a:pt x="13" y="1"/>
                    <a:pt x="16" y="0"/>
                  </a:cubicBezTo>
                  <a:cubicBezTo>
                    <a:pt x="17" y="0"/>
                    <a:pt x="19" y="0"/>
                    <a:pt x="20" y="0"/>
                  </a:cubicBezTo>
                  <a:cubicBezTo>
                    <a:pt x="26" y="3"/>
                    <a:pt x="33" y="7"/>
                    <a:pt x="39" y="10"/>
                  </a:cubicBezTo>
                  <a:cubicBezTo>
                    <a:pt x="40" y="11"/>
                    <a:pt x="41" y="11"/>
                    <a:pt x="42" y="12"/>
                  </a:cubicBezTo>
                  <a:cubicBezTo>
                    <a:pt x="45" y="13"/>
                    <a:pt x="48" y="15"/>
                    <a:pt x="52" y="17"/>
                  </a:cubicBezTo>
                  <a:cubicBezTo>
                    <a:pt x="58" y="20"/>
                    <a:pt x="64" y="23"/>
                    <a:pt x="70" y="26"/>
                  </a:cubicBezTo>
                  <a:cubicBezTo>
                    <a:pt x="73" y="28"/>
                    <a:pt x="75" y="30"/>
                    <a:pt x="78" y="31"/>
                  </a:cubicBezTo>
                  <a:cubicBezTo>
                    <a:pt x="91" y="39"/>
                    <a:pt x="104" y="46"/>
                    <a:pt x="117" y="53"/>
                  </a:cubicBezTo>
                  <a:cubicBezTo>
                    <a:pt x="120" y="55"/>
                    <a:pt x="123" y="56"/>
                    <a:pt x="126" y="57"/>
                  </a:cubicBezTo>
                  <a:cubicBezTo>
                    <a:pt x="128" y="59"/>
                    <a:pt x="131" y="61"/>
                    <a:pt x="134" y="61"/>
                  </a:cubicBezTo>
                  <a:cubicBezTo>
                    <a:pt x="139" y="68"/>
                    <a:pt x="145" y="74"/>
                    <a:pt x="150" y="82"/>
                  </a:cubicBezTo>
                  <a:cubicBezTo>
                    <a:pt x="153" y="81"/>
                    <a:pt x="157" y="82"/>
                    <a:pt x="162" y="82"/>
                  </a:cubicBezTo>
                  <a:cubicBezTo>
                    <a:pt x="165" y="82"/>
                    <a:pt x="168" y="83"/>
                    <a:pt x="171" y="84"/>
                  </a:cubicBezTo>
                  <a:cubicBezTo>
                    <a:pt x="176" y="84"/>
                    <a:pt x="181" y="84"/>
                    <a:pt x="185" y="84"/>
                  </a:cubicBezTo>
                  <a:cubicBezTo>
                    <a:pt x="191" y="85"/>
                    <a:pt x="196" y="83"/>
                    <a:pt x="200" y="80"/>
                  </a:cubicBezTo>
                  <a:cubicBezTo>
                    <a:pt x="198" y="75"/>
                    <a:pt x="188" y="78"/>
                    <a:pt x="186" y="72"/>
                  </a:cubicBezTo>
                  <a:cubicBezTo>
                    <a:pt x="185" y="67"/>
                    <a:pt x="190" y="65"/>
                    <a:pt x="195" y="66"/>
                  </a:cubicBezTo>
                  <a:cubicBezTo>
                    <a:pt x="196" y="66"/>
                    <a:pt x="197" y="66"/>
                    <a:pt x="198" y="67"/>
                  </a:cubicBezTo>
                  <a:cubicBezTo>
                    <a:pt x="201" y="68"/>
                    <a:pt x="203" y="70"/>
                    <a:pt x="206" y="71"/>
                  </a:cubicBezTo>
                  <a:cubicBezTo>
                    <a:pt x="208" y="73"/>
                    <a:pt x="211" y="76"/>
                    <a:pt x="213" y="77"/>
                  </a:cubicBezTo>
                  <a:cubicBezTo>
                    <a:pt x="214" y="78"/>
                    <a:pt x="216" y="78"/>
                    <a:pt x="218" y="79"/>
                  </a:cubicBezTo>
                  <a:cubicBezTo>
                    <a:pt x="221" y="80"/>
                    <a:pt x="222" y="80"/>
                    <a:pt x="225" y="79"/>
                  </a:cubicBezTo>
                  <a:cubicBezTo>
                    <a:pt x="228" y="79"/>
                    <a:pt x="232" y="78"/>
                    <a:pt x="235" y="78"/>
                  </a:cubicBezTo>
                  <a:cubicBezTo>
                    <a:pt x="238" y="78"/>
                    <a:pt x="242" y="80"/>
                    <a:pt x="246" y="81"/>
                  </a:cubicBezTo>
                  <a:cubicBezTo>
                    <a:pt x="249" y="82"/>
                    <a:pt x="253" y="82"/>
                    <a:pt x="254" y="82"/>
                  </a:cubicBezTo>
                  <a:cubicBezTo>
                    <a:pt x="255" y="83"/>
                    <a:pt x="255" y="82"/>
                    <a:pt x="256" y="83"/>
                  </a:cubicBezTo>
                  <a:close/>
                  <a:moveTo>
                    <a:pt x="244" y="82"/>
                  </a:moveTo>
                  <a:cubicBezTo>
                    <a:pt x="242" y="82"/>
                    <a:pt x="239" y="81"/>
                    <a:pt x="237" y="80"/>
                  </a:cubicBezTo>
                  <a:cubicBezTo>
                    <a:pt x="231" y="80"/>
                    <a:pt x="226" y="82"/>
                    <a:pt x="221" y="82"/>
                  </a:cubicBezTo>
                  <a:cubicBezTo>
                    <a:pt x="217" y="81"/>
                    <a:pt x="215" y="80"/>
                    <a:pt x="212" y="79"/>
                  </a:cubicBezTo>
                  <a:cubicBezTo>
                    <a:pt x="213" y="80"/>
                    <a:pt x="215" y="82"/>
                    <a:pt x="217" y="82"/>
                  </a:cubicBezTo>
                  <a:cubicBezTo>
                    <a:pt x="223" y="84"/>
                    <a:pt x="227" y="82"/>
                    <a:pt x="232" y="82"/>
                  </a:cubicBezTo>
                  <a:cubicBezTo>
                    <a:pt x="241" y="81"/>
                    <a:pt x="247" y="85"/>
                    <a:pt x="254" y="86"/>
                  </a:cubicBezTo>
                  <a:cubicBezTo>
                    <a:pt x="254" y="82"/>
                    <a:pt x="249" y="83"/>
                    <a:pt x="244" y="82"/>
                  </a:cubicBezTo>
                  <a:close/>
                  <a:moveTo>
                    <a:pt x="205" y="74"/>
                  </a:moveTo>
                  <a:cubicBezTo>
                    <a:pt x="204" y="71"/>
                    <a:pt x="201" y="70"/>
                    <a:pt x="198" y="69"/>
                  </a:cubicBezTo>
                  <a:cubicBezTo>
                    <a:pt x="195" y="68"/>
                    <a:pt x="188" y="65"/>
                    <a:pt x="187" y="70"/>
                  </a:cubicBezTo>
                  <a:cubicBezTo>
                    <a:pt x="187" y="75"/>
                    <a:pt x="194" y="74"/>
                    <a:pt x="198" y="76"/>
                  </a:cubicBezTo>
                  <a:cubicBezTo>
                    <a:pt x="200" y="76"/>
                    <a:pt x="203" y="79"/>
                    <a:pt x="203" y="81"/>
                  </a:cubicBezTo>
                  <a:cubicBezTo>
                    <a:pt x="202" y="83"/>
                    <a:pt x="192" y="86"/>
                    <a:pt x="188" y="86"/>
                  </a:cubicBezTo>
                  <a:cubicBezTo>
                    <a:pt x="183" y="86"/>
                    <a:pt x="178" y="86"/>
                    <a:pt x="174" y="85"/>
                  </a:cubicBezTo>
                  <a:cubicBezTo>
                    <a:pt x="170" y="85"/>
                    <a:pt x="165" y="83"/>
                    <a:pt x="161" y="83"/>
                  </a:cubicBezTo>
                  <a:cubicBezTo>
                    <a:pt x="160" y="83"/>
                    <a:pt x="159" y="84"/>
                    <a:pt x="158" y="84"/>
                  </a:cubicBezTo>
                  <a:cubicBezTo>
                    <a:pt x="155" y="83"/>
                    <a:pt x="152" y="82"/>
                    <a:pt x="151" y="85"/>
                  </a:cubicBezTo>
                  <a:cubicBezTo>
                    <a:pt x="155" y="85"/>
                    <a:pt x="160" y="85"/>
                    <a:pt x="164" y="85"/>
                  </a:cubicBezTo>
                  <a:cubicBezTo>
                    <a:pt x="167" y="86"/>
                    <a:pt x="169" y="88"/>
                    <a:pt x="172" y="87"/>
                  </a:cubicBezTo>
                  <a:cubicBezTo>
                    <a:pt x="184" y="92"/>
                    <a:pt x="193" y="85"/>
                    <a:pt x="205" y="85"/>
                  </a:cubicBezTo>
                  <a:cubicBezTo>
                    <a:pt x="208" y="82"/>
                    <a:pt x="204" y="79"/>
                    <a:pt x="203" y="77"/>
                  </a:cubicBezTo>
                  <a:cubicBezTo>
                    <a:pt x="200" y="76"/>
                    <a:pt x="198" y="74"/>
                    <a:pt x="195" y="74"/>
                  </a:cubicBezTo>
                  <a:cubicBezTo>
                    <a:pt x="195" y="73"/>
                    <a:pt x="195" y="73"/>
                    <a:pt x="195" y="73"/>
                  </a:cubicBezTo>
                  <a:cubicBezTo>
                    <a:pt x="193" y="73"/>
                    <a:pt x="192" y="72"/>
                    <a:pt x="193" y="70"/>
                  </a:cubicBezTo>
                  <a:cubicBezTo>
                    <a:pt x="197" y="68"/>
                    <a:pt x="200" y="72"/>
                    <a:pt x="202" y="72"/>
                  </a:cubicBezTo>
                  <a:cubicBezTo>
                    <a:pt x="203" y="73"/>
                    <a:pt x="205" y="74"/>
                    <a:pt x="207" y="75"/>
                  </a:cubicBezTo>
                  <a:cubicBezTo>
                    <a:pt x="208" y="76"/>
                    <a:pt x="210" y="78"/>
                    <a:pt x="212" y="78"/>
                  </a:cubicBezTo>
                  <a:cubicBezTo>
                    <a:pt x="211" y="78"/>
                    <a:pt x="211" y="78"/>
                    <a:pt x="211" y="78"/>
                  </a:cubicBezTo>
                  <a:cubicBezTo>
                    <a:pt x="209" y="76"/>
                    <a:pt x="208" y="74"/>
                    <a:pt x="205" y="74"/>
                  </a:cubicBezTo>
                  <a:close/>
                  <a:moveTo>
                    <a:pt x="139" y="85"/>
                  </a:moveTo>
                  <a:cubicBezTo>
                    <a:pt x="142" y="85"/>
                    <a:pt x="147" y="87"/>
                    <a:pt x="148" y="85"/>
                  </a:cubicBezTo>
                  <a:cubicBezTo>
                    <a:pt x="148" y="84"/>
                    <a:pt x="148" y="84"/>
                    <a:pt x="148" y="84"/>
                  </a:cubicBezTo>
                  <a:cubicBezTo>
                    <a:pt x="144" y="77"/>
                    <a:pt x="140" y="69"/>
                    <a:pt x="133" y="64"/>
                  </a:cubicBezTo>
                  <a:cubicBezTo>
                    <a:pt x="132" y="67"/>
                    <a:pt x="133" y="69"/>
                    <a:pt x="132" y="72"/>
                  </a:cubicBezTo>
                  <a:cubicBezTo>
                    <a:pt x="132" y="77"/>
                    <a:pt x="128" y="80"/>
                    <a:pt x="126" y="83"/>
                  </a:cubicBezTo>
                  <a:cubicBezTo>
                    <a:pt x="125" y="83"/>
                    <a:pt x="123" y="84"/>
                    <a:pt x="124" y="85"/>
                  </a:cubicBezTo>
                  <a:cubicBezTo>
                    <a:pt x="128" y="85"/>
                    <a:pt x="134" y="84"/>
                    <a:pt x="139" y="85"/>
                  </a:cubicBezTo>
                  <a:close/>
                  <a:moveTo>
                    <a:pt x="130" y="71"/>
                  </a:moveTo>
                  <a:cubicBezTo>
                    <a:pt x="131" y="68"/>
                    <a:pt x="131" y="65"/>
                    <a:pt x="130" y="62"/>
                  </a:cubicBezTo>
                  <a:cubicBezTo>
                    <a:pt x="127" y="61"/>
                    <a:pt x="125" y="58"/>
                    <a:pt x="122" y="58"/>
                  </a:cubicBezTo>
                  <a:cubicBezTo>
                    <a:pt x="123" y="68"/>
                    <a:pt x="120" y="76"/>
                    <a:pt x="112" y="80"/>
                  </a:cubicBezTo>
                  <a:cubicBezTo>
                    <a:pt x="114" y="82"/>
                    <a:pt x="117" y="83"/>
                    <a:pt x="120" y="84"/>
                  </a:cubicBezTo>
                  <a:cubicBezTo>
                    <a:pt x="124" y="81"/>
                    <a:pt x="130" y="78"/>
                    <a:pt x="130" y="71"/>
                  </a:cubicBezTo>
                  <a:close/>
                  <a:moveTo>
                    <a:pt x="41" y="41"/>
                  </a:moveTo>
                  <a:cubicBezTo>
                    <a:pt x="45" y="43"/>
                    <a:pt x="49" y="45"/>
                    <a:pt x="54" y="47"/>
                  </a:cubicBezTo>
                  <a:cubicBezTo>
                    <a:pt x="59" y="50"/>
                    <a:pt x="64" y="54"/>
                    <a:pt x="70" y="56"/>
                  </a:cubicBezTo>
                  <a:cubicBezTo>
                    <a:pt x="75" y="58"/>
                    <a:pt x="80" y="61"/>
                    <a:pt x="86" y="64"/>
                  </a:cubicBezTo>
                  <a:cubicBezTo>
                    <a:pt x="91" y="66"/>
                    <a:pt x="96" y="69"/>
                    <a:pt x="102" y="71"/>
                  </a:cubicBezTo>
                  <a:cubicBezTo>
                    <a:pt x="105" y="73"/>
                    <a:pt x="108" y="75"/>
                    <a:pt x="110" y="76"/>
                  </a:cubicBezTo>
                  <a:cubicBezTo>
                    <a:pt x="111" y="76"/>
                    <a:pt x="113" y="76"/>
                    <a:pt x="113" y="76"/>
                  </a:cubicBezTo>
                  <a:cubicBezTo>
                    <a:pt x="115" y="76"/>
                    <a:pt x="118" y="73"/>
                    <a:pt x="119" y="71"/>
                  </a:cubicBezTo>
                  <a:cubicBezTo>
                    <a:pt x="121" y="66"/>
                    <a:pt x="121" y="61"/>
                    <a:pt x="120" y="57"/>
                  </a:cubicBezTo>
                  <a:cubicBezTo>
                    <a:pt x="112" y="52"/>
                    <a:pt x="104" y="48"/>
                    <a:pt x="97" y="44"/>
                  </a:cubicBezTo>
                  <a:cubicBezTo>
                    <a:pt x="94" y="43"/>
                    <a:pt x="92" y="41"/>
                    <a:pt x="89" y="39"/>
                  </a:cubicBezTo>
                  <a:cubicBezTo>
                    <a:pt x="84" y="37"/>
                    <a:pt x="79" y="34"/>
                    <a:pt x="74" y="31"/>
                  </a:cubicBezTo>
                  <a:cubicBezTo>
                    <a:pt x="68" y="28"/>
                    <a:pt x="62" y="24"/>
                    <a:pt x="56" y="21"/>
                  </a:cubicBezTo>
                  <a:cubicBezTo>
                    <a:pt x="55" y="21"/>
                    <a:pt x="54" y="20"/>
                    <a:pt x="53" y="20"/>
                  </a:cubicBezTo>
                  <a:cubicBezTo>
                    <a:pt x="71" y="34"/>
                    <a:pt x="90" y="45"/>
                    <a:pt x="111" y="55"/>
                  </a:cubicBezTo>
                  <a:cubicBezTo>
                    <a:pt x="111" y="56"/>
                    <a:pt x="112" y="56"/>
                    <a:pt x="113" y="56"/>
                  </a:cubicBezTo>
                  <a:cubicBezTo>
                    <a:pt x="113" y="58"/>
                    <a:pt x="114" y="59"/>
                    <a:pt x="115" y="60"/>
                  </a:cubicBezTo>
                  <a:cubicBezTo>
                    <a:pt x="112" y="70"/>
                    <a:pt x="98" y="64"/>
                    <a:pt x="91" y="60"/>
                  </a:cubicBezTo>
                  <a:cubicBezTo>
                    <a:pt x="84" y="57"/>
                    <a:pt x="77" y="53"/>
                    <a:pt x="70" y="49"/>
                  </a:cubicBezTo>
                  <a:cubicBezTo>
                    <a:pt x="66" y="47"/>
                    <a:pt x="62" y="45"/>
                    <a:pt x="60" y="43"/>
                  </a:cubicBezTo>
                  <a:cubicBezTo>
                    <a:pt x="58" y="42"/>
                    <a:pt x="55" y="39"/>
                    <a:pt x="53" y="37"/>
                  </a:cubicBezTo>
                  <a:cubicBezTo>
                    <a:pt x="51" y="35"/>
                    <a:pt x="48" y="33"/>
                    <a:pt x="46" y="31"/>
                  </a:cubicBezTo>
                  <a:cubicBezTo>
                    <a:pt x="42" y="26"/>
                    <a:pt x="46" y="19"/>
                    <a:pt x="51" y="18"/>
                  </a:cubicBezTo>
                  <a:cubicBezTo>
                    <a:pt x="45" y="16"/>
                    <a:pt x="40" y="12"/>
                    <a:pt x="34" y="10"/>
                  </a:cubicBezTo>
                  <a:cubicBezTo>
                    <a:pt x="37" y="19"/>
                    <a:pt x="31" y="26"/>
                    <a:pt x="27" y="33"/>
                  </a:cubicBezTo>
                  <a:cubicBezTo>
                    <a:pt x="31" y="36"/>
                    <a:pt x="37" y="38"/>
                    <a:pt x="41" y="41"/>
                  </a:cubicBezTo>
                  <a:close/>
                  <a:moveTo>
                    <a:pt x="112" y="59"/>
                  </a:moveTo>
                  <a:cubicBezTo>
                    <a:pt x="111" y="57"/>
                    <a:pt x="107" y="56"/>
                    <a:pt x="106" y="55"/>
                  </a:cubicBezTo>
                  <a:cubicBezTo>
                    <a:pt x="101" y="51"/>
                    <a:pt x="96" y="50"/>
                    <a:pt x="91" y="47"/>
                  </a:cubicBezTo>
                  <a:cubicBezTo>
                    <a:pt x="86" y="44"/>
                    <a:pt x="82" y="42"/>
                    <a:pt x="77" y="39"/>
                  </a:cubicBezTo>
                  <a:cubicBezTo>
                    <a:pt x="72" y="36"/>
                    <a:pt x="68" y="33"/>
                    <a:pt x="63" y="30"/>
                  </a:cubicBezTo>
                  <a:cubicBezTo>
                    <a:pt x="61" y="28"/>
                    <a:pt x="59" y="27"/>
                    <a:pt x="56" y="25"/>
                  </a:cubicBezTo>
                  <a:cubicBezTo>
                    <a:pt x="54" y="24"/>
                    <a:pt x="51" y="21"/>
                    <a:pt x="49" y="22"/>
                  </a:cubicBezTo>
                  <a:cubicBezTo>
                    <a:pt x="47" y="22"/>
                    <a:pt x="46" y="26"/>
                    <a:pt x="46" y="28"/>
                  </a:cubicBezTo>
                  <a:cubicBezTo>
                    <a:pt x="47" y="29"/>
                    <a:pt x="50" y="32"/>
                    <a:pt x="52" y="34"/>
                  </a:cubicBezTo>
                  <a:cubicBezTo>
                    <a:pt x="54" y="36"/>
                    <a:pt x="56" y="37"/>
                    <a:pt x="58" y="39"/>
                  </a:cubicBezTo>
                  <a:cubicBezTo>
                    <a:pt x="67" y="46"/>
                    <a:pt x="77" y="50"/>
                    <a:pt x="87" y="56"/>
                  </a:cubicBezTo>
                  <a:cubicBezTo>
                    <a:pt x="94" y="60"/>
                    <a:pt x="102" y="65"/>
                    <a:pt x="111" y="62"/>
                  </a:cubicBezTo>
                  <a:cubicBezTo>
                    <a:pt x="112" y="62"/>
                    <a:pt x="113" y="61"/>
                    <a:pt x="113" y="60"/>
                  </a:cubicBezTo>
                  <a:cubicBezTo>
                    <a:pt x="113" y="60"/>
                    <a:pt x="113" y="60"/>
                    <a:pt x="113" y="60"/>
                  </a:cubicBezTo>
                  <a:cubicBezTo>
                    <a:pt x="113" y="59"/>
                    <a:pt x="113" y="59"/>
                    <a:pt x="112" y="59"/>
                  </a:cubicBezTo>
                  <a:close/>
                  <a:moveTo>
                    <a:pt x="110" y="78"/>
                  </a:moveTo>
                  <a:cubicBezTo>
                    <a:pt x="107" y="76"/>
                    <a:pt x="103" y="74"/>
                    <a:pt x="99" y="72"/>
                  </a:cubicBezTo>
                  <a:cubicBezTo>
                    <a:pt x="95" y="71"/>
                    <a:pt x="91" y="69"/>
                    <a:pt x="88" y="67"/>
                  </a:cubicBezTo>
                  <a:cubicBezTo>
                    <a:pt x="81" y="63"/>
                    <a:pt x="74" y="60"/>
                    <a:pt x="67" y="57"/>
                  </a:cubicBezTo>
                  <a:cubicBezTo>
                    <a:pt x="60" y="53"/>
                    <a:pt x="53" y="49"/>
                    <a:pt x="46" y="46"/>
                  </a:cubicBezTo>
                  <a:cubicBezTo>
                    <a:pt x="39" y="42"/>
                    <a:pt x="33" y="38"/>
                    <a:pt x="26" y="35"/>
                  </a:cubicBezTo>
                  <a:cubicBezTo>
                    <a:pt x="25" y="35"/>
                    <a:pt x="22" y="37"/>
                    <a:pt x="21" y="38"/>
                  </a:cubicBezTo>
                  <a:cubicBezTo>
                    <a:pt x="32" y="44"/>
                    <a:pt x="45" y="48"/>
                    <a:pt x="56" y="53"/>
                  </a:cubicBezTo>
                  <a:cubicBezTo>
                    <a:pt x="64" y="57"/>
                    <a:pt x="73" y="59"/>
                    <a:pt x="80" y="63"/>
                  </a:cubicBezTo>
                  <a:cubicBezTo>
                    <a:pt x="88" y="67"/>
                    <a:pt x="95" y="71"/>
                    <a:pt x="102" y="75"/>
                  </a:cubicBezTo>
                  <a:cubicBezTo>
                    <a:pt x="105" y="77"/>
                    <a:pt x="107" y="79"/>
                    <a:pt x="110" y="78"/>
                  </a:cubicBezTo>
                  <a:cubicBezTo>
                    <a:pt x="110" y="78"/>
                    <a:pt x="110" y="78"/>
                    <a:pt x="110" y="78"/>
                  </a:cubicBezTo>
                  <a:close/>
                  <a:moveTo>
                    <a:pt x="32" y="8"/>
                  </a:moveTo>
                  <a:cubicBezTo>
                    <a:pt x="28" y="7"/>
                    <a:pt x="25" y="5"/>
                    <a:pt x="22" y="3"/>
                  </a:cubicBezTo>
                  <a:cubicBezTo>
                    <a:pt x="23" y="16"/>
                    <a:pt x="15" y="26"/>
                    <a:pt x="7" y="31"/>
                  </a:cubicBezTo>
                  <a:cubicBezTo>
                    <a:pt x="11" y="33"/>
                    <a:pt x="15" y="35"/>
                    <a:pt x="18" y="37"/>
                  </a:cubicBezTo>
                  <a:cubicBezTo>
                    <a:pt x="27" y="32"/>
                    <a:pt x="35" y="20"/>
                    <a:pt x="32" y="8"/>
                  </a:cubicBezTo>
                  <a:close/>
                  <a:moveTo>
                    <a:pt x="9" y="8"/>
                  </a:moveTo>
                  <a:cubicBezTo>
                    <a:pt x="9" y="8"/>
                    <a:pt x="8" y="9"/>
                    <a:pt x="8" y="9"/>
                  </a:cubicBezTo>
                  <a:cubicBezTo>
                    <a:pt x="7" y="11"/>
                    <a:pt x="6" y="12"/>
                    <a:pt x="5" y="14"/>
                  </a:cubicBezTo>
                  <a:cubicBezTo>
                    <a:pt x="4" y="16"/>
                    <a:pt x="3" y="18"/>
                    <a:pt x="2" y="20"/>
                  </a:cubicBezTo>
                  <a:cubicBezTo>
                    <a:pt x="1" y="24"/>
                    <a:pt x="3" y="30"/>
                    <a:pt x="7" y="28"/>
                  </a:cubicBezTo>
                  <a:cubicBezTo>
                    <a:pt x="10" y="27"/>
                    <a:pt x="11" y="25"/>
                    <a:pt x="13" y="22"/>
                  </a:cubicBezTo>
                  <a:cubicBezTo>
                    <a:pt x="15" y="21"/>
                    <a:pt x="16" y="20"/>
                    <a:pt x="17" y="18"/>
                  </a:cubicBezTo>
                  <a:cubicBezTo>
                    <a:pt x="19" y="15"/>
                    <a:pt x="20" y="9"/>
                    <a:pt x="20" y="4"/>
                  </a:cubicBezTo>
                  <a:cubicBezTo>
                    <a:pt x="20" y="4"/>
                    <a:pt x="18" y="3"/>
                    <a:pt x="18" y="2"/>
                  </a:cubicBezTo>
                  <a:cubicBezTo>
                    <a:pt x="14" y="3"/>
                    <a:pt x="12" y="5"/>
                    <a:pt x="9" y="8"/>
                  </a:cubicBezTo>
                  <a:close/>
                </a:path>
              </a:pathLst>
            </a:custGeom>
            <a:solidFill>
              <a:schemeClr val="tx1"/>
            </a:solidFill>
            <a:ln>
              <a:noFill/>
            </a:ln>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grpSp>
      <p:grpSp>
        <p:nvGrpSpPr>
          <p:cNvPr id="24" name="PA_组合 33"/>
          <p:cNvGrpSpPr/>
          <p:nvPr>
            <p:custDataLst>
              <p:tags r:id="rId2"/>
            </p:custDataLst>
          </p:nvPr>
        </p:nvGrpSpPr>
        <p:grpSpPr bwMode="auto">
          <a:xfrm>
            <a:off x="4904734" y="5774235"/>
            <a:ext cx="2142906" cy="1128218"/>
            <a:chOff x="7394576" y="3627438"/>
            <a:chExt cx="1077913" cy="566738"/>
          </a:xfrm>
          <a:solidFill>
            <a:schemeClr val="tx1"/>
          </a:solidFill>
        </p:grpSpPr>
        <p:sp>
          <p:nvSpPr>
            <p:cNvPr id="25" name="Freeform 100"/>
            <p:cNvSpPr/>
            <p:nvPr/>
          </p:nvSpPr>
          <p:spPr bwMode="auto">
            <a:xfrm>
              <a:off x="8122380" y="3680704"/>
              <a:ext cx="97606" cy="17045"/>
            </a:xfrm>
            <a:custGeom>
              <a:avLst/>
              <a:gdLst>
                <a:gd name="T0" fmla="*/ 31 w 31"/>
                <a:gd name="T1" fmla="*/ 2 h 5"/>
                <a:gd name="T2" fmla="*/ 30 w 31"/>
                <a:gd name="T3" fmla="*/ 5 h 5"/>
                <a:gd name="T4" fmla="*/ 0 w 31"/>
                <a:gd name="T5" fmla="*/ 4 h 5"/>
                <a:gd name="T6" fmla="*/ 12 w 31"/>
                <a:gd name="T7" fmla="*/ 1 h 5"/>
                <a:gd name="T8" fmla="*/ 18 w 31"/>
                <a:gd name="T9" fmla="*/ 0 h 5"/>
                <a:gd name="T10" fmla="*/ 26 w 31"/>
                <a:gd name="T11" fmla="*/ 2 h 5"/>
                <a:gd name="T12" fmla="*/ 31 w 31"/>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31" h="5">
                  <a:moveTo>
                    <a:pt x="31" y="2"/>
                  </a:moveTo>
                  <a:cubicBezTo>
                    <a:pt x="31" y="3"/>
                    <a:pt x="31" y="4"/>
                    <a:pt x="30" y="5"/>
                  </a:cubicBezTo>
                  <a:cubicBezTo>
                    <a:pt x="21" y="2"/>
                    <a:pt x="11" y="3"/>
                    <a:pt x="0" y="4"/>
                  </a:cubicBezTo>
                  <a:cubicBezTo>
                    <a:pt x="1" y="0"/>
                    <a:pt x="8" y="1"/>
                    <a:pt x="12" y="1"/>
                  </a:cubicBezTo>
                  <a:cubicBezTo>
                    <a:pt x="14" y="1"/>
                    <a:pt x="16" y="0"/>
                    <a:pt x="18" y="0"/>
                  </a:cubicBezTo>
                  <a:cubicBezTo>
                    <a:pt x="20" y="0"/>
                    <a:pt x="23" y="1"/>
                    <a:pt x="26" y="2"/>
                  </a:cubicBezTo>
                  <a:cubicBezTo>
                    <a:pt x="28" y="2"/>
                    <a:pt x="30" y="0"/>
                    <a:pt x="3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26" name="Freeform 101"/>
            <p:cNvSpPr/>
            <p:nvPr/>
          </p:nvSpPr>
          <p:spPr bwMode="auto">
            <a:xfrm>
              <a:off x="8128745" y="3706271"/>
              <a:ext cx="91241" cy="17045"/>
            </a:xfrm>
            <a:custGeom>
              <a:avLst/>
              <a:gdLst>
                <a:gd name="T0" fmla="*/ 28 w 29"/>
                <a:gd name="T1" fmla="*/ 2 h 5"/>
                <a:gd name="T2" fmla="*/ 29 w 29"/>
                <a:gd name="T3" fmla="*/ 5 h 5"/>
                <a:gd name="T4" fmla="*/ 21 w 29"/>
                <a:gd name="T5" fmla="*/ 3 h 5"/>
                <a:gd name="T6" fmla="*/ 0 w 29"/>
                <a:gd name="T7" fmla="*/ 5 h 5"/>
                <a:gd name="T8" fmla="*/ 0 w 29"/>
                <a:gd name="T9" fmla="*/ 3 h 5"/>
                <a:gd name="T10" fmla="*/ 18 w 29"/>
                <a:gd name="T11" fmla="*/ 0 h 5"/>
                <a:gd name="T12" fmla="*/ 28 w 29"/>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29" h="5">
                  <a:moveTo>
                    <a:pt x="28" y="2"/>
                  </a:moveTo>
                  <a:cubicBezTo>
                    <a:pt x="28" y="2"/>
                    <a:pt x="29" y="3"/>
                    <a:pt x="29" y="5"/>
                  </a:cubicBezTo>
                  <a:cubicBezTo>
                    <a:pt x="26" y="5"/>
                    <a:pt x="23" y="3"/>
                    <a:pt x="21" y="3"/>
                  </a:cubicBezTo>
                  <a:cubicBezTo>
                    <a:pt x="13" y="2"/>
                    <a:pt x="7" y="3"/>
                    <a:pt x="0" y="5"/>
                  </a:cubicBezTo>
                  <a:cubicBezTo>
                    <a:pt x="0" y="4"/>
                    <a:pt x="0" y="3"/>
                    <a:pt x="0" y="3"/>
                  </a:cubicBezTo>
                  <a:cubicBezTo>
                    <a:pt x="0" y="0"/>
                    <a:pt x="13" y="0"/>
                    <a:pt x="18" y="0"/>
                  </a:cubicBezTo>
                  <a:cubicBezTo>
                    <a:pt x="22" y="1"/>
                    <a:pt x="24" y="1"/>
                    <a:pt x="2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27" name="Freeform 102"/>
            <p:cNvSpPr/>
            <p:nvPr/>
          </p:nvSpPr>
          <p:spPr bwMode="auto">
            <a:xfrm>
              <a:off x="8145720" y="3885241"/>
              <a:ext cx="70023" cy="14913"/>
            </a:xfrm>
            <a:custGeom>
              <a:avLst/>
              <a:gdLst>
                <a:gd name="T0" fmla="*/ 21 w 22"/>
                <a:gd name="T1" fmla="*/ 1 h 5"/>
                <a:gd name="T2" fmla="*/ 22 w 22"/>
                <a:gd name="T3" fmla="*/ 3 h 5"/>
                <a:gd name="T4" fmla="*/ 20 w 22"/>
                <a:gd name="T5" fmla="*/ 5 h 5"/>
                <a:gd name="T6" fmla="*/ 0 w 22"/>
                <a:gd name="T7" fmla="*/ 3 h 5"/>
                <a:gd name="T8" fmla="*/ 5 w 22"/>
                <a:gd name="T9" fmla="*/ 1 h 5"/>
                <a:gd name="T10" fmla="*/ 21 w 22"/>
                <a:gd name="T11" fmla="*/ 1 h 5"/>
              </a:gdLst>
              <a:ahLst/>
              <a:cxnLst>
                <a:cxn ang="0">
                  <a:pos x="T0" y="T1"/>
                </a:cxn>
                <a:cxn ang="0">
                  <a:pos x="T2" y="T3"/>
                </a:cxn>
                <a:cxn ang="0">
                  <a:pos x="T4" y="T5"/>
                </a:cxn>
                <a:cxn ang="0">
                  <a:pos x="T6" y="T7"/>
                </a:cxn>
                <a:cxn ang="0">
                  <a:pos x="T8" y="T9"/>
                </a:cxn>
                <a:cxn ang="0">
                  <a:pos x="T10" y="T11"/>
                </a:cxn>
              </a:cxnLst>
              <a:rect l="0" t="0" r="r" b="b"/>
              <a:pathLst>
                <a:path w="22" h="5">
                  <a:moveTo>
                    <a:pt x="21" y="1"/>
                  </a:moveTo>
                  <a:cubicBezTo>
                    <a:pt x="21" y="2"/>
                    <a:pt x="22" y="2"/>
                    <a:pt x="22" y="3"/>
                  </a:cubicBezTo>
                  <a:cubicBezTo>
                    <a:pt x="22" y="4"/>
                    <a:pt x="21" y="4"/>
                    <a:pt x="20" y="5"/>
                  </a:cubicBezTo>
                  <a:cubicBezTo>
                    <a:pt x="15" y="2"/>
                    <a:pt x="5" y="4"/>
                    <a:pt x="0" y="3"/>
                  </a:cubicBezTo>
                  <a:cubicBezTo>
                    <a:pt x="0" y="0"/>
                    <a:pt x="4" y="1"/>
                    <a:pt x="5" y="1"/>
                  </a:cubicBezTo>
                  <a:cubicBezTo>
                    <a:pt x="9" y="0"/>
                    <a:pt x="17" y="2"/>
                    <a:pt x="2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28" name="Freeform 103"/>
            <p:cNvSpPr/>
            <p:nvPr/>
          </p:nvSpPr>
          <p:spPr bwMode="auto">
            <a:xfrm>
              <a:off x="8145720" y="3900154"/>
              <a:ext cx="72144" cy="21306"/>
            </a:xfrm>
            <a:custGeom>
              <a:avLst/>
              <a:gdLst>
                <a:gd name="T0" fmla="*/ 22 w 23"/>
                <a:gd name="T1" fmla="*/ 3 h 7"/>
                <a:gd name="T2" fmla="*/ 22 w 23"/>
                <a:gd name="T3" fmla="*/ 7 h 7"/>
                <a:gd name="T4" fmla="*/ 8 w 23"/>
                <a:gd name="T5" fmla="*/ 4 h 7"/>
                <a:gd name="T6" fmla="*/ 0 w 23"/>
                <a:gd name="T7" fmla="*/ 3 h 7"/>
                <a:gd name="T8" fmla="*/ 22 w 23"/>
                <a:gd name="T9" fmla="*/ 3 h 7"/>
              </a:gdLst>
              <a:ahLst/>
              <a:cxnLst>
                <a:cxn ang="0">
                  <a:pos x="T0" y="T1"/>
                </a:cxn>
                <a:cxn ang="0">
                  <a:pos x="T2" y="T3"/>
                </a:cxn>
                <a:cxn ang="0">
                  <a:pos x="T4" y="T5"/>
                </a:cxn>
                <a:cxn ang="0">
                  <a:pos x="T6" y="T7"/>
                </a:cxn>
                <a:cxn ang="0">
                  <a:pos x="T8" y="T9"/>
                </a:cxn>
              </a:cxnLst>
              <a:rect l="0" t="0" r="r" b="b"/>
              <a:pathLst>
                <a:path w="23" h="7">
                  <a:moveTo>
                    <a:pt x="22" y="3"/>
                  </a:moveTo>
                  <a:cubicBezTo>
                    <a:pt x="23" y="4"/>
                    <a:pt x="22" y="6"/>
                    <a:pt x="22" y="7"/>
                  </a:cubicBezTo>
                  <a:cubicBezTo>
                    <a:pt x="18" y="6"/>
                    <a:pt x="13" y="5"/>
                    <a:pt x="8" y="4"/>
                  </a:cubicBezTo>
                  <a:cubicBezTo>
                    <a:pt x="5" y="4"/>
                    <a:pt x="0" y="6"/>
                    <a:pt x="0" y="3"/>
                  </a:cubicBezTo>
                  <a:cubicBezTo>
                    <a:pt x="6" y="0"/>
                    <a:pt x="13" y="4"/>
                    <a:pt x="2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29" name="Freeform 104"/>
            <p:cNvSpPr/>
            <p:nvPr/>
          </p:nvSpPr>
          <p:spPr bwMode="auto">
            <a:xfrm>
              <a:off x="8141476" y="4072733"/>
              <a:ext cx="78510" cy="19175"/>
            </a:xfrm>
            <a:custGeom>
              <a:avLst/>
              <a:gdLst>
                <a:gd name="T0" fmla="*/ 23 w 25"/>
                <a:gd name="T1" fmla="*/ 2 h 6"/>
                <a:gd name="T2" fmla="*/ 22 w 25"/>
                <a:gd name="T3" fmla="*/ 6 h 6"/>
                <a:gd name="T4" fmla="*/ 20 w 25"/>
                <a:gd name="T5" fmla="*/ 5 h 6"/>
                <a:gd name="T6" fmla="*/ 0 w 25"/>
                <a:gd name="T7" fmla="*/ 4 h 6"/>
                <a:gd name="T8" fmla="*/ 13 w 25"/>
                <a:gd name="T9" fmla="*/ 2 h 6"/>
                <a:gd name="T10" fmla="*/ 23 w 25"/>
                <a:gd name="T11" fmla="*/ 2 h 6"/>
              </a:gdLst>
              <a:ahLst/>
              <a:cxnLst>
                <a:cxn ang="0">
                  <a:pos x="T0" y="T1"/>
                </a:cxn>
                <a:cxn ang="0">
                  <a:pos x="T2" y="T3"/>
                </a:cxn>
                <a:cxn ang="0">
                  <a:pos x="T4" y="T5"/>
                </a:cxn>
                <a:cxn ang="0">
                  <a:pos x="T6" y="T7"/>
                </a:cxn>
                <a:cxn ang="0">
                  <a:pos x="T8" y="T9"/>
                </a:cxn>
                <a:cxn ang="0">
                  <a:pos x="T10" y="T11"/>
                </a:cxn>
              </a:cxnLst>
              <a:rect l="0" t="0" r="r" b="b"/>
              <a:pathLst>
                <a:path w="25" h="6">
                  <a:moveTo>
                    <a:pt x="23" y="2"/>
                  </a:moveTo>
                  <a:cubicBezTo>
                    <a:pt x="25" y="3"/>
                    <a:pt x="25" y="6"/>
                    <a:pt x="22" y="6"/>
                  </a:cubicBezTo>
                  <a:cubicBezTo>
                    <a:pt x="22" y="6"/>
                    <a:pt x="21" y="6"/>
                    <a:pt x="20" y="5"/>
                  </a:cubicBezTo>
                  <a:cubicBezTo>
                    <a:pt x="15" y="4"/>
                    <a:pt x="5" y="5"/>
                    <a:pt x="0" y="4"/>
                  </a:cubicBezTo>
                  <a:cubicBezTo>
                    <a:pt x="3" y="0"/>
                    <a:pt x="10" y="2"/>
                    <a:pt x="13" y="2"/>
                  </a:cubicBezTo>
                  <a:cubicBezTo>
                    <a:pt x="18" y="2"/>
                    <a:pt x="19" y="3"/>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30" name="Freeform 105"/>
            <p:cNvSpPr/>
            <p:nvPr/>
          </p:nvSpPr>
          <p:spPr bwMode="auto">
            <a:xfrm>
              <a:off x="8139355" y="4098300"/>
              <a:ext cx="80631" cy="23436"/>
            </a:xfrm>
            <a:custGeom>
              <a:avLst/>
              <a:gdLst>
                <a:gd name="T0" fmla="*/ 25 w 26"/>
                <a:gd name="T1" fmla="*/ 1 h 7"/>
                <a:gd name="T2" fmla="*/ 26 w 26"/>
                <a:gd name="T3" fmla="*/ 4 h 7"/>
                <a:gd name="T4" fmla="*/ 20 w 26"/>
                <a:gd name="T5" fmla="*/ 5 h 7"/>
                <a:gd name="T6" fmla="*/ 5 w 26"/>
                <a:gd name="T7" fmla="*/ 4 h 7"/>
                <a:gd name="T8" fmla="*/ 0 w 26"/>
                <a:gd name="T9" fmla="*/ 3 h 7"/>
                <a:gd name="T10" fmla="*/ 25 w 26"/>
                <a:gd name="T11" fmla="*/ 1 h 7"/>
              </a:gdLst>
              <a:ahLst/>
              <a:cxnLst>
                <a:cxn ang="0">
                  <a:pos x="T0" y="T1"/>
                </a:cxn>
                <a:cxn ang="0">
                  <a:pos x="T2" y="T3"/>
                </a:cxn>
                <a:cxn ang="0">
                  <a:pos x="T4" y="T5"/>
                </a:cxn>
                <a:cxn ang="0">
                  <a:pos x="T6" y="T7"/>
                </a:cxn>
                <a:cxn ang="0">
                  <a:pos x="T8" y="T9"/>
                </a:cxn>
                <a:cxn ang="0">
                  <a:pos x="T10" y="T11"/>
                </a:cxn>
              </a:cxnLst>
              <a:rect l="0" t="0" r="r" b="b"/>
              <a:pathLst>
                <a:path w="26" h="7">
                  <a:moveTo>
                    <a:pt x="25" y="1"/>
                  </a:moveTo>
                  <a:cubicBezTo>
                    <a:pt x="25" y="2"/>
                    <a:pt x="26" y="3"/>
                    <a:pt x="26" y="4"/>
                  </a:cubicBezTo>
                  <a:cubicBezTo>
                    <a:pt x="25" y="7"/>
                    <a:pt x="23" y="6"/>
                    <a:pt x="20" y="5"/>
                  </a:cubicBezTo>
                  <a:cubicBezTo>
                    <a:pt x="16" y="5"/>
                    <a:pt x="10" y="4"/>
                    <a:pt x="5" y="4"/>
                  </a:cubicBezTo>
                  <a:cubicBezTo>
                    <a:pt x="3" y="4"/>
                    <a:pt x="1" y="5"/>
                    <a:pt x="0" y="3"/>
                  </a:cubicBezTo>
                  <a:cubicBezTo>
                    <a:pt x="6" y="0"/>
                    <a:pt x="17" y="5"/>
                    <a:pt x="2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38" name="Freeform 106"/>
            <p:cNvSpPr>
              <a:spLocks noEditPoints="1"/>
            </p:cNvSpPr>
            <p:nvPr/>
          </p:nvSpPr>
          <p:spPr bwMode="auto">
            <a:xfrm>
              <a:off x="7394576" y="3627438"/>
              <a:ext cx="1077913" cy="566738"/>
            </a:xfrm>
            <a:custGeom>
              <a:avLst/>
              <a:gdLst>
                <a:gd name="T0" fmla="*/ 114 w 342"/>
                <a:gd name="T1" fmla="*/ 19 h 179"/>
                <a:gd name="T2" fmla="*/ 194 w 342"/>
                <a:gd name="T3" fmla="*/ 30 h 179"/>
                <a:gd name="T4" fmla="*/ 265 w 342"/>
                <a:gd name="T5" fmla="*/ 19 h 179"/>
                <a:gd name="T6" fmla="*/ 335 w 342"/>
                <a:gd name="T7" fmla="*/ 144 h 179"/>
                <a:gd name="T8" fmla="*/ 288 w 342"/>
                <a:gd name="T9" fmla="*/ 167 h 179"/>
                <a:gd name="T10" fmla="*/ 235 w 342"/>
                <a:gd name="T11" fmla="*/ 178 h 179"/>
                <a:gd name="T12" fmla="*/ 173 w 342"/>
                <a:gd name="T13" fmla="*/ 172 h 179"/>
                <a:gd name="T14" fmla="*/ 112 w 342"/>
                <a:gd name="T15" fmla="*/ 168 h 179"/>
                <a:gd name="T16" fmla="*/ 43 w 342"/>
                <a:gd name="T17" fmla="*/ 169 h 179"/>
                <a:gd name="T18" fmla="*/ 52 w 342"/>
                <a:gd name="T19" fmla="*/ 47 h 179"/>
                <a:gd name="T20" fmla="*/ 264 w 342"/>
                <a:gd name="T21" fmla="*/ 132 h 179"/>
                <a:gd name="T22" fmla="*/ 229 w 342"/>
                <a:gd name="T23" fmla="*/ 10 h 179"/>
                <a:gd name="T24" fmla="*/ 246 w 342"/>
                <a:gd name="T25" fmla="*/ 177 h 179"/>
                <a:gd name="T26" fmla="*/ 224 w 342"/>
                <a:gd name="T27" fmla="*/ 168 h 179"/>
                <a:gd name="T28" fmla="*/ 225 w 342"/>
                <a:gd name="T29" fmla="*/ 11 h 179"/>
                <a:gd name="T30" fmla="*/ 134 w 342"/>
                <a:gd name="T31" fmla="*/ 20 h 179"/>
                <a:gd name="T32" fmla="*/ 98 w 342"/>
                <a:gd name="T33" fmla="*/ 49 h 179"/>
                <a:gd name="T34" fmla="*/ 112 w 342"/>
                <a:gd name="T35" fmla="*/ 165 h 179"/>
                <a:gd name="T36" fmla="*/ 111 w 342"/>
                <a:gd name="T37" fmla="*/ 24 h 179"/>
                <a:gd name="T38" fmla="*/ 195 w 342"/>
                <a:gd name="T39" fmla="*/ 57 h 179"/>
                <a:gd name="T40" fmla="*/ 154 w 342"/>
                <a:gd name="T41" fmla="*/ 34 h 179"/>
                <a:gd name="T42" fmla="*/ 156 w 342"/>
                <a:gd name="T43" fmla="*/ 142 h 179"/>
                <a:gd name="T44" fmla="*/ 114 w 342"/>
                <a:gd name="T45" fmla="*/ 39 h 179"/>
                <a:gd name="T46" fmla="*/ 52 w 342"/>
                <a:gd name="T47" fmla="*/ 50 h 179"/>
                <a:gd name="T48" fmla="*/ 15 w 342"/>
                <a:gd name="T49" fmla="*/ 153 h 179"/>
                <a:gd name="T50" fmla="*/ 75 w 342"/>
                <a:gd name="T51" fmla="*/ 45 h 179"/>
                <a:gd name="T52" fmla="*/ 221 w 342"/>
                <a:gd name="T53" fmla="*/ 51 h 179"/>
                <a:gd name="T54" fmla="*/ 221 w 342"/>
                <a:gd name="T55" fmla="*/ 170 h 179"/>
                <a:gd name="T56" fmla="*/ 69 w 342"/>
                <a:gd name="T57" fmla="*/ 85 h 179"/>
                <a:gd name="T58" fmla="*/ 82 w 342"/>
                <a:gd name="T59" fmla="*/ 58 h 179"/>
                <a:gd name="T60" fmla="*/ 72 w 342"/>
                <a:gd name="T61" fmla="*/ 74 h 179"/>
                <a:gd name="T62" fmla="*/ 63 w 342"/>
                <a:gd name="T63" fmla="*/ 93 h 179"/>
                <a:gd name="T64" fmla="*/ 45 w 342"/>
                <a:gd name="T65" fmla="*/ 133 h 179"/>
                <a:gd name="T66" fmla="*/ 50 w 342"/>
                <a:gd name="T67" fmla="*/ 131 h 179"/>
                <a:gd name="T68" fmla="*/ 114 w 342"/>
                <a:gd name="T69" fmla="*/ 51 h 179"/>
                <a:gd name="T70" fmla="*/ 153 w 342"/>
                <a:gd name="T71" fmla="*/ 110 h 179"/>
                <a:gd name="T72" fmla="*/ 198 w 342"/>
                <a:gd name="T73" fmla="*/ 165 h 179"/>
                <a:gd name="T74" fmla="*/ 279 w 342"/>
                <a:gd name="T75" fmla="*/ 76 h 179"/>
                <a:gd name="T76" fmla="*/ 267 w 342"/>
                <a:gd name="T77" fmla="*/ 63 h 179"/>
                <a:gd name="T78" fmla="*/ 76 w 342"/>
                <a:gd name="T79" fmla="*/ 57 h 179"/>
                <a:gd name="T80" fmla="*/ 85 w 342"/>
                <a:gd name="T81" fmla="*/ 61 h 179"/>
                <a:gd name="T82" fmla="*/ 107 w 342"/>
                <a:gd name="T83" fmla="*/ 167 h 179"/>
                <a:gd name="T84" fmla="*/ 93 w 342"/>
                <a:gd name="T85" fmla="*/ 64 h 179"/>
                <a:gd name="T86" fmla="*/ 265 w 342"/>
                <a:gd name="T87" fmla="*/ 103 h 179"/>
                <a:gd name="T88" fmla="*/ 306 w 342"/>
                <a:gd name="T89" fmla="*/ 169 h 179"/>
                <a:gd name="T90" fmla="*/ 265 w 342"/>
                <a:gd name="T91" fmla="*/ 73 h 179"/>
                <a:gd name="T92" fmla="*/ 300 w 342"/>
                <a:gd name="T93" fmla="*/ 78 h 179"/>
                <a:gd name="T94" fmla="*/ 278 w 342"/>
                <a:gd name="T95" fmla="*/ 96 h 179"/>
                <a:gd name="T96" fmla="*/ 64 w 342"/>
                <a:gd name="T97" fmla="*/ 105 h 179"/>
                <a:gd name="T98" fmla="*/ 71 w 342"/>
                <a:gd name="T99" fmla="*/ 123 h 179"/>
                <a:gd name="T100" fmla="*/ 280 w 342"/>
                <a:gd name="T101" fmla="*/ 100 h 179"/>
                <a:gd name="T102" fmla="*/ 52 w 342"/>
                <a:gd name="T103" fmla="*/ 111 h 179"/>
                <a:gd name="T104" fmla="*/ 66 w 342"/>
                <a:gd name="T105" fmla="*/ 118 h 179"/>
                <a:gd name="T106" fmla="*/ 323 w 342"/>
                <a:gd name="T107" fmla="*/ 125 h 179"/>
                <a:gd name="T108" fmla="*/ 37 w 342"/>
                <a:gd name="T109" fmla="*/ 140 h 179"/>
                <a:gd name="T110" fmla="*/ 332 w 342"/>
                <a:gd name="T111" fmla="*/ 153 h 179"/>
                <a:gd name="T112" fmla="*/ 153 w 342"/>
                <a:gd name="T113" fmla="*/ 156 h 179"/>
                <a:gd name="T114" fmla="*/ 34 w 342"/>
                <a:gd name="T115" fmla="*/ 149 h 179"/>
                <a:gd name="T116" fmla="*/ 339 w 342"/>
                <a:gd name="T117" fmla="*/ 162 h 179"/>
                <a:gd name="T118" fmla="*/ 115 w 342"/>
                <a:gd name="T119" fmla="*/ 16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2" h="179">
                  <a:moveTo>
                    <a:pt x="79" y="39"/>
                  </a:moveTo>
                  <a:cubicBezTo>
                    <a:pt x="80" y="39"/>
                    <a:pt x="82" y="40"/>
                    <a:pt x="83" y="40"/>
                  </a:cubicBezTo>
                  <a:cubicBezTo>
                    <a:pt x="84" y="37"/>
                    <a:pt x="83" y="32"/>
                    <a:pt x="85" y="30"/>
                  </a:cubicBezTo>
                  <a:cubicBezTo>
                    <a:pt x="92" y="28"/>
                    <a:pt x="99" y="28"/>
                    <a:pt x="106" y="24"/>
                  </a:cubicBezTo>
                  <a:cubicBezTo>
                    <a:pt x="108" y="23"/>
                    <a:pt x="110" y="22"/>
                    <a:pt x="111" y="21"/>
                  </a:cubicBezTo>
                  <a:cubicBezTo>
                    <a:pt x="112" y="21"/>
                    <a:pt x="112" y="20"/>
                    <a:pt x="113" y="21"/>
                  </a:cubicBezTo>
                  <a:cubicBezTo>
                    <a:pt x="113" y="20"/>
                    <a:pt x="114" y="20"/>
                    <a:pt x="114" y="19"/>
                  </a:cubicBezTo>
                  <a:cubicBezTo>
                    <a:pt x="120" y="18"/>
                    <a:pt x="126" y="17"/>
                    <a:pt x="131" y="17"/>
                  </a:cubicBezTo>
                  <a:cubicBezTo>
                    <a:pt x="136" y="17"/>
                    <a:pt x="140" y="18"/>
                    <a:pt x="145" y="19"/>
                  </a:cubicBezTo>
                  <a:cubicBezTo>
                    <a:pt x="147" y="20"/>
                    <a:pt x="150" y="20"/>
                    <a:pt x="152" y="23"/>
                  </a:cubicBezTo>
                  <a:cubicBezTo>
                    <a:pt x="153" y="25"/>
                    <a:pt x="153" y="26"/>
                    <a:pt x="153" y="28"/>
                  </a:cubicBezTo>
                  <a:cubicBezTo>
                    <a:pt x="155" y="28"/>
                    <a:pt x="157" y="27"/>
                    <a:pt x="160" y="26"/>
                  </a:cubicBezTo>
                  <a:cubicBezTo>
                    <a:pt x="164" y="26"/>
                    <a:pt x="170" y="28"/>
                    <a:pt x="176" y="28"/>
                  </a:cubicBezTo>
                  <a:cubicBezTo>
                    <a:pt x="182" y="29"/>
                    <a:pt x="190" y="26"/>
                    <a:pt x="194" y="30"/>
                  </a:cubicBezTo>
                  <a:cubicBezTo>
                    <a:pt x="196" y="32"/>
                    <a:pt x="198" y="37"/>
                    <a:pt x="198" y="41"/>
                  </a:cubicBezTo>
                  <a:cubicBezTo>
                    <a:pt x="199" y="43"/>
                    <a:pt x="198" y="45"/>
                    <a:pt x="198" y="47"/>
                  </a:cubicBezTo>
                  <a:cubicBezTo>
                    <a:pt x="201" y="47"/>
                    <a:pt x="203" y="45"/>
                    <a:pt x="205" y="45"/>
                  </a:cubicBezTo>
                  <a:cubicBezTo>
                    <a:pt x="207" y="34"/>
                    <a:pt x="204" y="22"/>
                    <a:pt x="207" y="15"/>
                  </a:cubicBezTo>
                  <a:cubicBezTo>
                    <a:pt x="214" y="14"/>
                    <a:pt x="221" y="10"/>
                    <a:pt x="228" y="7"/>
                  </a:cubicBezTo>
                  <a:cubicBezTo>
                    <a:pt x="237" y="0"/>
                    <a:pt x="250" y="1"/>
                    <a:pt x="260" y="4"/>
                  </a:cubicBezTo>
                  <a:cubicBezTo>
                    <a:pt x="265" y="6"/>
                    <a:pt x="264" y="12"/>
                    <a:pt x="265" y="19"/>
                  </a:cubicBezTo>
                  <a:cubicBezTo>
                    <a:pt x="266" y="31"/>
                    <a:pt x="266" y="47"/>
                    <a:pt x="265" y="59"/>
                  </a:cubicBezTo>
                  <a:cubicBezTo>
                    <a:pt x="271" y="54"/>
                    <a:pt x="281" y="50"/>
                    <a:pt x="291" y="52"/>
                  </a:cubicBezTo>
                  <a:cubicBezTo>
                    <a:pt x="293" y="56"/>
                    <a:pt x="294" y="60"/>
                    <a:pt x="296" y="64"/>
                  </a:cubicBezTo>
                  <a:cubicBezTo>
                    <a:pt x="297" y="66"/>
                    <a:pt x="298" y="68"/>
                    <a:pt x="299" y="70"/>
                  </a:cubicBezTo>
                  <a:cubicBezTo>
                    <a:pt x="302" y="80"/>
                    <a:pt x="309" y="89"/>
                    <a:pt x="313" y="99"/>
                  </a:cubicBezTo>
                  <a:cubicBezTo>
                    <a:pt x="314" y="101"/>
                    <a:pt x="316" y="103"/>
                    <a:pt x="317" y="106"/>
                  </a:cubicBezTo>
                  <a:cubicBezTo>
                    <a:pt x="323" y="118"/>
                    <a:pt x="329" y="132"/>
                    <a:pt x="335" y="144"/>
                  </a:cubicBezTo>
                  <a:cubicBezTo>
                    <a:pt x="336" y="145"/>
                    <a:pt x="336" y="146"/>
                    <a:pt x="337" y="147"/>
                  </a:cubicBezTo>
                  <a:cubicBezTo>
                    <a:pt x="337" y="148"/>
                    <a:pt x="337" y="148"/>
                    <a:pt x="337" y="148"/>
                  </a:cubicBezTo>
                  <a:cubicBezTo>
                    <a:pt x="339" y="151"/>
                    <a:pt x="340" y="155"/>
                    <a:pt x="342" y="158"/>
                  </a:cubicBezTo>
                  <a:cubicBezTo>
                    <a:pt x="342" y="165"/>
                    <a:pt x="335" y="174"/>
                    <a:pt x="327" y="175"/>
                  </a:cubicBezTo>
                  <a:cubicBezTo>
                    <a:pt x="321" y="176"/>
                    <a:pt x="316" y="176"/>
                    <a:pt x="311" y="174"/>
                  </a:cubicBezTo>
                  <a:cubicBezTo>
                    <a:pt x="308" y="173"/>
                    <a:pt x="306" y="172"/>
                    <a:pt x="303" y="172"/>
                  </a:cubicBezTo>
                  <a:cubicBezTo>
                    <a:pt x="299" y="170"/>
                    <a:pt x="293" y="169"/>
                    <a:pt x="288" y="167"/>
                  </a:cubicBezTo>
                  <a:cubicBezTo>
                    <a:pt x="285" y="167"/>
                    <a:pt x="282" y="165"/>
                    <a:pt x="281" y="164"/>
                  </a:cubicBezTo>
                  <a:cubicBezTo>
                    <a:pt x="280" y="163"/>
                    <a:pt x="279" y="158"/>
                    <a:pt x="278" y="156"/>
                  </a:cubicBezTo>
                  <a:cubicBezTo>
                    <a:pt x="277" y="153"/>
                    <a:pt x="275" y="150"/>
                    <a:pt x="274" y="148"/>
                  </a:cubicBezTo>
                  <a:cubicBezTo>
                    <a:pt x="272" y="142"/>
                    <a:pt x="269" y="137"/>
                    <a:pt x="267" y="132"/>
                  </a:cubicBezTo>
                  <a:cubicBezTo>
                    <a:pt x="266" y="141"/>
                    <a:pt x="266" y="156"/>
                    <a:pt x="267" y="168"/>
                  </a:cubicBezTo>
                  <a:cubicBezTo>
                    <a:pt x="267" y="178"/>
                    <a:pt x="255" y="179"/>
                    <a:pt x="247" y="179"/>
                  </a:cubicBezTo>
                  <a:cubicBezTo>
                    <a:pt x="243" y="179"/>
                    <a:pt x="239" y="178"/>
                    <a:pt x="235" y="178"/>
                  </a:cubicBezTo>
                  <a:cubicBezTo>
                    <a:pt x="232" y="176"/>
                    <a:pt x="227" y="171"/>
                    <a:pt x="222" y="172"/>
                  </a:cubicBezTo>
                  <a:cubicBezTo>
                    <a:pt x="220" y="172"/>
                    <a:pt x="219" y="174"/>
                    <a:pt x="217" y="174"/>
                  </a:cubicBezTo>
                  <a:cubicBezTo>
                    <a:pt x="212" y="175"/>
                    <a:pt x="208" y="175"/>
                    <a:pt x="205" y="171"/>
                  </a:cubicBezTo>
                  <a:cubicBezTo>
                    <a:pt x="203" y="171"/>
                    <a:pt x="200" y="170"/>
                    <a:pt x="198" y="168"/>
                  </a:cubicBezTo>
                  <a:cubicBezTo>
                    <a:pt x="195" y="168"/>
                    <a:pt x="194" y="170"/>
                    <a:pt x="193" y="171"/>
                  </a:cubicBezTo>
                  <a:cubicBezTo>
                    <a:pt x="190" y="173"/>
                    <a:pt x="186" y="172"/>
                    <a:pt x="182" y="172"/>
                  </a:cubicBezTo>
                  <a:cubicBezTo>
                    <a:pt x="179" y="172"/>
                    <a:pt x="176" y="172"/>
                    <a:pt x="173" y="172"/>
                  </a:cubicBezTo>
                  <a:cubicBezTo>
                    <a:pt x="169" y="172"/>
                    <a:pt x="165" y="170"/>
                    <a:pt x="161" y="171"/>
                  </a:cubicBezTo>
                  <a:cubicBezTo>
                    <a:pt x="158" y="170"/>
                    <a:pt x="156" y="170"/>
                    <a:pt x="154" y="169"/>
                  </a:cubicBezTo>
                  <a:cubicBezTo>
                    <a:pt x="151" y="172"/>
                    <a:pt x="140" y="173"/>
                    <a:pt x="138" y="172"/>
                  </a:cubicBezTo>
                  <a:cubicBezTo>
                    <a:pt x="137" y="172"/>
                    <a:pt x="138" y="173"/>
                    <a:pt x="137" y="173"/>
                  </a:cubicBezTo>
                  <a:cubicBezTo>
                    <a:pt x="134" y="171"/>
                    <a:pt x="122" y="171"/>
                    <a:pt x="115" y="169"/>
                  </a:cubicBezTo>
                  <a:cubicBezTo>
                    <a:pt x="114" y="169"/>
                    <a:pt x="114" y="172"/>
                    <a:pt x="113" y="171"/>
                  </a:cubicBezTo>
                  <a:cubicBezTo>
                    <a:pt x="112" y="171"/>
                    <a:pt x="112" y="170"/>
                    <a:pt x="112" y="168"/>
                  </a:cubicBezTo>
                  <a:cubicBezTo>
                    <a:pt x="111" y="170"/>
                    <a:pt x="109" y="171"/>
                    <a:pt x="109" y="171"/>
                  </a:cubicBezTo>
                  <a:cubicBezTo>
                    <a:pt x="102" y="171"/>
                    <a:pt x="94" y="173"/>
                    <a:pt x="86" y="170"/>
                  </a:cubicBezTo>
                  <a:cubicBezTo>
                    <a:pt x="81" y="165"/>
                    <a:pt x="75" y="160"/>
                    <a:pt x="68" y="157"/>
                  </a:cubicBezTo>
                  <a:cubicBezTo>
                    <a:pt x="69" y="144"/>
                    <a:pt x="69" y="131"/>
                    <a:pt x="70" y="117"/>
                  </a:cubicBezTo>
                  <a:cubicBezTo>
                    <a:pt x="65" y="128"/>
                    <a:pt x="60" y="139"/>
                    <a:pt x="55" y="150"/>
                  </a:cubicBezTo>
                  <a:cubicBezTo>
                    <a:pt x="53" y="155"/>
                    <a:pt x="51" y="162"/>
                    <a:pt x="48" y="167"/>
                  </a:cubicBezTo>
                  <a:cubicBezTo>
                    <a:pt x="46" y="169"/>
                    <a:pt x="45" y="167"/>
                    <a:pt x="43" y="169"/>
                  </a:cubicBezTo>
                  <a:cubicBezTo>
                    <a:pt x="38" y="167"/>
                    <a:pt x="31" y="166"/>
                    <a:pt x="28" y="161"/>
                  </a:cubicBezTo>
                  <a:cubicBezTo>
                    <a:pt x="19" y="157"/>
                    <a:pt x="9" y="153"/>
                    <a:pt x="0" y="150"/>
                  </a:cubicBezTo>
                  <a:cubicBezTo>
                    <a:pt x="0" y="149"/>
                    <a:pt x="1" y="147"/>
                    <a:pt x="0" y="147"/>
                  </a:cubicBezTo>
                  <a:cubicBezTo>
                    <a:pt x="7" y="132"/>
                    <a:pt x="15" y="118"/>
                    <a:pt x="22" y="104"/>
                  </a:cubicBezTo>
                  <a:cubicBezTo>
                    <a:pt x="22" y="98"/>
                    <a:pt x="26" y="94"/>
                    <a:pt x="28" y="89"/>
                  </a:cubicBezTo>
                  <a:cubicBezTo>
                    <a:pt x="32" y="79"/>
                    <a:pt x="37" y="72"/>
                    <a:pt x="41" y="63"/>
                  </a:cubicBezTo>
                  <a:cubicBezTo>
                    <a:pt x="43" y="59"/>
                    <a:pt x="48" y="49"/>
                    <a:pt x="52" y="47"/>
                  </a:cubicBezTo>
                  <a:cubicBezTo>
                    <a:pt x="54" y="45"/>
                    <a:pt x="59" y="44"/>
                    <a:pt x="62" y="44"/>
                  </a:cubicBezTo>
                  <a:cubicBezTo>
                    <a:pt x="64" y="43"/>
                    <a:pt x="66" y="43"/>
                    <a:pt x="68" y="42"/>
                  </a:cubicBezTo>
                  <a:cubicBezTo>
                    <a:pt x="72" y="41"/>
                    <a:pt x="76" y="42"/>
                    <a:pt x="79" y="39"/>
                  </a:cubicBezTo>
                  <a:close/>
                  <a:moveTo>
                    <a:pt x="246" y="177"/>
                  </a:moveTo>
                  <a:cubicBezTo>
                    <a:pt x="252" y="177"/>
                    <a:pt x="262" y="175"/>
                    <a:pt x="264" y="171"/>
                  </a:cubicBezTo>
                  <a:cubicBezTo>
                    <a:pt x="264" y="169"/>
                    <a:pt x="264" y="164"/>
                    <a:pt x="264" y="161"/>
                  </a:cubicBezTo>
                  <a:cubicBezTo>
                    <a:pt x="264" y="153"/>
                    <a:pt x="264" y="141"/>
                    <a:pt x="264" y="132"/>
                  </a:cubicBezTo>
                  <a:cubicBezTo>
                    <a:pt x="264" y="127"/>
                    <a:pt x="263" y="121"/>
                    <a:pt x="263" y="115"/>
                  </a:cubicBezTo>
                  <a:cubicBezTo>
                    <a:pt x="263" y="103"/>
                    <a:pt x="262" y="92"/>
                    <a:pt x="262" y="80"/>
                  </a:cubicBezTo>
                  <a:cubicBezTo>
                    <a:pt x="263" y="53"/>
                    <a:pt x="264" y="32"/>
                    <a:pt x="262" y="10"/>
                  </a:cubicBezTo>
                  <a:cubicBezTo>
                    <a:pt x="261" y="10"/>
                    <a:pt x="261" y="8"/>
                    <a:pt x="261" y="8"/>
                  </a:cubicBezTo>
                  <a:cubicBezTo>
                    <a:pt x="257" y="5"/>
                    <a:pt x="253" y="5"/>
                    <a:pt x="249" y="5"/>
                  </a:cubicBezTo>
                  <a:cubicBezTo>
                    <a:pt x="246" y="4"/>
                    <a:pt x="243" y="4"/>
                    <a:pt x="241" y="4"/>
                  </a:cubicBezTo>
                  <a:cubicBezTo>
                    <a:pt x="237" y="5"/>
                    <a:pt x="230" y="6"/>
                    <a:pt x="229" y="10"/>
                  </a:cubicBezTo>
                  <a:cubicBezTo>
                    <a:pt x="227" y="15"/>
                    <a:pt x="229" y="27"/>
                    <a:pt x="229" y="32"/>
                  </a:cubicBezTo>
                  <a:cubicBezTo>
                    <a:pt x="229" y="38"/>
                    <a:pt x="229" y="45"/>
                    <a:pt x="230" y="52"/>
                  </a:cubicBezTo>
                  <a:cubicBezTo>
                    <a:pt x="231" y="60"/>
                    <a:pt x="233" y="69"/>
                    <a:pt x="233" y="79"/>
                  </a:cubicBezTo>
                  <a:cubicBezTo>
                    <a:pt x="233" y="94"/>
                    <a:pt x="234" y="112"/>
                    <a:pt x="233" y="128"/>
                  </a:cubicBezTo>
                  <a:cubicBezTo>
                    <a:pt x="232" y="131"/>
                    <a:pt x="233" y="133"/>
                    <a:pt x="233" y="137"/>
                  </a:cubicBezTo>
                  <a:cubicBezTo>
                    <a:pt x="233" y="149"/>
                    <a:pt x="232" y="161"/>
                    <a:pt x="231" y="173"/>
                  </a:cubicBezTo>
                  <a:cubicBezTo>
                    <a:pt x="235" y="175"/>
                    <a:pt x="240" y="177"/>
                    <a:pt x="246" y="177"/>
                  </a:cubicBezTo>
                  <a:close/>
                  <a:moveTo>
                    <a:pt x="208" y="19"/>
                  </a:moveTo>
                  <a:cubicBezTo>
                    <a:pt x="208" y="28"/>
                    <a:pt x="208" y="39"/>
                    <a:pt x="208" y="45"/>
                  </a:cubicBezTo>
                  <a:cubicBezTo>
                    <a:pt x="212" y="46"/>
                    <a:pt x="218" y="47"/>
                    <a:pt x="222" y="48"/>
                  </a:cubicBezTo>
                  <a:cubicBezTo>
                    <a:pt x="222" y="49"/>
                    <a:pt x="223" y="49"/>
                    <a:pt x="224" y="50"/>
                  </a:cubicBezTo>
                  <a:cubicBezTo>
                    <a:pt x="225" y="55"/>
                    <a:pt x="224" y="62"/>
                    <a:pt x="224" y="68"/>
                  </a:cubicBezTo>
                  <a:cubicBezTo>
                    <a:pt x="224" y="85"/>
                    <a:pt x="226" y="104"/>
                    <a:pt x="225" y="123"/>
                  </a:cubicBezTo>
                  <a:cubicBezTo>
                    <a:pt x="225" y="137"/>
                    <a:pt x="225" y="151"/>
                    <a:pt x="224" y="168"/>
                  </a:cubicBezTo>
                  <a:cubicBezTo>
                    <a:pt x="226" y="169"/>
                    <a:pt x="226" y="170"/>
                    <a:pt x="229" y="171"/>
                  </a:cubicBezTo>
                  <a:cubicBezTo>
                    <a:pt x="231" y="152"/>
                    <a:pt x="230" y="134"/>
                    <a:pt x="230" y="111"/>
                  </a:cubicBezTo>
                  <a:cubicBezTo>
                    <a:pt x="230" y="108"/>
                    <a:pt x="231" y="105"/>
                    <a:pt x="231" y="102"/>
                  </a:cubicBezTo>
                  <a:cubicBezTo>
                    <a:pt x="231" y="94"/>
                    <a:pt x="231" y="85"/>
                    <a:pt x="231" y="77"/>
                  </a:cubicBezTo>
                  <a:cubicBezTo>
                    <a:pt x="230" y="68"/>
                    <a:pt x="228" y="58"/>
                    <a:pt x="228" y="48"/>
                  </a:cubicBezTo>
                  <a:cubicBezTo>
                    <a:pt x="227" y="38"/>
                    <a:pt x="227" y="29"/>
                    <a:pt x="226" y="19"/>
                  </a:cubicBezTo>
                  <a:cubicBezTo>
                    <a:pt x="226" y="16"/>
                    <a:pt x="227" y="14"/>
                    <a:pt x="225" y="11"/>
                  </a:cubicBezTo>
                  <a:cubicBezTo>
                    <a:pt x="219" y="14"/>
                    <a:pt x="214" y="16"/>
                    <a:pt x="208" y="19"/>
                  </a:cubicBezTo>
                  <a:close/>
                  <a:moveTo>
                    <a:pt x="123" y="38"/>
                  </a:moveTo>
                  <a:cubicBezTo>
                    <a:pt x="128" y="39"/>
                    <a:pt x="132" y="40"/>
                    <a:pt x="137" y="40"/>
                  </a:cubicBezTo>
                  <a:cubicBezTo>
                    <a:pt x="140" y="40"/>
                    <a:pt x="145" y="39"/>
                    <a:pt x="146" y="39"/>
                  </a:cubicBezTo>
                  <a:cubicBezTo>
                    <a:pt x="147" y="39"/>
                    <a:pt x="149" y="38"/>
                    <a:pt x="150" y="37"/>
                  </a:cubicBezTo>
                  <a:cubicBezTo>
                    <a:pt x="150" y="32"/>
                    <a:pt x="150" y="27"/>
                    <a:pt x="149" y="23"/>
                  </a:cubicBezTo>
                  <a:cubicBezTo>
                    <a:pt x="145" y="22"/>
                    <a:pt x="140" y="20"/>
                    <a:pt x="134" y="20"/>
                  </a:cubicBezTo>
                  <a:cubicBezTo>
                    <a:pt x="128" y="20"/>
                    <a:pt x="117" y="20"/>
                    <a:pt x="115" y="23"/>
                  </a:cubicBezTo>
                  <a:cubicBezTo>
                    <a:pt x="113" y="25"/>
                    <a:pt x="114" y="28"/>
                    <a:pt x="114" y="31"/>
                  </a:cubicBezTo>
                  <a:cubicBezTo>
                    <a:pt x="114" y="34"/>
                    <a:pt x="113" y="36"/>
                    <a:pt x="114" y="38"/>
                  </a:cubicBezTo>
                  <a:cubicBezTo>
                    <a:pt x="116" y="35"/>
                    <a:pt x="120" y="38"/>
                    <a:pt x="123" y="38"/>
                  </a:cubicBezTo>
                  <a:close/>
                  <a:moveTo>
                    <a:pt x="86" y="34"/>
                  </a:moveTo>
                  <a:cubicBezTo>
                    <a:pt x="86" y="36"/>
                    <a:pt x="85" y="39"/>
                    <a:pt x="85" y="41"/>
                  </a:cubicBezTo>
                  <a:cubicBezTo>
                    <a:pt x="90" y="42"/>
                    <a:pt x="94" y="46"/>
                    <a:pt x="98" y="49"/>
                  </a:cubicBezTo>
                  <a:cubicBezTo>
                    <a:pt x="99" y="52"/>
                    <a:pt x="96" y="57"/>
                    <a:pt x="95" y="61"/>
                  </a:cubicBezTo>
                  <a:cubicBezTo>
                    <a:pt x="101" y="60"/>
                    <a:pt x="105" y="61"/>
                    <a:pt x="109" y="63"/>
                  </a:cubicBezTo>
                  <a:cubicBezTo>
                    <a:pt x="109" y="66"/>
                    <a:pt x="108" y="69"/>
                    <a:pt x="110" y="71"/>
                  </a:cubicBezTo>
                  <a:cubicBezTo>
                    <a:pt x="111" y="87"/>
                    <a:pt x="112" y="105"/>
                    <a:pt x="111" y="121"/>
                  </a:cubicBezTo>
                  <a:cubicBezTo>
                    <a:pt x="111" y="124"/>
                    <a:pt x="110" y="126"/>
                    <a:pt x="110" y="129"/>
                  </a:cubicBezTo>
                  <a:cubicBezTo>
                    <a:pt x="110" y="138"/>
                    <a:pt x="111" y="148"/>
                    <a:pt x="111" y="157"/>
                  </a:cubicBezTo>
                  <a:cubicBezTo>
                    <a:pt x="110" y="160"/>
                    <a:pt x="109" y="163"/>
                    <a:pt x="112" y="165"/>
                  </a:cubicBezTo>
                  <a:cubicBezTo>
                    <a:pt x="111" y="163"/>
                    <a:pt x="113" y="157"/>
                    <a:pt x="111" y="154"/>
                  </a:cubicBezTo>
                  <a:cubicBezTo>
                    <a:pt x="111" y="153"/>
                    <a:pt x="112" y="154"/>
                    <a:pt x="112" y="153"/>
                  </a:cubicBezTo>
                  <a:cubicBezTo>
                    <a:pt x="112" y="139"/>
                    <a:pt x="112" y="122"/>
                    <a:pt x="112" y="108"/>
                  </a:cubicBezTo>
                  <a:cubicBezTo>
                    <a:pt x="113" y="97"/>
                    <a:pt x="112" y="85"/>
                    <a:pt x="112" y="75"/>
                  </a:cubicBezTo>
                  <a:cubicBezTo>
                    <a:pt x="112" y="66"/>
                    <a:pt x="112" y="56"/>
                    <a:pt x="112" y="48"/>
                  </a:cubicBezTo>
                  <a:cubicBezTo>
                    <a:pt x="112" y="40"/>
                    <a:pt x="112" y="32"/>
                    <a:pt x="111" y="24"/>
                  </a:cubicBezTo>
                  <a:cubicBezTo>
                    <a:pt x="111" y="24"/>
                    <a:pt x="111" y="24"/>
                    <a:pt x="111" y="24"/>
                  </a:cubicBezTo>
                  <a:cubicBezTo>
                    <a:pt x="105" y="28"/>
                    <a:pt x="93" y="31"/>
                    <a:pt x="86" y="34"/>
                  </a:cubicBezTo>
                  <a:close/>
                  <a:moveTo>
                    <a:pt x="179" y="170"/>
                  </a:moveTo>
                  <a:cubicBezTo>
                    <a:pt x="186" y="171"/>
                    <a:pt x="192" y="169"/>
                    <a:pt x="194" y="165"/>
                  </a:cubicBezTo>
                  <a:cubicBezTo>
                    <a:pt x="195" y="157"/>
                    <a:pt x="194" y="147"/>
                    <a:pt x="194" y="139"/>
                  </a:cubicBezTo>
                  <a:cubicBezTo>
                    <a:pt x="194" y="120"/>
                    <a:pt x="194" y="103"/>
                    <a:pt x="195" y="87"/>
                  </a:cubicBezTo>
                  <a:cubicBezTo>
                    <a:pt x="196" y="79"/>
                    <a:pt x="195" y="70"/>
                    <a:pt x="195" y="61"/>
                  </a:cubicBezTo>
                  <a:cubicBezTo>
                    <a:pt x="195" y="60"/>
                    <a:pt x="195" y="58"/>
                    <a:pt x="195" y="57"/>
                  </a:cubicBezTo>
                  <a:cubicBezTo>
                    <a:pt x="195" y="55"/>
                    <a:pt x="195" y="54"/>
                    <a:pt x="195" y="52"/>
                  </a:cubicBezTo>
                  <a:cubicBezTo>
                    <a:pt x="195" y="48"/>
                    <a:pt x="197" y="39"/>
                    <a:pt x="194" y="35"/>
                  </a:cubicBezTo>
                  <a:cubicBezTo>
                    <a:pt x="193" y="33"/>
                    <a:pt x="188" y="31"/>
                    <a:pt x="185" y="31"/>
                  </a:cubicBezTo>
                  <a:cubicBezTo>
                    <a:pt x="180" y="30"/>
                    <a:pt x="176" y="31"/>
                    <a:pt x="171" y="30"/>
                  </a:cubicBezTo>
                  <a:cubicBezTo>
                    <a:pt x="166" y="29"/>
                    <a:pt x="161" y="28"/>
                    <a:pt x="158" y="29"/>
                  </a:cubicBezTo>
                  <a:cubicBezTo>
                    <a:pt x="157" y="29"/>
                    <a:pt x="154" y="30"/>
                    <a:pt x="154" y="32"/>
                  </a:cubicBezTo>
                  <a:cubicBezTo>
                    <a:pt x="153" y="32"/>
                    <a:pt x="154" y="33"/>
                    <a:pt x="154" y="34"/>
                  </a:cubicBezTo>
                  <a:cubicBezTo>
                    <a:pt x="154" y="36"/>
                    <a:pt x="154" y="40"/>
                    <a:pt x="154" y="43"/>
                  </a:cubicBezTo>
                  <a:cubicBezTo>
                    <a:pt x="154" y="44"/>
                    <a:pt x="153" y="45"/>
                    <a:pt x="153" y="46"/>
                  </a:cubicBezTo>
                  <a:cubicBezTo>
                    <a:pt x="153" y="50"/>
                    <a:pt x="153" y="54"/>
                    <a:pt x="153" y="57"/>
                  </a:cubicBezTo>
                  <a:cubicBezTo>
                    <a:pt x="153" y="66"/>
                    <a:pt x="155" y="77"/>
                    <a:pt x="155" y="88"/>
                  </a:cubicBezTo>
                  <a:cubicBezTo>
                    <a:pt x="155" y="93"/>
                    <a:pt x="155" y="98"/>
                    <a:pt x="155" y="103"/>
                  </a:cubicBezTo>
                  <a:cubicBezTo>
                    <a:pt x="155" y="108"/>
                    <a:pt x="156" y="113"/>
                    <a:pt x="156" y="118"/>
                  </a:cubicBezTo>
                  <a:cubicBezTo>
                    <a:pt x="156" y="126"/>
                    <a:pt x="156" y="134"/>
                    <a:pt x="156" y="142"/>
                  </a:cubicBezTo>
                  <a:cubicBezTo>
                    <a:pt x="155" y="150"/>
                    <a:pt x="154" y="159"/>
                    <a:pt x="156" y="167"/>
                  </a:cubicBezTo>
                  <a:cubicBezTo>
                    <a:pt x="162" y="167"/>
                    <a:pt x="171" y="169"/>
                    <a:pt x="179" y="170"/>
                  </a:cubicBezTo>
                  <a:close/>
                  <a:moveTo>
                    <a:pt x="114" y="47"/>
                  </a:moveTo>
                  <a:cubicBezTo>
                    <a:pt x="118" y="47"/>
                    <a:pt x="122" y="50"/>
                    <a:pt x="127" y="51"/>
                  </a:cubicBezTo>
                  <a:cubicBezTo>
                    <a:pt x="133" y="52"/>
                    <a:pt x="146" y="53"/>
                    <a:pt x="151" y="49"/>
                  </a:cubicBezTo>
                  <a:cubicBezTo>
                    <a:pt x="150" y="45"/>
                    <a:pt x="150" y="44"/>
                    <a:pt x="151" y="40"/>
                  </a:cubicBezTo>
                  <a:cubicBezTo>
                    <a:pt x="140" y="44"/>
                    <a:pt x="126" y="42"/>
                    <a:pt x="114" y="39"/>
                  </a:cubicBezTo>
                  <a:cubicBezTo>
                    <a:pt x="113" y="42"/>
                    <a:pt x="114" y="44"/>
                    <a:pt x="114" y="47"/>
                  </a:cubicBezTo>
                  <a:close/>
                  <a:moveTo>
                    <a:pt x="94" y="49"/>
                  </a:moveTo>
                  <a:cubicBezTo>
                    <a:pt x="90" y="47"/>
                    <a:pt x="86" y="43"/>
                    <a:pt x="80" y="43"/>
                  </a:cubicBezTo>
                  <a:cubicBezTo>
                    <a:pt x="79" y="44"/>
                    <a:pt x="77" y="45"/>
                    <a:pt x="77" y="47"/>
                  </a:cubicBezTo>
                  <a:cubicBezTo>
                    <a:pt x="84" y="47"/>
                    <a:pt x="88" y="52"/>
                    <a:pt x="94" y="55"/>
                  </a:cubicBezTo>
                  <a:cubicBezTo>
                    <a:pt x="95" y="52"/>
                    <a:pt x="96" y="51"/>
                    <a:pt x="94" y="49"/>
                  </a:cubicBezTo>
                  <a:close/>
                  <a:moveTo>
                    <a:pt x="52" y="50"/>
                  </a:moveTo>
                  <a:cubicBezTo>
                    <a:pt x="43" y="64"/>
                    <a:pt x="36" y="80"/>
                    <a:pt x="28" y="95"/>
                  </a:cubicBezTo>
                  <a:cubicBezTo>
                    <a:pt x="28" y="96"/>
                    <a:pt x="27" y="97"/>
                    <a:pt x="26" y="98"/>
                  </a:cubicBezTo>
                  <a:cubicBezTo>
                    <a:pt x="25" y="100"/>
                    <a:pt x="25" y="103"/>
                    <a:pt x="24" y="105"/>
                  </a:cubicBezTo>
                  <a:cubicBezTo>
                    <a:pt x="21" y="113"/>
                    <a:pt x="15" y="121"/>
                    <a:pt x="12" y="130"/>
                  </a:cubicBezTo>
                  <a:cubicBezTo>
                    <a:pt x="8" y="135"/>
                    <a:pt x="6" y="141"/>
                    <a:pt x="4" y="147"/>
                  </a:cubicBezTo>
                  <a:cubicBezTo>
                    <a:pt x="6" y="150"/>
                    <a:pt x="11" y="151"/>
                    <a:pt x="13" y="152"/>
                  </a:cubicBezTo>
                  <a:cubicBezTo>
                    <a:pt x="14" y="153"/>
                    <a:pt x="15" y="153"/>
                    <a:pt x="15" y="153"/>
                  </a:cubicBezTo>
                  <a:cubicBezTo>
                    <a:pt x="20" y="155"/>
                    <a:pt x="24" y="156"/>
                    <a:pt x="27" y="156"/>
                  </a:cubicBezTo>
                  <a:cubicBezTo>
                    <a:pt x="28" y="155"/>
                    <a:pt x="28" y="154"/>
                    <a:pt x="28" y="152"/>
                  </a:cubicBezTo>
                  <a:cubicBezTo>
                    <a:pt x="28" y="151"/>
                    <a:pt x="29" y="152"/>
                    <a:pt x="30" y="151"/>
                  </a:cubicBezTo>
                  <a:cubicBezTo>
                    <a:pt x="37" y="135"/>
                    <a:pt x="45" y="119"/>
                    <a:pt x="51" y="102"/>
                  </a:cubicBezTo>
                  <a:cubicBezTo>
                    <a:pt x="58" y="85"/>
                    <a:pt x="65" y="65"/>
                    <a:pt x="74" y="50"/>
                  </a:cubicBezTo>
                  <a:cubicBezTo>
                    <a:pt x="73" y="49"/>
                    <a:pt x="72" y="49"/>
                    <a:pt x="72" y="48"/>
                  </a:cubicBezTo>
                  <a:cubicBezTo>
                    <a:pt x="74" y="47"/>
                    <a:pt x="75" y="47"/>
                    <a:pt x="75" y="45"/>
                  </a:cubicBezTo>
                  <a:cubicBezTo>
                    <a:pt x="69" y="44"/>
                    <a:pt x="58" y="46"/>
                    <a:pt x="52" y="50"/>
                  </a:cubicBezTo>
                  <a:close/>
                  <a:moveTo>
                    <a:pt x="222" y="152"/>
                  </a:moveTo>
                  <a:cubicBezTo>
                    <a:pt x="223" y="137"/>
                    <a:pt x="223" y="119"/>
                    <a:pt x="223" y="105"/>
                  </a:cubicBezTo>
                  <a:cubicBezTo>
                    <a:pt x="223" y="100"/>
                    <a:pt x="222" y="96"/>
                    <a:pt x="222" y="93"/>
                  </a:cubicBezTo>
                  <a:cubicBezTo>
                    <a:pt x="222" y="91"/>
                    <a:pt x="222" y="90"/>
                    <a:pt x="222" y="88"/>
                  </a:cubicBezTo>
                  <a:cubicBezTo>
                    <a:pt x="222" y="82"/>
                    <a:pt x="222" y="76"/>
                    <a:pt x="222" y="70"/>
                  </a:cubicBezTo>
                  <a:cubicBezTo>
                    <a:pt x="222" y="65"/>
                    <a:pt x="223" y="53"/>
                    <a:pt x="221" y="51"/>
                  </a:cubicBezTo>
                  <a:cubicBezTo>
                    <a:pt x="220" y="50"/>
                    <a:pt x="211" y="48"/>
                    <a:pt x="208" y="48"/>
                  </a:cubicBezTo>
                  <a:cubicBezTo>
                    <a:pt x="208" y="48"/>
                    <a:pt x="206" y="48"/>
                    <a:pt x="205" y="49"/>
                  </a:cubicBezTo>
                  <a:cubicBezTo>
                    <a:pt x="206" y="53"/>
                    <a:pt x="205" y="58"/>
                    <a:pt x="205" y="63"/>
                  </a:cubicBezTo>
                  <a:cubicBezTo>
                    <a:pt x="205" y="68"/>
                    <a:pt x="205" y="73"/>
                    <a:pt x="205" y="77"/>
                  </a:cubicBezTo>
                  <a:cubicBezTo>
                    <a:pt x="205" y="87"/>
                    <a:pt x="206" y="97"/>
                    <a:pt x="206" y="107"/>
                  </a:cubicBezTo>
                  <a:cubicBezTo>
                    <a:pt x="207" y="128"/>
                    <a:pt x="206" y="149"/>
                    <a:pt x="205" y="169"/>
                  </a:cubicBezTo>
                  <a:cubicBezTo>
                    <a:pt x="209" y="174"/>
                    <a:pt x="217" y="172"/>
                    <a:pt x="221" y="170"/>
                  </a:cubicBezTo>
                  <a:cubicBezTo>
                    <a:pt x="223" y="164"/>
                    <a:pt x="222" y="158"/>
                    <a:pt x="222" y="152"/>
                  </a:cubicBezTo>
                  <a:close/>
                  <a:moveTo>
                    <a:pt x="68" y="115"/>
                  </a:moveTo>
                  <a:cubicBezTo>
                    <a:pt x="68" y="114"/>
                    <a:pt x="69" y="113"/>
                    <a:pt x="70" y="111"/>
                  </a:cubicBezTo>
                  <a:cubicBezTo>
                    <a:pt x="69" y="112"/>
                    <a:pt x="68" y="112"/>
                    <a:pt x="67" y="111"/>
                  </a:cubicBezTo>
                  <a:cubicBezTo>
                    <a:pt x="67" y="107"/>
                    <a:pt x="62" y="108"/>
                    <a:pt x="60" y="105"/>
                  </a:cubicBezTo>
                  <a:cubicBezTo>
                    <a:pt x="60" y="105"/>
                    <a:pt x="60" y="103"/>
                    <a:pt x="62" y="103"/>
                  </a:cubicBezTo>
                  <a:cubicBezTo>
                    <a:pt x="63" y="97"/>
                    <a:pt x="68" y="93"/>
                    <a:pt x="69" y="85"/>
                  </a:cubicBezTo>
                  <a:cubicBezTo>
                    <a:pt x="72" y="82"/>
                    <a:pt x="76" y="87"/>
                    <a:pt x="79" y="88"/>
                  </a:cubicBezTo>
                  <a:cubicBezTo>
                    <a:pt x="80" y="87"/>
                    <a:pt x="81" y="86"/>
                    <a:pt x="81" y="85"/>
                  </a:cubicBezTo>
                  <a:cubicBezTo>
                    <a:pt x="78" y="82"/>
                    <a:pt x="75" y="83"/>
                    <a:pt x="72" y="81"/>
                  </a:cubicBezTo>
                  <a:cubicBezTo>
                    <a:pt x="71" y="76"/>
                    <a:pt x="76" y="76"/>
                    <a:pt x="76" y="71"/>
                  </a:cubicBezTo>
                  <a:cubicBezTo>
                    <a:pt x="78" y="69"/>
                    <a:pt x="79" y="66"/>
                    <a:pt x="80" y="63"/>
                  </a:cubicBezTo>
                  <a:cubicBezTo>
                    <a:pt x="81" y="61"/>
                    <a:pt x="81" y="57"/>
                    <a:pt x="82" y="59"/>
                  </a:cubicBezTo>
                  <a:cubicBezTo>
                    <a:pt x="82" y="58"/>
                    <a:pt x="81" y="58"/>
                    <a:pt x="82" y="58"/>
                  </a:cubicBezTo>
                  <a:cubicBezTo>
                    <a:pt x="86" y="56"/>
                    <a:pt x="89" y="59"/>
                    <a:pt x="92" y="61"/>
                  </a:cubicBezTo>
                  <a:cubicBezTo>
                    <a:pt x="92" y="60"/>
                    <a:pt x="93" y="59"/>
                    <a:pt x="93" y="58"/>
                  </a:cubicBezTo>
                  <a:cubicBezTo>
                    <a:pt x="89" y="53"/>
                    <a:pt x="83" y="50"/>
                    <a:pt x="76" y="49"/>
                  </a:cubicBezTo>
                  <a:cubicBezTo>
                    <a:pt x="76" y="51"/>
                    <a:pt x="74" y="52"/>
                    <a:pt x="75" y="53"/>
                  </a:cubicBezTo>
                  <a:cubicBezTo>
                    <a:pt x="77" y="54"/>
                    <a:pt x="82" y="57"/>
                    <a:pt x="78" y="60"/>
                  </a:cubicBezTo>
                  <a:cubicBezTo>
                    <a:pt x="78" y="61"/>
                    <a:pt x="77" y="62"/>
                    <a:pt x="77" y="63"/>
                  </a:cubicBezTo>
                  <a:cubicBezTo>
                    <a:pt x="75" y="67"/>
                    <a:pt x="73" y="71"/>
                    <a:pt x="72" y="74"/>
                  </a:cubicBezTo>
                  <a:cubicBezTo>
                    <a:pt x="71" y="76"/>
                    <a:pt x="71" y="79"/>
                    <a:pt x="69" y="80"/>
                  </a:cubicBezTo>
                  <a:cubicBezTo>
                    <a:pt x="68" y="79"/>
                    <a:pt x="67" y="78"/>
                    <a:pt x="66" y="77"/>
                  </a:cubicBezTo>
                  <a:cubicBezTo>
                    <a:pt x="65" y="78"/>
                    <a:pt x="64" y="78"/>
                    <a:pt x="63" y="78"/>
                  </a:cubicBezTo>
                  <a:cubicBezTo>
                    <a:pt x="62" y="79"/>
                    <a:pt x="62" y="80"/>
                    <a:pt x="62" y="82"/>
                  </a:cubicBezTo>
                  <a:cubicBezTo>
                    <a:pt x="63" y="83"/>
                    <a:pt x="66" y="84"/>
                    <a:pt x="66" y="86"/>
                  </a:cubicBezTo>
                  <a:cubicBezTo>
                    <a:pt x="66" y="87"/>
                    <a:pt x="64" y="88"/>
                    <a:pt x="63" y="90"/>
                  </a:cubicBezTo>
                  <a:cubicBezTo>
                    <a:pt x="63" y="91"/>
                    <a:pt x="63" y="92"/>
                    <a:pt x="63" y="93"/>
                  </a:cubicBezTo>
                  <a:cubicBezTo>
                    <a:pt x="61" y="97"/>
                    <a:pt x="59" y="102"/>
                    <a:pt x="58" y="105"/>
                  </a:cubicBezTo>
                  <a:cubicBezTo>
                    <a:pt x="57" y="105"/>
                    <a:pt x="57" y="105"/>
                    <a:pt x="56" y="105"/>
                  </a:cubicBezTo>
                  <a:cubicBezTo>
                    <a:pt x="55" y="105"/>
                    <a:pt x="55" y="104"/>
                    <a:pt x="53" y="103"/>
                  </a:cubicBezTo>
                  <a:cubicBezTo>
                    <a:pt x="52" y="105"/>
                    <a:pt x="52" y="107"/>
                    <a:pt x="51" y="108"/>
                  </a:cubicBezTo>
                  <a:cubicBezTo>
                    <a:pt x="53" y="109"/>
                    <a:pt x="55" y="110"/>
                    <a:pt x="55" y="112"/>
                  </a:cubicBezTo>
                  <a:cubicBezTo>
                    <a:pt x="51" y="117"/>
                    <a:pt x="48" y="125"/>
                    <a:pt x="48" y="131"/>
                  </a:cubicBezTo>
                  <a:cubicBezTo>
                    <a:pt x="47" y="132"/>
                    <a:pt x="46" y="132"/>
                    <a:pt x="45" y="133"/>
                  </a:cubicBezTo>
                  <a:cubicBezTo>
                    <a:pt x="44" y="132"/>
                    <a:pt x="43" y="130"/>
                    <a:pt x="42" y="130"/>
                  </a:cubicBezTo>
                  <a:cubicBezTo>
                    <a:pt x="41" y="133"/>
                    <a:pt x="39" y="135"/>
                    <a:pt x="39" y="138"/>
                  </a:cubicBezTo>
                  <a:cubicBezTo>
                    <a:pt x="45" y="136"/>
                    <a:pt x="50" y="141"/>
                    <a:pt x="55" y="143"/>
                  </a:cubicBezTo>
                  <a:cubicBezTo>
                    <a:pt x="56" y="142"/>
                    <a:pt x="57" y="141"/>
                    <a:pt x="57" y="140"/>
                  </a:cubicBezTo>
                  <a:cubicBezTo>
                    <a:pt x="55" y="137"/>
                    <a:pt x="52" y="135"/>
                    <a:pt x="49" y="134"/>
                  </a:cubicBezTo>
                  <a:cubicBezTo>
                    <a:pt x="49" y="134"/>
                    <a:pt x="49" y="133"/>
                    <a:pt x="49" y="133"/>
                  </a:cubicBezTo>
                  <a:cubicBezTo>
                    <a:pt x="49" y="132"/>
                    <a:pt x="49" y="131"/>
                    <a:pt x="50" y="131"/>
                  </a:cubicBezTo>
                  <a:cubicBezTo>
                    <a:pt x="50" y="130"/>
                    <a:pt x="50" y="130"/>
                    <a:pt x="50" y="129"/>
                  </a:cubicBezTo>
                  <a:cubicBezTo>
                    <a:pt x="54" y="126"/>
                    <a:pt x="54" y="120"/>
                    <a:pt x="58" y="117"/>
                  </a:cubicBezTo>
                  <a:cubicBezTo>
                    <a:pt x="58" y="114"/>
                    <a:pt x="58" y="112"/>
                    <a:pt x="60" y="111"/>
                  </a:cubicBezTo>
                  <a:cubicBezTo>
                    <a:pt x="63" y="112"/>
                    <a:pt x="65" y="114"/>
                    <a:pt x="68" y="115"/>
                  </a:cubicBezTo>
                  <a:close/>
                  <a:moveTo>
                    <a:pt x="140" y="54"/>
                  </a:moveTo>
                  <a:cubicBezTo>
                    <a:pt x="131" y="55"/>
                    <a:pt x="122" y="52"/>
                    <a:pt x="114" y="50"/>
                  </a:cubicBezTo>
                  <a:cubicBezTo>
                    <a:pt x="114" y="50"/>
                    <a:pt x="114" y="51"/>
                    <a:pt x="114" y="51"/>
                  </a:cubicBezTo>
                  <a:cubicBezTo>
                    <a:pt x="115" y="82"/>
                    <a:pt x="113" y="115"/>
                    <a:pt x="114" y="142"/>
                  </a:cubicBezTo>
                  <a:cubicBezTo>
                    <a:pt x="115" y="141"/>
                    <a:pt x="117" y="142"/>
                    <a:pt x="117" y="142"/>
                  </a:cubicBezTo>
                  <a:cubicBezTo>
                    <a:pt x="119" y="141"/>
                    <a:pt x="119" y="142"/>
                    <a:pt x="121" y="143"/>
                  </a:cubicBezTo>
                  <a:cubicBezTo>
                    <a:pt x="122" y="143"/>
                    <a:pt x="123" y="142"/>
                    <a:pt x="124" y="143"/>
                  </a:cubicBezTo>
                  <a:cubicBezTo>
                    <a:pt x="125" y="143"/>
                    <a:pt x="126" y="143"/>
                    <a:pt x="126" y="143"/>
                  </a:cubicBezTo>
                  <a:cubicBezTo>
                    <a:pt x="135" y="145"/>
                    <a:pt x="145" y="144"/>
                    <a:pt x="153" y="143"/>
                  </a:cubicBezTo>
                  <a:cubicBezTo>
                    <a:pt x="153" y="132"/>
                    <a:pt x="154" y="121"/>
                    <a:pt x="153" y="110"/>
                  </a:cubicBezTo>
                  <a:cubicBezTo>
                    <a:pt x="152" y="101"/>
                    <a:pt x="153" y="91"/>
                    <a:pt x="152" y="82"/>
                  </a:cubicBezTo>
                  <a:cubicBezTo>
                    <a:pt x="152" y="73"/>
                    <a:pt x="150" y="62"/>
                    <a:pt x="151" y="53"/>
                  </a:cubicBezTo>
                  <a:cubicBezTo>
                    <a:pt x="147" y="52"/>
                    <a:pt x="144" y="54"/>
                    <a:pt x="140" y="54"/>
                  </a:cubicBezTo>
                  <a:close/>
                  <a:moveTo>
                    <a:pt x="197" y="51"/>
                  </a:moveTo>
                  <a:cubicBezTo>
                    <a:pt x="197" y="57"/>
                    <a:pt x="198" y="59"/>
                    <a:pt x="197" y="62"/>
                  </a:cubicBezTo>
                  <a:cubicBezTo>
                    <a:pt x="198" y="70"/>
                    <a:pt x="199" y="78"/>
                    <a:pt x="198" y="86"/>
                  </a:cubicBezTo>
                  <a:cubicBezTo>
                    <a:pt x="196" y="112"/>
                    <a:pt x="197" y="141"/>
                    <a:pt x="198" y="165"/>
                  </a:cubicBezTo>
                  <a:cubicBezTo>
                    <a:pt x="199" y="166"/>
                    <a:pt x="201" y="168"/>
                    <a:pt x="202" y="167"/>
                  </a:cubicBezTo>
                  <a:cubicBezTo>
                    <a:pt x="205" y="146"/>
                    <a:pt x="204" y="126"/>
                    <a:pt x="204" y="105"/>
                  </a:cubicBezTo>
                  <a:cubicBezTo>
                    <a:pt x="204" y="98"/>
                    <a:pt x="203" y="92"/>
                    <a:pt x="202" y="85"/>
                  </a:cubicBezTo>
                  <a:cubicBezTo>
                    <a:pt x="202" y="74"/>
                    <a:pt x="203" y="62"/>
                    <a:pt x="203" y="51"/>
                  </a:cubicBezTo>
                  <a:cubicBezTo>
                    <a:pt x="200" y="51"/>
                    <a:pt x="199" y="52"/>
                    <a:pt x="198" y="51"/>
                  </a:cubicBezTo>
                  <a:cubicBezTo>
                    <a:pt x="198" y="51"/>
                    <a:pt x="197" y="51"/>
                    <a:pt x="197" y="51"/>
                  </a:cubicBezTo>
                  <a:close/>
                  <a:moveTo>
                    <a:pt x="279" y="76"/>
                  </a:moveTo>
                  <a:cubicBezTo>
                    <a:pt x="284" y="75"/>
                    <a:pt x="291" y="72"/>
                    <a:pt x="294" y="68"/>
                  </a:cubicBezTo>
                  <a:cubicBezTo>
                    <a:pt x="296" y="65"/>
                    <a:pt x="293" y="62"/>
                    <a:pt x="292" y="60"/>
                  </a:cubicBezTo>
                  <a:cubicBezTo>
                    <a:pt x="291" y="58"/>
                    <a:pt x="290" y="55"/>
                    <a:pt x="288" y="54"/>
                  </a:cubicBezTo>
                  <a:cubicBezTo>
                    <a:pt x="287" y="54"/>
                    <a:pt x="284" y="54"/>
                    <a:pt x="281" y="54"/>
                  </a:cubicBezTo>
                  <a:cubicBezTo>
                    <a:pt x="279" y="55"/>
                    <a:pt x="276" y="55"/>
                    <a:pt x="275" y="55"/>
                  </a:cubicBezTo>
                  <a:cubicBezTo>
                    <a:pt x="272" y="56"/>
                    <a:pt x="269" y="59"/>
                    <a:pt x="267" y="60"/>
                  </a:cubicBezTo>
                  <a:cubicBezTo>
                    <a:pt x="268" y="61"/>
                    <a:pt x="266" y="62"/>
                    <a:pt x="267" y="63"/>
                  </a:cubicBezTo>
                  <a:cubicBezTo>
                    <a:pt x="266" y="63"/>
                    <a:pt x="265" y="63"/>
                    <a:pt x="265" y="64"/>
                  </a:cubicBezTo>
                  <a:cubicBezTo>
                    <a:pt x="265" y="69"/>
                    <a:pt x="268" y="73"/>
                    <a:pt x="270" y="77"/>
                  </a:cubicBezTo>
                  <a:cubicBezTo>
                    <a:pt x="273" y="76"/>
                    <a:pt x="275" y="76"/>
                    <a:pt x="279" y="76"/>
                  </a:cubicBezTo>
                  <a:close/>
                  <a:moveTo>
                    <a:pt x="73" y="56"/>
                  </a:moveTo>
                  <a:cubicBezTo>
                    <a:pt x="70" y="62"/>
                    <a:pt x="67" y="68"/>
                    <a:pt x="64" y="75"/>
                  </a:cubicBezTo>
                  <a:cubicBezTo>
                    <a:pt x="66" y="74"/>
                    <a:pt x="66" y="76"/>
                    <a:pt x="68" y="76"/>
                  </a:cubicBezTo>
                  <a:cubicBezTo>
                    <a:pt x="71" y="70"/>
                    <a:pt x="74" y="63"/>
                    <a:pt x="76" y="57"/>
                  </a:cubicBezTo>
                  <a:cubicBezTo>
                    <a:pt x="76" y="56"/>
                    <a:pt x="75" y="55"/>
                    <a:pt x="73" y="56"/>
                  </a:cubicBezTo>
                  <a:close/>
                  <a:moveTo>
                    <a:pt x="85" y="61"/>
                  </a:moveTo>
                  <a:cubicBezTo>
                    <a:pt x="83" y="63"/>
                    <a:pt x="82" y="66"/>
                    <a:pt x="80" y="70"/>
                  </a:cubicBezTo>
                  <a:cubicBezTo>
                    <a:pt x="79" y="73"/>
                    <a:pt x="76" y="76"/>
                    <a:pt x="76" y="78"/>
                  </a:cubicBezTo>
                  <a:cubicBezTo>
                    <a:pt x="77" y="81"/>
                    <a:pt x="80" y="81"/>
                    <a:pt x="81" y="83"/>
                  </a:cubicBezTo>
                  <a:cubicBezTo>
                    <a:pt x="86" y="77"/>
                    <a:pt x="88" y="70"/>
                    <a:pt x="91" y="64"/>
                  </a:cubicBezTo>
                  <a:cubicBezTo>
                    <a:pt x="89" y="62"/>
                    <a:pt x="87" y="61"/>
                    <a:pt x="85" y="61"/>
                  </a:cubicBezTo>
                  <a:close/>
                  <a:moveTo>
                    <a:pt x="93" y="64"/>
                  </a:moveTo>
                  <a:cubicBezTo>
                    <a:pt x="91" y="70"/>
                    <a:pt x="86" y="77"/>
                    <a:pt x="84" y="83"/>
                  </a:cubicBezTo>
                  <a:cubicBezTo>
                    <a:pt x="83" y="89"/>
                    <a:pt x="84" y="98"/>
                    <a:pt x="85" y="105"/>
                  </a:cubicBezTo>
                  <a:cubicBezTo>
                    <a:pt x="85" y="111"/>
                    <a:pt x="84" y="117"/>
                    <a:pt x="84" y="123"/>
                  </a:cubicBezTo>
                  <a:cubicBezTo>
                    <a:pt x="85" y="135"/>
                    <a:pt x="85" y="150"/>
                    <a:pt x="85" y="163"/>
                  </a:cubicBezTo>
                  <a:cubicBezTo>
                    <a:pt x="85" y="164"/>
                    <a:pt x="87" y="165"/>
                    <a:pt x="86" y="167"/>
                  </a:cubicBezTo>
                  <a:cubicBezTo>
                    <a:pt x="93" y="170"/>
                    <a:pt x="101" y="169"/>
                    <a:pt x="107" y="167"/>
                  </a:cubicBezTo>
                  <a:cubicBezTo>
                    <a:pt x="109" y="159"/>
                    <a:pt x="108" y="152"/>
                    <a:pt x="108" y="144"/>
                  </a:cubicBezTo>
                  <a:cubicBezTo>
                    <a:pt x="108" y="132"/>
                    <a:pt x="109" y="119"/>
                    <a:pt x="109" y="105"/>
                  </a:cubicBezTo>
                  <a:cubicBezTo>
                    <a:pt x="109" y="101"/>
                    <a:pt x="109" y="96"/>
                    <a:pt x="109" y="93"/>
                  </a:cubicBezTo>
                  <a:cubicBezTo>
                    <a:pt x="109" y="92"/>
                    <a:pt x="108" y="91"/>
                    <a:pt x="108" y="90"/>
                  </a:cubicBezTo>
                  <a:cubicBezTo>
                    <a:pt x="108" y="87"/>
                    <a:pt x="109" y="84"/>
                    <a:pt x="108" y="81"/>
                  </a:cubicBezTo>
                  <a:cubicBezTo>
                    <a:pt x="108" y="75"/>
                    <a:pt x="106" y="70"/>
                    <a:pt x="106" y="64"/>
                  </a:cubicBezTo>
                  <a:cubicBezTo>
                    <a:pt x="102" y="62"/>
                    <a:pt x="97" y="62"/>
                    <a:pt x="93" y="64"/>
                  </a:cubicBezTo>
                  <a:close/>
                  <a:moveTo>
                    <a:pt x="271" y="79"/>
                  </a:moveTo>
                  <a:cubicBezTo>
                    <a:pt x="271" y="82"/>
                    <a:pt x="272" y="83"/>
                    <a:pt x="273" y="84"/>
                  </a:cubicBezTo>
                  <a:cubicBezTo>
                    <a:pt x="274" y="84"/>
                    <a:pt x="274" y="83"/>
                    <a:pt x="276" y="83"/>
                  </a:cubicBezTo>
                  <a:cubicBezTo>
                    <a:pt x="285" y="87"/>
                    <a:pt x="306" y="80"/>
                    <a:pt x="296" y="69"/>
                  </a:cubicBezTo>
                  <a:cubicBezTo>
                    <a:pt x="292" y="77"/>
                    <a:pt x="281" y="78"/>
                    <a:pt x="271" y="79"/>
                  </a:cubicBezTo>
                  <a:close/>
                  <a:moveTo>
                    <a:pt x="265" y="96"/>
                  </a:moveTo>
                  <a:cubicBezTo>
                    <a:pt x="265" y="98"/>
                    <a:pt x="265" y="100"/>
                    <a:pt x="265" y="103"/>
                  </a:cubicBezTo>
                  <a:cubicBezTo>
                    <a:pt x="265" y="107"/>
                    <a:pt x="265" y="112"/>
                    <a:pt x="265" y="118"/>
                  </a:cubicBezTo>
                  <a:cubicBezTo>
                    <a:pt x="265" y="121"/>
                    <a:pt x="265" y="125"/>
                    <a:pt x="266" y="127"/>
                  </a:cubicBezTo>
                  <a:cubicBezTo>
                    <a:pt x="266" y="128"/>
                    <a:pt x="268" y="130"/>
                    <a:pt x="269" y="132"/>
                  </a:cubicBezTo>
                  <a:cubicBezTo>
                    <a:pt x="272" y="136"/>
                    <a:pt x="274" y="141"/>
                    <a:pt x="276" y="147"/>
                  </a:cubicBezTo>
                  <a:cubicBezTo>
                    <a:pt x="278" y="151"/>
                    <a:pt x="281" y="160"/>
                    <a:pt x="284" y="163"/>
                  </a:cubicBezTo>
                  <a:cubicBezTo>
                    <a:pt x="285" y="164"/>
                    <a:pt x="289" y="165"/>
                    <a:pt x="291" y="166"/>
                  </a:cubicBezTo>
                  <a:cubicBezTo>
                    <a:pt x="296" y="168"/>
                    <a:pt x="302" y="168"/>
                    <a:pt x="306" y="169"/>
                  </a:cubicBezTo>
                  <a:cubicBezTo>
                    <a:pt x="304" y="166"/>
                    <a:pt x="303" y="162"/>
                    <a:pt x="302" y="159"/>
                  </a:cubicBezTo>
                  <a:cubicBezTo>
                    <a:pt x="301" y="156"/>
                    <a:pt x="299" y="153"/>
                    <a:pt x="298" y="151"/>
                  </a:cubicBezTo>
                  <a:cubicBezTo>
                    <a:pt x="298" y="150"/>
                    <a:pt x="298" y="148"/>
                    <a:pt x="298" y="147"/>
                  </a:cubicBezTo>
                  <a:cubicBezTo>
                    <a:pt x="296" y="141"/>
                    <a:pt x="292" y="135"/>
                    <a:pt x="290" y="128"/>
                  </a:cubicBezTo>
                  <a:cubicBezTo>
                    <a:pt x="287" y="122"/>
                    <a:pt x="285" y="115"/>
                    <a:pt x="282" y="109"/>
                  </a:cubicBezTo>
                  <a:cubicBezTo>
                    <a:pt x="276" y="97"/>
                    <a:pt x="271" y="84"/>
                    <a:pt x="265" y="73"/>
                  </a:cubicBezTo>
                  <a:cubicBezTo>
                    <a:pt x="265" y="72"/>
                    <a:pt x="265" y="72"/>
                    <a:pt x="265" y="73"/>
                  </a:cubicBezTo>
                  <a:cubicBezTo>
                    <a:pt x="264" y="79"/>
                    <a:pt x="265" y="87"/>
                    <a:pt x="265" y="96"/>
                  </a:cubicBezTo>
                  <a:close/>
                  <a:moveTo>
                    <a:pt x="274" y="87"/>
                  </a:moveTo>
                  <a:cubicBezTo>
                    <a:pt x="276" y="89"/>
                    <a:pt x="276" y="92"/>
                    <a:pt x="278" y="94"/>
                  </a:cubicBezTo>
                  <a:cubicBezTo>
                    <a:pt x="278" y="93"/>
                    <a:pt x="278" y="93"/>
                    <a:pt x="278" y="93"/>
                  </a:cubicBezTo>
                  <a:cubicBezTo>
                    <a:pt x="280" y="93"/>
                    <a:pt x="283" y="93"/>
                    <a:pt x="285" y="93"/>
                  </a:cubicBezTo>
                  <a:cubicBezTo>
                    <a:pt x="291" y="93"/>
                    <a:pt x="299" y="87"/>
                    <a:pt x="301" y="83"/>
                  </a:cubicBezTo>
                  <a:cubicBezTo>
                    <a:pt x="302" y="81"/>
                    <a:pt x="302" y="79"/>
                    <a:pt x="300" y="78"/>
                  </a:cubicBezTo>
                  <a:cubicBezTo>
                    <a:pt x="295" y="87"/>
                    <a:pt x="283" y="86"/>
                    <a:pt x="274" y="87"/>
                  </a:cubicBezTo>
                  <a:close/>
                  <a:moveTo>
                    <a:pt x="278" y="96"/>
                  </a:moveTo>
                  <a:cubicBezTo>
                    <a:pt x="279" y="96"/>
                    <a:pt x="279" y="97"/>
                    <a:pt x="279" y="98"/>
                  </a:cubicBezTo>
                  <a:cubicBezTo>
                    <a:pt x="283" y="98"/>
                    <a:pt x="287" y="99"/>
                    <a:pt x="290" y="98"/>
                  </a:cubicBezTo>
                  <a:cubicBezTo>
                    <a:pt x="297" y="98"/>
                    <a:pt x="302" y="92"/>
                    <a:pt x="305" y="87"/>
                  </a:cubicBezTo>
                  <a:cubicBezTo>
                    <a:pt x="304" y="86"/>
                    <a:pt x="304" y="84"/>
                    <a:pt x="303" y="84"/>
                  </a:cubicBezTo>
                  <a:cubicBezTo>
                    <a:pt x="298" y="92"/>
                    <a:pt x="289" y="97"/>
                    <a:pt x="278" y="96"/>
                  </a:cubicBezTo>
                  <a:close/>
                  <a:moveTo>
                    <a:pt x="54" y="102"/>
                  </a:moveTo>
                  <a:cubicBezTo>
                    <a:pt x="55" y="102"/>
                    <a:pt x="56" y="103"/>
                    <a:pt x="57" y="102"/>
                  </a:cubicBezTo>
                  <a:cubicBezTo>
                    <a:pt x="57" y="100"/>
                    <a:pt x="60" y="96"/>
                    <a:pt x="61" y="92"/>
                  </a:cubicBezTo>
                  <a:cubicBezTo>
                    <a:pt x="62" y="90"/>
                    <a:pt x="65" y="84"/>
                    <a:pt x="60" y="84"/>
                  </a:cubicBezTo>
                  <a:cubicBezTo>
                    <a:pt x="59" y="91"/>
                    <a:pt x="56" y="95"/>
                    <a:pt x="54" y="102"/>
                  </a:cubicBezTo>
                  <a:close/>
                  <a:moveTo>
                    <a:pt x="72" y="88"/>
                  </a:moveTo>
                  <a:cubicBezTo>
                    <a:pt x="69" y="92"/>
                    <a:pt x="66" y="99"/>
                    <a:pt x="64" y="105"/>
                  </a:cubicBezTo>
                  <a:cubicBezTo>
                    <a:pt x="66" y="106"/>
                    <a:pt x="68" y="108"/>
                    <a:pt x="70" y="110"/>
                  </a:cubicBezTo>
                  <a:cubicBezTo>
                    <a:pt x="73" y="104"/>
                    <a:pt x="76" y="98"/>
                    <a:pt x="78" y="91"/>
                  </a:cubicBezTo>
                  <a:cubicBezTo>
                    <a:pt x="77" y="89"/>
                    <a:pt x="74" y="88"/>
                    <a:pt x="72" y="88"/>
                  </a:cubicBezTo>
                  <a:close/>
                  <a:moveTo>
                    <a:pt x="79" y="94"/>
                  </a:moveTo>
                  <a:cubicBezTo>
                    <a:pt x="79" y="95"/>
                    <a:pt x="79" y="96"/>
                    <a:pt x="79" y="97"/>
                  </a:cubicBezTo>
                  <a:cubicBezTo>
                    <a:pt x="77" y="101"/>
                    <a:pt x="74" y="105"/>
                    <a:pt x="73" y="109"/>
                  </a:cubicBezTo>
                  <a:cubicBezTo>
                    <a:pt x="72" y="113"/>
                    <a:pt x="72" y="118"/>
                    <a:pt x="71" y="123"/>
                  </a:cubicBezTo>
                  <a:cubicBezTo>
                    <a:pt x="71" y="135"/>
                    <a:pt x="72" y="143"/>
                    <a:pt x="70" y="154"/>
                  </a:cubicBezTo>
                  <a:cubicBezTo>
                    <a:pt x="74" y="157"/>
                    <a:pt x="78" y="160"/>
                    <a:pt x="82" y="163"/>
                  </a:cubicBezTo>
                  <a:cubicBezTo>
                    <a:pt x="83" y="155"/>
                    <a:pt x="83" y="148"/>
                    <a:pt x="83" y="139"/>
                  </a:cubicBezTo>
                  <a:cubicBezTo>
                    <a:pt x="83" y="131"/>
                    <a:pt x="82" y="123"/>
                    <a:pt x="82" y="117"/>
                  </a:cubicBezTo>
                  <a:cubicBezTo>
                    <a:pt x="82" y="109"/>
                    <a:pt x="83" y="97"/>
                    <a:pt x="82" y="89"/>
                  </a:cubicBezTo>
                  <a:cubicBezTo>
                    <a:pt x="81" y="91"/>
                    <a:pt x="80" y="92"/>
                    <a:pt x="79" y="94"/>
                  </a:cubicBezTo>
                  <a:close/>
                  <a:moveTo>
                    <a:pt x="280" y="100"/>
                  </a:moveTo>
                  <a:cubicBezTo>
                    <a:pt x="285" y="111"/>
                    <a:pt x="290" y="124"/>
                    <a:pt x="295" y="136"/>
                  </a:cubicBezTo>
                  <a:cubicBezTo>
                    <a:pt x="305" y="137"/>
                    <a:pt x="318" y="131"/>
                    <a:pt x="322" y="122"/>
                  </a:cubicBezTo>
                  <a:cubicBezTo>
                    <a:pt x="317" y="111"/>
                    <a:pt x="312" y="100"/>
                    <a:pt x="306" y="90"/>
                  </a:cubicBezTo>
                  <a:cubicBezTo>
                    <a:pt x="302" y="97"/>
                    <a:pt x="291" y="104"/>
                    <a:pt x="280" y="100"/>
                  </a:cubicBezTo>
                  <a:close/>
                  <a:moveTo>
                    <a:pt x="43" y="128"/>
                  </a:moveTo>
                  <a:cubicBezTo>
                    <a:pt x="44" y="129"/>
                    <a:pt x="44" y="129"/>
                    <a:pt x="45" y="129"/>
                  </a:cubicBezTo>
                  <a:cubicBezTo>
                    <a:pt x="47" y="123"/>
                    <a:pt x="50" y="117"/>
                    <a:pt x="52" y="111"/>
                  </a:cubicBezTo>
                  <a:cubicBezTo>
                    <a:pt x="51" y="112"/>
                    <a:pt x="51" y="111"/>
                    <a:pt x="50" y="111"/>
                  </a:cubicBezTo>
                  <a:cubicBezTo>
                    <a:pt x="48" y="117"/>
                    <a:pt x="45" y="122"/>
                    <a:pt x="43" y="128"/>
                  </a:cubicBezTo>
                  <a:close/>
                  <a:moveTo>
                    <a:pt x="62" y="115"/>
                  </a:moveTo>
                  <a:cubicBezTo>
                    <a:pt x="59" y="116"/>
                    <a:pt x="58" y="121"/>
                    <a:pt x="57" y="124"/>
                  </a:cubicBezTo>
                  <a:cubicBezTo>
                    <a:pt x="56" y="126"/>
                    <a:pt x="53" y="129"/>
                    <a:pt x="52" y="133"/>
                  </a:cubicBezTo>
                  <a:cubicBezTo>
                    <a:pt x="54" y="134"/>
                    <a:pt x="57" y="136"/>
                    <a:pt x="58" y="138"/>
                  </a:cubicBezTo>
                  <a:cubicBezTo>
                    <a:pt x="61" y="132"/>
                    <a:pt x="64" y="125"/>
                    <a:pt x="66" y="118"/>
                  </a:cubicBezTo>
                  <a:cubicBezTo>
                    <a:pt x="65" y="117"/>
                    <a:pt x="64" y="116"/>
                    <a:pt x="62" y="115"/>
                  </a:cubicBezTo>
                  <a:close/>
                  <a:moveTo>
                    <a:pt x="297" y="139"/>
                  </a:moveTo>
                  <a:cubicBezTo>
                    <a:pt x="297" y="140"/>
                    <a:pt x="297" y="141"/>
                    <a:pt x="298" y="142"/>
                  </a:cubicBezTo>
                  <a:cubicBezTo>
                    <a:pt x="298" y="141"/>
                    <a:pt x="298" y="141"/>
                    <a:pt x="299" y="140"/>
                  </a:cubicBezTo>
                  <a:cubicBezTo>
                    <a:pt x="302" y="141"/>
                    <a:pt x="306" y="140"/>
                    <a:pt x="308" y="140"/>
                  </a:cubicBezTo>
                  <a:cubicBezTo>
                    <a:pt x="314" y="139"/>
                    <a:pt x="320" y="135"/>
                    <a:pt x="323" y="132"/>
                  </a:cubicBezTo>
                  <a:cubicBezTo>
                    <a:pt x="324" y="130"/>
                    <a:pt x="326" y="127"/>
                    <a:pt x="323" y="125"/>
                  </a:cubicBezTo>
                  <a:cubicBezTo>
                    <a:pt x="317" y="134"/>
                    <a:pt x="308" y="138"/>
                    <a:pt x="297" y="139"/>
                  </a:cubicBezTo>
                  <a:close/>
                  <a:moveTo>
                    <a:pt x="326" y="131"/>
                  </a:moveTo>
                  <a:cubicBezTo>
                    <a:pt x="321" y="139"/>
                    <a:pt x="310" y="145"/>
                    <a:pt x="298" y="142"/>
                  </a:cubicBezTo>
                  <a:cubicBezTo>
                    <a:pt x="299" y="146"/>
                    <a:pt x="301" y="150"/>
                    <a:pt x="306" y="148"/>
                  </a:cubicBezTo>
                  <a:cubicBezTo>
                    <a:pt x="316" y="150"/>
                    <a:pt x="327" y="146"/>
                    <a:pt x="330" y="137"/>
                  </a:cubicBezTo>
                  <a:cubicBezTo>
                    <a:pt x="328" y="135"/>
                    <a:pt x="328" y="132"/>
                    <a:pt x="326" y="131"/>
                  </a:cubicBezTo>
                  <a:close/>
                  <a:moveTo>
                    <a:pt x="37" y="140"/>
                  </a:moveTo>
                  <a:cubicBezTo>
                    <a:pt x="36" y="142"/>
                    <a:pt x="35" y="145"/>
                    <a:pt x="34" y="147"/>
                  </a:cubicBezTo>
                  <a:cubicBezTo>
                    <a:pt x="38" y="148"/>
                    <a:pt x="41" y="147"/>
                    <a:pt x="45" y="149"/>
                  </a:cubicBezTo>
                  <a:cubicBezTo>
                    <a:pt x="47" y="150"/>
                    <a:pt x="49" y="153"/>
                    <a:pt x="51" y="154"/>
                  </a:cubicBezTo>
                  <a:cubicBezTo>
                    <a:pt x="52" y="151"/>
                    <a:pt x="53" y="150"/>
                    <a:pt x="54" y="147"/>
                  </a:cubicBezTo>
                  <a:cubicBezTo>
                    <a:pt x="50" y="143"/>
                    <a:pt x="44" y="140"/>
                    <a:pt x="37" y="140"/>
                  </a:cubicBezTo>
                  <a:close/>
                  <a:moveTo>
                    <a:pt x="313" y="160"/>
                  </a:moveTo>
                  <a:cubicBezTo>
                    <a:pt x="320" y="161"/>
                    <a:pt x="328" y="157"/>
                    <a:pt x="332" y="153"/>
                  </a:cubicBezTo>
                  <a:cubicBezTo>
                    <a:pt x="335" y="149"/>
                    <a:pt x="334" y="145"/>
                    <a:pt x="332" y="141"/>
                  </a:cubicBezTo>
                  <a:cubicBezTo>
                    <a:pt x="332" y="141"/>
                    <a:pt x="331" y="141"/>
                    <a:pt x="331" y="141"/>
                  </a:cubicBezTo>
                  <a:cubicBezTo>
                    <a:pt x="326" y="150"/>
                    <a:pt x="312" y="151"/>
                    <a:pt x="302" y="151"/>
                  </a:cubicBezTo>
                  <a:cubicBezTo>
                    <a:pt x="303" y="154"/>
                    <a:pt x="304" y="157"/>
                    <a:pt x="306" y="159"/>
                  </a:cubicBezTo>
                  <a:cubicBezTo>
                    <a:pt x="308" y="159"/>
                    <a:pt x="311" y="160"/>
                    <a:pt x="313" y="160"/>
                  </a:cubicBezTo>
                  <a:close/>
                  <a:moveTo>
                    <a:pt x="114" y="154"/>
                  </a:moveTo>
                  <a:cubicBezTo>
                    <a:pt x="125" y="157"/>
                    <a:pt x="139" y="158"/>
                    <a:pt x="153" y="156"/>
                  </a:cubicBezTo>
                  <a:cubicBezTo>
                    <a:pt x="153" y="152"/>
                    <a:pt x="153" y="149"/>
                    <a:pt x="153" y="145"/>
                  </a:cubicBezTo>
                  <a:cubicBezTo>
                    <a:pt x="139" y="147"/>
                    <a:pt x="124" y="147"/>
                    <a:pt x="115" y="144"/>
                  </a:cubicBezTo>
                  <a:cubicBezTo>
                    <a:pt x="114" y="147"/>
                    <a:pt x="114" y="150"/>
                    <a:pt x="114" y="154"/>
                  </a:cubicBezTo>
                  <a:close/>
                  <a:moveTo>
                    <a:pt x="32" y="153"/>
                  </a:moveTo>
                  <a:cubicBezTo>
                    <a:pt x="40" y="153"/>
                    <a:pt x="44" y="158"/>
                    <a:pt x="49" y="160"/>
                  </a:cubicBezTo>
                  <a:cubicBezTo>
                    <a:pt x="49" y="159"/>
                    <a:pt x="50" y="158"/>
                    <a:pt x="50" y="157"/>
                  </a:cubicBezTo>
                  <a:cubicBezTo>
                    <a:pt x="47" y="152"/>
                    <a:pt x="41" y="150"/>
                    <a:pt x="34" y="149"/>
                  </a:cubicBezTo>
                  <a:cubicBezTo>
                    <a:pt x="34" y="149"/>
                    <a:pt x="33" y="149"/>
                    <a:pt x="33" y="149"/>
                  </a:cubicBezTo>
                  <a:cubicBezTo>
                    <a:pt x="33" y="150"/>
                    <a:pt x="32" y="151"/>
                    <a:pt x="32" y="153"/>
                  </a:cubicBezTo>
                  <a:close/>
                  <a:moveTo>
                    <a:pt x="332" y="156"/>
                  </a:moveTo>
                  <a:cubicBezTo>
                    <a:pt x="326" y="163"/>
                    <a:pt x="317" y="163"/>
                    <a:pt x="307" y="162"/>
                  </a:cubicBezTo>
                  <a:cubicBezTo>
                    <a:pt x="309" y="166"/>
                    <a:pt x="310" y="171"/>
                    <a:pt x="314" y="172"/>
                  </a:cubicBezTo>
                  <a:cubicBezTo>
                    <a:pt x="316" y="173"/>
                    <a:pt x="321" y="173"/>
                    <a:pt x="323" y="173"/>
                  </a:cubicBezTo>
                  <a:cubicBezTo>
                    <a:pt x="331" y="172"/>
                    <a:pt x="337" y="168"/>
                    <a:pt x="339" y="162"/>
                  </a:cubicBezTo>
                  <a:cubicBezTo>
                    <a:pt x="341" y="158"/>
                    <a:pt x="338" y="154"/>
                    <a:pt x="336" y="150"/>
                  </a:cubicBezTo>
                  <a:cubicBezTo>
                    <a:pt x="335" y="152"/>
                    <a:pt x="333" y="155"/>
                    <a:pt x="332" y="156"/>
                  </a:cubicBezTo>
                  <a:close/>
                  <a:moveTo>
                    <a:pt x="30" y="160"/>
                  </a:moveTo>
                  <a:cubicBezTo>
                    <a:pt x="33" y="164"/>
                    <a:pt x="45" y="169"/>
                    <a:pt x="48" y="162"/>
                  </a:cubicBezTo>
                  <a:cubicBezTo>
                    <a:pt x="42" y="159"/>
                    <a:pt x="38" y="155"/>
                    <a:pt x="31" y="154"/>
                  </a:cubicBezTo>
                  <a:cubicBezTo>
                    <a:pt x="30" y="156"/>
                    <a:pt x="30" y="158"/>
                    <a:pt x="30" y="160"/>
                  </a:cubicBezTo>
                  <a:close/>
                  <a:moveTo>
                    <a:pt x="115" y="166"/>
                  </a:moveTo>
                  <a:cubicBezTo>
                    <a:pt x="119" y="167"/>
                    <a:pt x="125" y="169"/>
                    <a:pt x="132" y="169"/>
                  </a:cubicBezTo>
                  <a:cubicBezTo>
                    <a:pt x="138" y="170"/>
                    <a:pt x="149" y="171"/>
                    <a:pt x="152" y="167"/>
                  </a:cubicBezTo>
                  <a:cubicBezTo>
                    <a:pt x="153" y="165"/>
                    <a:pt x="152" y="160"/>
                    <a:pt x="152" y="159"/>
                  </a:cubicBezTo>
                  <a:cubicBezTo>
                    <a:pt x="139" y="159"/>
                    <a:pt x="125" y="160"/>
                    <a:pt x="114" y="156"/>
                  </a:cubicBezTo>
                  <a:cubicBezTo>
                    <a:pt x="114" y="160"/>
                    <a:pt x="113" y="164"/>
                    <a:pt x="115" y="1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39" name="Freeform 107"/>
            <p:cNvSpPr>
              <a:spLocks noEditPoints="1"/>
            </p:cNvSpPr>
            <p:nvPr/>
          </p:nvSpPr>
          <p:spPr bwMode="auto">
            <a:xfrm>
              <a:off x="7893218" y="3755274"/>
              <a:ext cx="97606" cy="368593"/>
            </a:xfrm>
            <a:custGeom>
              <a:avLst/>
              <a:gdLst>
                <a:gd name="T0" fmla="*/ 28 w 31"/>
                <a:gd name="T1" fmla="*/ 114 h 117"/>
                <a:gd name="T2" fmla="*/ 4 w 31"/>
                <a:gd name="T3" fmla="*/ 114 h 117"/>
                <a:gd name="T4" fmla="*/ 2 w 31"/>
                <a:gd name="T5" fmla="*/ 91 h 117"/>
                <a:gd name="T6" fmla="*/ 3 w 31"/>
                <a:gd name="T7" fmla="*/ 67 h 117"/>
                <a:gd name="T8" fmla="*/ 2 w 31"/>
                <a:gd name="T9" fmla="*/ 61 h 117"/>
                <a:gd name="T10" fmla="*/ 2 w 31"/>
                <a:gd name="T11" fmla="*/ 34 h 117"/>
                <a:gd name="T12" fmla="*/ 1 w 31"/>
                <a:gd name="T13" fmla="*/ 18 h 117"/>
                <a:gd name="T14" fmla="*/ 2 w 31"/>
                <a:gd name="T15" fmla="*/ 5 h 117"/>
                <a:gd name="T16" fmla="*/ 7 w 31"/>
                <a:gd name="T17" fmla="*/ 1 h 117"/>
                <a:gd name="T18" fmla="*/ 12 w 31"/>
                <a:gd name="T19" fmla="*/ 1 h 117"/>
                <a:gd name="T20" fmla="*/ 29 w 31"/>
                <a:gd name="T21" fmla="*/ 7 h 117"/>
                <a:gd name="T22" fmla="*/ 29 w 31"/>
                <a:gd name="T23" fmla="*/ 24 h 117"/>
                <a:gd name="T24" fmla="*/ 29 w 31"/>
                <a:gd name="T25" fmla="*/ 82 h 117"/>
                <a:gd name="T26" fmla="*/ 28 w 31"/>
                <a:gd name="T27" fmla="*/ 114 h 117"/>
                <a:gd name="T28" fmla="*/ 9 w 31"/>
                <a:gd name="T29" fmla="*/ 112 h 117"/>
                <a:gd name="T30" fmla="*/ 19 w 31"/>
                <a:gd name="T31" fmla="*/ 112 h 117"/>
                <a:gd name="T32" fmla="*/ 26 w 31"/>
                <a:gd name="T33" fmla="*/ 108 h 117"/>
                <a:gd name="T34" fmla="*/ 26 w 31"/>
                <a:gd name="T35" fmla="*/ 97 h 117"/>
                <a:gd name="T36" fmla="*/ 26 w 31"/>
                <a:gd name="T37" fmla="*/ 76 h 117"/>
                <a:gd name="T38" fmla="*/ 27 w 31"/>
                <a:gd name="T39" fmla="*/ 24 h 117"/>
                <a:gd name="T40" fmla="*/ 27 w 31"/>
                <a:gd name="T41" fmla="*/ 10 h 117"/>
                <a:gd name="T42" fmla="*/ 21 w 31"/>
                <a:gd name="T43" fmla="*/ 5 h 117"/>
                <a:gd name="T44" fmla="*/ 7 w 31"/>
                <a:gd name="T45" fmla="*/ 5 h 117"/>
                <a:gd name="T46" fmla="*/ 4 w 31"/>
                <a:gd name="T47" fmla="*/ 13 h 117"/>
                <a:gd name="T48" fmla="*/ 4 w 31"/>
                <a:gd name="T49" fmla="*/ 15 h 117"/>
                <a:gd name="T50" fmla="*/ 5 w 31"/>
                <a:gd name="T51" fmla="*/ 54 h 117"/>
                <a:gd name="T52" fmla="*/ 4 w 31"/>
                <a:gd name="T53" fmla="*/ 106 h 117"/>
                <a:gd name="T54" fmla="*/ 4 w 31"/>
                <a:gd name="T55" fmla="*/ 109 h 117"/>
                <a:gd name="T56" fmla="*/ 8 w 31"/>
                <a:gd name="T57" fmla="*/ 113 h 117"/>
                <a:gd name="T58" fmla="*/ 9 w 31"/>
                <a:gd name="T59" fmla="*/ 11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117">
                  <a:moveTo>
                    <a:pt x="28" y="114"/>
                  </a:moveTo>
                  <a:cubicBezTo>
                    <a:pt x="22" y="117"/>
                    <a:pt x="12" y="117"/>
                    <a:pt x="4" y="114"/>
                  </a:cubicBezTo>
                  <a:cubicBezTo>
                    <a:pt x="0" y="108"/>
                    <a:pt x="2" y="100"/>
                    <a:pt x="2" y="91"/>
                  </a:cubicBezTo>
                  <a:cubicBezTo>
                    <a:pt x="2" y="83"/>
                    <a:pt x="3" y="75"/>
                    <a:pt x="3" y="67"/>
                  </a:cubicBezTo>
                  <a:cubicBezTo>
                    <a:pt x="3" y="65"/>
                    <a:pt x="2" y="63"/>
                    <a:pt x="2" y="61"/>
                  </a:cubicBezTo>
                  <a:cubicBezTo>
                    <a:pt x="3" y="51"/>
                    <a:pt x="2" y="42"/>
                    <a:pt x="2" y="34"/>
                  </a:cubicBezTo>
                  <a:cubicBezTo>
                    <a:pt x="1" y="28"/>
                    <a:pt x="1" y="23"/>
                    <a:pt x="1" y="18"/>
                  </a:cubicBezTo>
                  <a:cubicBezTo>
                    <a:pt x="2" y="14"/>
                    <a:pt x="0" y="9"/>
                    <a:pt x="2" y="5"/>
                  </a:cubicBezTo>
                  <a:cubicBezTo>
                    <a:pt x="3" y="3"/>
                    <a:pt x="6" y="1"/>
                    <a:pt x="7" y="1"/>
                  </a:cubicBezTo>
                  <a:cubicBezTo>
                    <a:pt x="8" y="1"/>
                    <a:pt x="10" y="1"/>
                    <a:pt x="12" y="1"/>
                  </a:cubicBezTo>
                  <a:cubicBezTo>
                    <a:pt x="19" y="1"/>
                    <a:pt x="26" y="0"/>
                    <a:pt x="29" y="7"/>
                  </a:cubicBezTo>
                  <a:cubicBezTo>
                    <a:pt x="31" y="13"/>
                    <a:pt x="29" y="19"/>
                    <a:pt x="29" y="24"/>
                  </a:cubicBezTo>
                  <a:cubicBezTo>
                    <a:pt x="28" y="41"/>
                    <a:pt x="29" y="64"/>
                    <a:pt x="29" y="82"/>
                  </a:cubicBezTo>
                  <a:cubicBezTo>
                    <a:pt x="29" y="94"/>
                    <a:pt x="30" y="104"/>
                    <a:pt x="28" y="114"/>
                  </a:cubicBezTo>
                  <a:close/>
                  <a:moveTo>
                    <a:pt x="9" y="112"/>
                  </a:moveTo>
                  <a:cubicBezTo>
                    <a:pt x="10" y="113"/>
                    <a:pt x="16" y="114"/>
                    <a:pt x="19" y="112"/>
                  </a:cubicBezTo>
                  <a:cubicBezTo>
                    <a:pt x="23" y="114"/>
                    <a:pt x="26" y="112"/>
                    <a:pt x="26" y="108"/>
                  </a:cubicBezTo>
                  <a:cubicBezTo>
                    <a:pt x="27" y="105"/>
                    <a:pt x="26" y="101"/>
                    <a:pt x="26" y="97"/>
                  </a:cubicBezTo>
                  <a:cubicBezTo>
                    <a:pt x="27" y="90"/>
                    <a:pt x="26" y="83"/>
                    <a:pt x="26" y="76"/>
                  </a:cubicBezTo>
                  <a:cubicBezTo>
                    <a:pt x="27" y="56"/>
                    <a:pt x="26" y="43"/>
                    <a:pt x="27" y="24"/>
                  </a:cubicBezTo>
                  <a:cubicBezTo>
                    <a:pt x="27" y="19"/>
                    <a:pt x="28" y="13"/>
                    <a:pt x="27" y="10"/>
                  </a:cubicBezTo>
                  <a:cubicBezTo>
                    <a:pt x="26" y="8"/>
                    <a:pt x="24" y="6"/>
                    <a:pt x="21" y="5"/>
                  </a:cubicBezTo>
                  <a:cubicBezTo>
                    <a:pt x="17" y="2"/>
                    <a:pt x="10" y="5"/>
                    <a:pt x="7" y="5"/>
                  </a:cubicBezTo>
                  <a:cubicBezTo>
                    <a:pt x="4" y="6"/>
                    <a:pt x="4" y="10"/>
                    <a:pt x="4" y="13"/>
                  </a:cubicBezTo>
                  <a:cubicBezTo>
                    <a:pt x="4" y="13"/>
                    <a:pt x="4" y="14"/>
                    <a:pt x="4" y="15"/>
                  </a:cubicBezTo>
                  <a:cubicBezTo>
                    <a:pt x="3" y="27"/>
                    <a:pt x="4" y="41"/>
                    <a:pt x="5" y="54"/>
                  </a:cubicBezTo>
                  <a:cubicBezTo>
                    <a:pt x="6" y="71"/>
                    <a:pt x="4" y="91"/>
                    <a:pt x="4" y="106"/>
                  </a:cubicBezTo>
                  <a:cubicBezTo>
                    <a:pt x="4" y="107"/>
                    <a:pt x="5" y="108"/>
                    <a:pt x="4" y="109"/>
                  </a:cubicBezTo>
                  <a:cubicBezTo>
                    <a:pt x="6" y="110"/>
                    <a:pt x="7" y="112"/>
                    <a:pt x="8" y="113"/>
                  </a:cubicBezTo>
                  <a:cubicBezTo>
                    <a:pt x="8" y="112"/>
                    <a:pt x="8" y="111"/>
                    <a:pt x="9" y="1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7" presetClass="entr" presetSubtype="4"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p:cTn id="13" dur="500" fill="hold"/>
                                        <p:tgtEl>
                                          <p:spTgt spid="31"/>
                                        </p:tgtEl>
                                        <p:attrNameLst>
                                          <p:attrName>ppt_x</p:attrName>
                                        </p:attrNameLst>
                                      </p:cBhvr>
                                      <p:tavLst>
                                        <p:tav tm="0">
                                          <p:val>
                                            <p:strVal val="#ppt_x"/>
                                          </p:val>
                                        </p:tav>
                                        <p:tav tm="100000">
                                          <p:val>
                                            <p:strVal val="#ppt_x"/>
                                          </p:val>
                                        </p:tav>
                                      </p:tavLst>
                                    </p:anim>
                                    <p:anim calcmode="lin" valueType="num">
                                      <p:cBhvr>
                                        <p:cTn id="14" dur="500" fill="hold"/>
                                        <p:tgtEl>
                                          <p:spTgt spid="31"/>
                                        </p:tgtEl>
                                        <p:attrNameLst>
                                          <p:attrName>ppt_y</p:attrName>
                                        </p:attrNameLst>
                                      </p:cBhvr>
                                      <p:tavLst>
                                        <p:tav tm="0">
                                          <p:val>
                                            <p:strVal val="#ppt_y+#ppt_h/2"/>
                                          </p:val>
                                        </p:tav>
                                        <p:tav tm="100000">
                                          <p:val>
                                            <p:strVal val="#ppt_y"/>
                                          </p:val>
                                        </p:tav>
                                      </p:tavLst>
                                    </p:anim>
                                    <p:anim calcmode="lin" valueType="num">
                                      <p:cBhvr>
                                        <p:cTn id="15" dur="500" fill="hold"/>
                                        <p:tgtEl>
                                          <p:spTgt spid="31"/>
                                        </p:tgtEl>
                                        <p:attrNameLst>
                                          <p:attrName>ppt_w</p:attrName>
                                        </p:attrNameLst>
                                      </p:cBhvr>
                                      <p:tavLst>
                                        <p:tav tm="0">
                                          <p:val>
                                            <p:strVal val="#ppt_w"/>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left)">
                                      <p:cBhvr>
                                        <p:cTn id="20" dur="500"/>
                                        <p:tgtEl>
                                          <p:spTgt spid="35"/>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32" presetClass="emph" presetSubtype="0" fill="hold" nodeType="withEffect">
                                  <p:stCondLst>
                                    <p:cond delay="300"/>
                                  </p:stCondLst>
                                  <p:childTnLst>
                                    <p:animRot by="120000">
                                      <p:cBhvr>
                                        <p:cTn id="26" dur="100" fill="hold">
                                          <p:stCondLst>
                                            <p:cond delay="0"/>
                                          </p:stCondLst>
                                        </p:cTn>
                                        <p:tgtEl>
                                          <p:spTgt spid="2"/>
                                        </p:tgtEl>
                                        <p:attrNameLst>
                                          <p:attrName>r</p:attrName>
                                        </p:attrNameLst>
                                      </p:cBhvr>
                                    </p:animRot>
                                    <p:animRot by="-240000">
                                      <p:cBhvr>
                                        <p:cTn id="27" dur="200" fill="hold">
                                          <p:stCondLst>
                                            <p:cond delay="200"/>
                                          </p:stCondLst>
                                        </p:cTn>
                                        <p:tgtEl>
                                          <p:spTgt spid="2"/>
                                        </p:tgtEl>
                                        <p:attrNameLst>
                                          <p:attrName>r</p:attrName>
                                        </p:attrNameLst>
                                      </p:cBhvr>
                                    </p:animRot>
                                    <p:animRot by="240000">
                                      <p:cBhvr>
                                        <p:cTn id="28" dur="200" fill="hold">
                                          <p:stCondLst>
                                            <p:cond delay="400"/>
                                          </p:stCondLst>
                                        </p:cTn>
                                        <p:tgtEl>
                                          <p:spTgt spid="2"/>
                                        </p:tgtEl>
                                        <p:attrNameLst>
                                          <p:attrName>r</p:attrName>
                                        </p:attrNameLst>
                                      </p:cBhvr>
                                    </p:animRot>
                                    <p:animRot by="-240000">
                                      <p:cBhvr>
                                        <p:cTn id="29" dur="200" fill="hold">
                                          <p:stCondLst>
                                            <p:cond delay="600"/>
                                          </p:stCondLst>
                                        </p:cTn>
                                        <p:tgtEl>
                                          <p:spTgt spid="2"/>
                                        </p:tgtEl>
                                        <p:attrNameLst>
                                          <p:attrName>r</p:attrName>
                                        </p:attrNameLst>
                                      </p:cBhvr>
                                    </p:animRot>
                                    <p:animRot by="120000">
                                      <p:cBhvr>
                                        <p:cTn id="30" dur="200" fill="hold">
                                          <p:stCondLst>
                                            <p:cond delay="800"/>
                                          </p:stCondLst>
                                        </p:cTn>
                                        <p:tgtEl>
                                          <p:spTgt spid="2"/>
                                        </p:tgtEl>
                                        <p:attrNameLst>
                                          <p:attrName>r</p:attrName>
                                        </p:attrNameLst>
                                      </p:cBhvr>
                                    </p:animRot>
                                  </p:childTnLst>
                                </p:cTn>
                              </p:par>
                            </p:childTnLst>
                          </p:cTn>
                        </p:par>
                        <p:par>
                          <p:cTn id="31" fill="hold">
                            <p:stCondLst>
                              <p:cond delay="2000"/>
                            </p:stCondLst>
                            <p:childTnLst>
                              <p:par>
                                <p:cTn id="32" presetID="22" presetClass="entr" presetSubtype="8" fill="hold" nodeType="after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par>
                                <p:cTn id="35" presetID="22" presetClass="entr" presetSubtype="8" fill="hold" grpId="0" nodeType="withEffect">
                                  <p:stCondLst>
                                    <p:cond delay="50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 name="PA_图片 110"/>
          <p:cNvPicPr>
            <a:picLocks noChangeAspect="1"/>
          </p:cNvPicPr>
          <p:nvPr>
            <p:custDataLst>
              <p:tags r:id="rId1"/>
            </p:custDataLst>
          </p:nvPr>
        </p:nvPicPr>
        <p:blipFill>
          <a:blip r:embed="rId2">
            <a:duotone>
              <a:prstClr val="black"/>
              <a:schemeClr val="tx2">
                <a:tint val="45000"/>
                <a:satMod val="400000"/>
              </a:schemeClr>
            </a:duotone>
            <a:lum bright="-40000" contrast="-40000"/>
          </a:blip>
          <a:stretch>
            <a:fillRect/>
          </a:stretch>
        </p:blipFill>
        <p:spPr>
          <a:xfrm>
            <a:off x="1233889" y="1648598"/>
            <a:ext cx="4012590" cy="3338721"/>
          </a:xfrm>
          <a:prstGeom prst="rect">
            <a:avLst/>
          </a:prstGeom>
        </p:spPr>
      </p:pic>
      <p:sp>
        <p:nvSpPr>
          <p:cNvPr id="112" name="PA_文本框 19"/>
          <p:cNvSpPr txBox="1"/>
          <p:nvPr>
            <p:custDataLst>
              <p:tags r:id="rId3"/>
            </p:custDataLst>
          </p:nvPr>
        </p:nvSpPr>
        <p:spPr>
          <a:xfrm>
            <a:off x="5969820" y="1805902"/>
            <a:ext cx="2492990" cy="824456"/>
          </a:xfrm>
          <a:prstGeom prst="rect">
            <a:avLst/>
          </a:prstGeom>
          <a:noFill/>
        </p:spPr>
        <p:txBody>
          <a:bodyPr wrap="none" rtlCol="0">
            <a:spAutoFit/>
          </a:bodyPr>
          <a:lstStyle/>
          <a:p>
            <a:pPr>
              <a:lnSpc>
                <a:spcPct val="150000"/>
              </a:lnSpc>
            </a:pPr>
            <a:r>
              <a:rPr lang="zh-CN" altLang="en-US" sz="3600" dirty="0">
                <a:solidFill>
                  <a:schemeClr val="tx1">
                    <a:lumMod val="75000"/>
                    <a:lumOff val="25000"/>
                  </a:schemeClr>
                </a:solidFill>
                <a:latin typeface="Arial" panose="020B0604020202020204"/>
                <a:ea typeface="微软雅黑" panose="020B0503020204020204" charset="-122"/>
                <a:sym typeface="Arial" panose="020B0604020202020204"/>
              </a:rPr>
              <a:t>第一个功能</a:t>
            </a:r>
            <a:endParaRPr lang="zh-CN" altLang="en-US" sz="3600" dirty="0">
              <a:solidFill>
                <a:schemeClr val="tx1">
                  <a:lumMod val="75000"/>
                  <a:lumOff val="25000"/>
                </a:schemeClr>
              </a:solidFill>
              <a:latin typeface="Arial" panose="020B0604020202020204"/>
              <a:ea typeface="微软雅黑" panose="020B0503020204020204" charset="-122"/>
              <a:sym typeface="Arial" panose="020B0604020202020204"/>
            </a:endParaRPr>
          </a:p>
        </p:txBody>
      </p:sp>
      <p:grpSp>
        <p:nvGrpSpPr>
          <p:cNvPr id="11" name="组合 10"/>
          <p:cNvGrpSpPr/>
          <p:nvPr/>
        </p:nvGrpSpPr>
        <p:grpSpPr>
          <a:xfrm>
            <a:off x="3543759" y="266849"/>
            <a:ext cx="636853" cy="393183"/>
            <a:chOff x="3610120" y="261689"/>
            <a:chExt cx="636853" cy="393183"/>
          </a:xfrm>
        </p:grpSpPr>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13"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p:spPr>
          <p:txBody>
            <a:bodyPr vert="horz" wrap="square" lIns="91440" tIns="45720" rIns="91440" bIns="45720" numCol="1" anchor="t" anchorCtr="0" compatLnSpc="1"/>
            <a:lstStyle/>
            <a:p>
              <a:endParaRPr lang="en-US" sz="2400">
                <a:latin typeface="Arial" panose="020B0604020202020204"/>
                <a:ea typeface="微软雅黑" panose="020B0503020204020204" charset="-122"/>
                <a:sym typeface="Arial" panose="020B0604020202020204"/>
              </a:endParaRPr>
            </a:p>
          </p:txBody>
        </p:sp>
      </p:grpSp>
      <p:sp>
        <p:nvSpPr>
          <p:cNvPr id="2" name="文本框 1"/>
          <p:cNvSpPr txBox="1"/>
          <p:nvPr/>
        </p:nvSpPr>
        <p:spPr>
          <a:xfrm>
            <a:off x="5969820" y="2991775"/>
            <a:ext cx="3857761" cy="1322070"/>
          </a:xfrm>
          <a:prstGeom prst="rect">
            <a:avLst/>
          </a:prstGeom>
          <a:noFill/>
        </p:spPr>
        <p:txBody>
          <a:bodyPr wrap="square" rtlCol="0">
            <a:spAutoFit/>
          </a:bodyPr>
          <a:lstStyle/>
          <a:p>
            <a:r>
              <a:rPr lang="zh-CN" altLang="en-US" sz="4000" dirty="0"/>
              <a:t>心率监测 </a:t>
            </a:r>
            <a:r>
              <a:rPr lang="en-US" altLang="zh-CN" sz="4000" dirty="0"/>
              <a:t>LCD</a:t>
            </a:r>
            <a:r>
              <a:rPr lang="zh-CN" altLang="en-US" sz="4000" dirty="0"/>
              <a:t>灯显示报警</a:t>
            </a:r>
            <a:endParaRPr lang="zh-CN" altLang="en-US" sz="4000"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 calcmode="lin" valueType="num">
                                      <p:cBhvr>
                                        <p:cTn id="7" dur="1000" fill="hold"/>
                                        <p:tgtEl>
                                          <p:spTgt spid="111"/>
                                        </p:tgtEl>
                                        <p:attrNameLst>
                                          <p:attrName>ppt_w</p:attrName>
                                        </p:attrNameLst>
                                      </p:cBhvr>
                                      <p:tavLst>
                                        <p:tav tm="0">
                                          <p:val>
                                            <p:fltVal val="0"/>
                                          </p:val>
                                        </p:tav>
                                        <p:tav tm="100000">
                                          <p:val>
                                            <p:strVal val="#ppt_w"/>
                                          </p:val>
                                        </p:tav>
                                      </p:tavLst>
                                    </p:anim>
                                    <p:anim calcmode="lin" valueType="num">
                                      <p:cBhvr>
                                        <p:cTn id="8" dur="1000" fill="hold"/>
                                        <p:tgtEl>
                                          <p:spTgt spid="111"/>
                                        </p:tgtEl>
                                        <p:attrNameLst>
                                          <p:attrName>ppt_h</p:attrName>
                                        </p:attrNameLst>
                                      </p:cBhvr>
                                      <p:tavLst>
                                        <p:tav tm="0">
                                          <p:val>
                                            <p:fltVal val="0"/>
                                          </p:val>
                                        </p:tav>
                                        <p:tav tm="100000">
                                          <p:val>
                                            <p:strVal val="#ppt_h"/>
                                          </p:val>
                                        </p:tav>
                                      </p:tavLst>
                                    </p:anim>
                                    <p:anim calcmode="lin" valueType="num">
                                      <p:cBhvr>
                                        <p:cTn id="9" dur="1000" fill="hold"/>
                                        <p:tgtEl>
                                          <p:spTgt spid="111"/>
                                        </p:tgtEl>
                                        <p:attrNameLst>
                                          <p:attrName>style.rotation</p:attrName>
                                        </p:attrNameLst>
                                      </p:cBhvr>
                                      <p:tavLst>
                                        <p:tav tm="0">
                                          <p:val>
                                            <p:fltVal val="90"/>
                                          </p:val>
                                        </p:tav>
                                        <p:tav tm="100000">
                                          <p:val>
                                            <p:fltVal val="0"/>
                                          </p:val>
                                        </p:tav>
                                      </p:tavLst>
                                    </p:anim>
                                    <p:animEffect transition="in" filter="fade">
                                      <p:cBhvr>
                                        <p:cTn id="10" dur="1000"/>
                                        <p:tgtEl>
                                          <p:spTgt spid="111"/>
                                        </p:tgtEl>
                                      </p:cBhvr>
                                    </p:animEffect>
                                  </p:childTnLst>
                                </p:cTn>
                              </p:par>
                              <p:par>
                                <p:cTn id="11" presetID="31" presetClass="entr" presetSubtype="0" fill="hold" grpId="0" nodeType="withEffect">
                                  <p:stCondLst>
                                    <p:cond delay="300"/>
                                  </p:stCondLst>
                                  <p:childTnLst>
                                    <p:set>
                                      <p:cBhvr>
                                        <p:cTn id="12" dur="1" fill="hold">
                                          <p:stCondLst>
                                            <p:cond delay="0"/>
                                          </p:stCondLst>
                                        </p:cTn>
                                        <p:tgtEl>
                                          <p:spTgt spid="112"/>
                                        </p:tgtEl>
                                        <p:attrNameLst>
                                          <p:attrName>style.visibility</p:attrName>
                                        </p:attrNameLst>
                                      </p:cBhvr>
                                      <p:to>
                                        <p:strVal val="visible"/>
                                      </p:to>
                                    </p:set>
                                    <p:anim calcmode="lin" valueType="num">
                                      <p:cBhvr>
                                        <p:cTn id="13" dur="1000" fill="hold"/>
                                        <p:tgtEl>
                                          <p:spTgt spid="112"/>
                                        </p:tgtEl>
                                        <p:attrNameLst>
                                          <p:attrName>ppt_w</p:attrName>
                                        </p:attrNameLst>
                                      </p:cBhvr>
                                      <p:tavLst>
                                        <p:tav tm="0">
                                          <p:val>
                                            <p:fltVal val="0"/>
                                          </p:val>
                                        </p:tav>
                                        <p:tav tm="100000">
                                          <p:val>
                                            <p:strVal val="#ppt_w"/>
                                          </p:val>
                                        </p:tav>
                                      </p:tavLst>
                                    </p:anim>
                                    <p:anim calcmode="lin" valueType="num">
                                      <p:cBhvr>
                                        <p:cTn id="14" dur="1000" fill="hold"/>
                                        <p:tgtEl>
                                          <p:spTgt spid="112"/>
                                        </p:tgtEl>
                                        <p:attrNameLst>
                                          <p:attrName>ppt_h</p:attrName>
                                        </p:attrNameLst>
                                      </p:cBhvr>
                                      <p:tavLst>
                                        <p:tav tm="0">
                                          <p:val>
                                            <p:fltVal val="0"/>
                                          </p:val>
                                        </p:tav>
                                        <p:tav tm="100000">
                                          <p:val>
                                            <p:strVal val="#ppt_h"/>
                                          </p:val>
                                        </p:tav>
                                      </p:tavLst>
                                    </p:anim>
                                    <p:anim calcmode="lin" valueType="num">
                                      <p:cBhvr>
                                        <p:cTn id="15" dur="1000" fill="hold"/>
                                        <p:tgtEl>
                                          <p:spTgt spid="112"/>
                                        </p:tgtEl>
                                        <p:attrNameLst>
                                          <p:attrName>style.rotation</p:attrName>
                                        </p:attrNameLst>
                                      </p:cBhvr>
                                      <p:tavLst>
                                        <p:tav tm="0">
                                          <p:val>
                                            <p:fltVal val="90"/>
                                          </p:val>
                                        </p:tav>
                                        <p:tav tm="100000">
                                          <p:val>
                                            <p:fltVal val="0"/>
                                          </p:val>
                                        </p:tav>
                                      </p:tavLst>
                                    </p:anim>
                                    <p:animEffect transition="in" filter="fade">
                                      <p:cBhvr>
                                        <p:cTn id="16" dur="10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 name="PA_图片 110"/>
          <p:cNvPicPr>
            <a:picLocks noChangeAspect="1"/>
          </p:cNvPicPr>
          <p:nvPr>
            <p:custDataLst>
              <p:tags r:id="rId1"/>
            </p:custDataLst>
          </p:nvPr>
        </p:nvPicPr>
        <p:blipFill>
          <a:blip r:embed="rId2">
            <a:duotone>
              <a:prstClr val="black"/>
              <a:schemeClr val="tx2">
                <a:tint val="45000"/>
                <a:satMod val="400000"/>
              </a:schemeClr>
            </a:duotone>
            <a:lum bright="-40000" contrast="-40000"/>
          </a:blip>
          <a:stretch>
            <a:fillRect/>
          </a:stretch>
        </p:blipFill>
        <p:spPr>
          <a:xfrm>
            <a:off x="1233889" y="1648598"/>
            <a:ext cx="4012590" cy="3338721"/>
          </a:xfrm>
          <a:prstGeom prst="rect">
            <a:avLst/>
          </a:prstGeom>
        </p:spPr>
      </p:pic>
      <p:sp>
        <p:nvSpPr>
          <p:cNvPr id="112" name="PA_文本框 19"/>
          <p:cNvSpPr txBox="1"/>
          <p:nvPr>
            <p:custDataLst>
              <p:tags r:id="rId3"/>
            </p:custDataLst>
          </p:nvPr>
        </p:nvSpPr>
        <p:spPr>
          <a:xfrm>
            <a:off x="5969820" y="1805902"/>
            <a:ext cx="2976880" cy="1106805"/>
          </a:xfrm>
          <a:prstGeom prst="rect">
            <a:avLst/>
          </a:prstGeom>
          <a:noFill/>
        </p:spPr>
        <p:txBody>
          <a:bodyPr wrap="none" rtlCol="0">
            <a:spAutoFit/>
          </a:bodyPr>
          <a:lstStyle/>
          <a:p>
            <a:pPr>
              <a:lnSpc>
                <a:spcPct val="150000"/>
              </a:lnSpc>
            </a:pPr>
            <a:r>
              <a:rPr lang="zh-CN" altLang="en-US" sz="4400" dirty="0">
                <a:solidFill>
                  <a:schemeClr val="tx1">
                    <a:lumMod val="75000"/>
                    <a:lumOff val="25000"/>
                  </a:schemeClr>
                </a:solidFill>
                <a:latin typeface="Arial" panose="020B0604020202020204"/>
                <a:ea typeface="微软雅黑" panose="020B0503020204020204" charset="-122"/>
                <a:sym typeface="Arial" panose="020B0604020202020204"/>
              </a:rPr>
              <a:t>第二</a:t>
            </a:r>
            <a:r>
              <a:rPr lang="zh-CN" altLang="en-US" sz="4400" dirty="0">
                <a:solidFill>
                  <a:schemeClr val="tx1">
                    <a:lumMod val="75000"/>
                    <a:lumOff val="25000"/>
                  </a:schemeClr>
                </a:solidFill>
                <a:latin typeface="Arial" panose="020B0604020202020204"/>
                <a:ea typeface="微软雅黑" panose="020B0503020204020204" charset="-122"/>
                <a:sym typeface="Arial" panose="020B0604020202020204"/>
              </a:rPr>
              <a:t>个功能</a:t>
            </a:r>
            <a:endParaRPr lang="zh-CN" altLang="en-US" sz="4400" dirty="0">
              <a:solidFill>
                <a:schemeClr val="tx1">
                  <a:lumMod val="75000"/>
                  <a:lumOff val="25000"/>
                </a:schemeClr>
              </a:solidFill>
              <a:latin typeface="Arial" panose="020B0604020202020204"/>
              <a:ea typeface="微软雅黑" panose="020B0503020204020204" charset="-122"/>
              <a:sym typeface="Arial" panose="020B0604020202020204"/>
            </a:endParaRPr>
          </a:p>
        </p:txBody>
      </p:sp>
      <p:grpSp>
        <p:nvGrpSpPr>
          <p:cNvPr id="11" name="组合 10"/>
          <p:cNvGrpSpPr/>
          <p:nvPr/>
        </p:nvGrpSpPr>
        <p:grpSpPr>
          <a:xfrm>
            <a:off x="3543759" y="266849"/>
            <a:ext cx="636853" cy="393183"/>
            <a:chOff x="3610120" y="261689"/>
            <a:chExt cx="636853" cy="393183"/>
          </a:xfrm>
        </p:grpSpPr>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13"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p:spPr>
          <p:txBody>
            <a:bodyPr vert="horz" wrap="square" lIns="91440" tIns="45720" rIns="91440" bIns="45720" numCol="1" anchor="t" anchorCtr="0" compatLnSpc="1"/>
            <a:lstStyle/>
            <a:p>
              <a:endParaRPr lang="en-US" sz="2400">
                <a:latin typeface="Arial" panose="020B0604020202020204"/>
                <a:ea typeface="微软雅黑" panose="020B0503020204020204" charset="-122"/>
                <a:sym typeface="Arial" panose="020B0604020202020204"/>
              </a:endParaRPr>
            </a:p>
          </p:txBody>
        </p:sp>
      </p:grpSp>
      <p:sp>
        <p:nvSpPr>
          <p:cNvPr id="2" name="矩形 1"/>
          <p:cNvSpPr/>
          <p:nvPr/>
        </p:nvSpPr>
        <p:spPr>
          <a:xfrm>
            <a:off x="5969820" y="2964015"/>
            <a:ext cx="3262432" cy="707886"/>
          </a:xfrm>
          <a:prstGeom prst="rect">
            <a:avLst/>
          </a:prstGeom>
        </p:spPr>
        <p:txBody>
          <a:bodyPr wrap="none">
            <a:spAutoFit/>
          </a:bodyPr>
          <a:lstStyle/>
          <a:p>
            <a:r>
              <a:rPr lang="zh-CN" altLang="en-US" sz="4000" dirty="0"/>
              <a:t>实时电量显示</a:t>
            </a:r>
            <a:endParaRPr lang="zh-CN" altLang="en-US" sz="4000"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 calcmode="lin" valueType="num">
                                      <p:cBhvr>
                                        <p:cTn id="7" dur="1000" fill="hold"/>
                                        <p:tgtEl>
                                          <p:spTgt spid="111"/>
                                        </p:tgtEl>
                                        <p:attrNameLst>
                                          <p:attrName>ppt_w</p:attrName>
                                        </p:attrNameLst>
                                      </p:cBhvr>
                                      <p:tavLst>
                                        <p:tav tm="0">
                                          <p:val>
                                            <p:fltVal val="0"/>
                                          </p:val>
                                        </p:tav>
                                        <p:tav tm="100000">
                                          <p:val>
                                            <p:strVal val="#ppt_w"/>
                                          </p:val>
                                        </p:tav>
                                      </p:tavLst>
                                    </p:anim>
                                    <p:anim calcmode="lin" valueType="num">
                                      <p:cBhvr>
                                        <p:cTn id="8" dur="1000" fill="hold"/>
                                        <p:tgtEl>
                                          <p:spTgt spid="111"/>
                                        </p:tgtEl>
                                        <p:attrNameLst>
                                          <p:attrName>ppt_h</p:attrName>
                                        </p:attrNameLst>
                                      </p:cBhvr>
                                      <p:tavLst>
                                        <p:tav tm="0">
                                          <p:val>
                                            <p:fltVal val="0"/>
                                          </p:val>
                                        </p:tav>
                                        <p:tav tm="100000">
                                          <p:val>
                                            <p:strVal val="#ppt_h"/>
                                          </p:val>
                                        </p:tav>
                                      </p:tavLst>
                                    </p:anim>
                                    <p:anim calcmode="lin" valueType="num">
                                      <p:cBhvr>
                                        <p:cTn id="9" dur="1000" fill="hold"/>
                                        <p:tgtEl>
                                          <p:spTgt spid="111"/>
                                        </p:tgtEl>
                                        <p:attrNameLst>
                                          <p:attrName>style.rotation</p:attrName>
                                        </p:attrNameLst>
                                      </p:cBhvr>
                                      <p:tavLst>
                                        <p:tav tm="0">
                                          <p:val>
                                            <p:fltVal val="90"/>
                                          </p:val>
                                        </p:tav>
                                        <p:tav tm="100000">
                                          <p:val>
                                            <p:fltVal val="0"/>
                                          </p:val>
                                        </p:tav>
                                      </p:tavLst>
                                    </p:anim>
                                    <p:animEffect transition="in" filter="fade">
                                      <p:cBhvr>
                                        <p:cTn id="10" dur="1000"/>
                                        <p:tgtEl>
                                          <p:spTgt spid="111"/>
                                        </p:tgtEl>
                                      </p:cBhvr>
                                    </p:animEffect>
                                  </p:childTnLst>
                                </p:cTn>
                              </p:par>
                              <p:par>
                                <p:cTn id="11" presetID="31" presetClass="entr" presetSubtype="0" fill="hold" grpId="0" nodeType="withEffect">
                                  <p:stCondLst>
                                    <p:cond delay="300"/>
                                  </p:stCondLst>
                                  <p:childTnLst>
                                    <p:set>
                                      <p:cBhvr>
                                        <p:cTn id="12" dur="1" fill="hold">
                                          <p:stCondLst>
                                            <p:cond delay="0"/>
                                          </p:stCondLst>
                                        </p:cTn>
                                        <p:tgtEl>
                                          <p:spTgt spid="112"/>
                                        </p:tgtEl>
                                        <p:attrNameLst>
                                          <p:attrName>style.visibility</p:attrName>
                                        </p:attrNameLst>
                                      </p:cBhvr>
                                      <p:to>
                                        <p:strVal val="visible"/>
                                      </p:to>
                                    </p:set>
                                    <p:anim calcmode="lin" valueType="num">
                                      <p:cBhvr>
                                        <p:cTn id="13" dur="1000" fill="hold"/>
                                        <p:tgtEl>
                                          <p:spTgt spid="112"/>
                                        </p:tgtEl>
                                        <p:attrNameLst>
                                          <p:attrName>ppt_w</p:attrName>
                                        </p:attrNameLst>
                                      </p:cBhvr>
                                      <p:tavLst>
                                        <p:tav tm="0">
                                          <p:val>
                                            <p:fltVal val="0"/>
                                          </p:val>
                                        </p:tav>
                                        <p:tav tm="100000">
                                          <p:val>
                                            <p:strVal val="#ppt_w"/>
                                          </p:val>
                                        </p:tav>
                                      </p:tavLst>
                                    </p:anim>
                                    <p:anim calcmode="lin" valueType="num">
                                      <p:cBhvr>
                                        <p:cTn id="14" dur="1000" fill="hold"/>
                                        <p:tgtEl>
                                          <p:spTgt spid="112"/>
                                        </p:tgtEl>
                                        <p:attrNameLst>
                                          <p:attrName>ppt_h</p:attrName>
                                        </p:attrNameLst>
                                      </p:cBhvr>
                                      <p:tavLst>
                                        <p:tav tm="0">
                                          <p:val>
                                            <p:fltVal val="0"/>
                                          </p:val>
                                        </p:tav>
                                        <p:tav tm="100000">
                                          <p:val>
                                            <p:strVal val="#ppt_h"/>
                                          </p:val>
                                        </p:tav>
                                      </p:tavLst>
                                    </p:anim>
                                    <p:anim calcmode="lin" valueType="num">
                                      <p:cBhvr>
                                        <p:cTn id="15" dur="1000" fill="hold"/>
                                        <p:tgtEl>
                                          <p:spTgt spid="112"/>
                                        </p:tgtEl>
                                        <p:attrNameLst>
                                          <p:attrName>style.rotation</p:attrName>
                                        </p:attrNameLst>
                                      </p:cBhvr>
                                      <p:tavLst>
                                        <p:tav tm="0">
                                          <p:val>
                                            <p:fltVal val="90"/>
                                          </p:val>
                                        </p:tav>
                                        <p:tav tm="100000">
                                          <p:val>
                                            <p:fltVal val="0"/>
                                          </p:val>
                                        </p:tav>
                                      </p:tavLst>
                                    </p:anim>
                                    <p:animEffect transition="in" filter="fade">
                                      <p:cBhvr>
                                        <p:cTn id="16" dur="10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 name="PA_图片 110"/>
          <p:cNvPicPr>
            <a:picLocks noChangeAspect="1"/>
          </p:cNvPicPr>
          <p:nvPr>
            <p:custDataLst>
              <p:tags r:id="rId1"/>
            </p:custDataLst>
          </p:nvPr>
        </p:nvPicPr>
        <p:blipFill>
          <a:blip r:embed="rId2">
            <a:duotone>
              <a:prstClr val="black"/>
              <a:schemeClr val="tx2">
                <a:tint val="45000"/>
                <a:satMod val="400000"/>
              </a:schemeClr>
            </a:duotone>
            <a:lum bright="-40000" contrast="-40000"/>
          </a:blip>
          <a:stretch>
            <a:fillRect/>
          </a:stretch>
        </p:blipFill>
        <p:spPr>
          <a:xfrm>
            <a:off x="1233889" y="1648598"/>
            <a:ext cx="4012590" cy="3338721"/>
          </a:xfrm>
          <a:prstGeom prst="rect">
            <a:avLst/>
          </a:prstGeom>
        </p:spPr>
      </p:pic>
      <p:sp>
        <p:nvSpPr>
          <p:cNvPr id="112" name="PA_文本框 19"/>
          <p:cNvSpPr txBox="1"/>
          <p:nvPr>
            <p:custDataLst>
              <p:tags r:id="rId3"/>
            </p:custDataLst>
          </p:nvPr>
        </p:nvSpPr>
        <p:spPr>
          <a:xfrm>
            <a:off x="5659102" y="1051300"/>
            <a:ext cx="3230880" cy="1198880"/>
          </a:xfrm>
          <a:prstGeom prst="rect">
            <a:avLst/>
          </a:prstGeom>
          <a:noFill/>
        </p:spPr>
        <p:txBody>
          <a:bodyPr wrap="none" rtlCol="0">
            <a:spAutoFit/>
          </a:bodyPr>
          <a:lstStyle/>
          <a:p>
            <a:pPr>
              <a:lnSpc>
                <a:spcPct val="150000"/>
              </a:lnSpc>
            </a:pPr>
            <a:r>
              <a:rPr lang="zh-CN" altLang="en-US" sz="4800" dirty="0">
                <a:solidFill>
                  <a:schemeClr val="tx1">
                    <a:lumMod val="75000"/>
                    <a:lumOff val="25000"/>
                  </a:schemeClr>
                </a:solidFill>
                <a:latin typeface="Arial" panose="020B0604020202020204"/>
                <a:ea typeface="微软雅黑" panose="020B0503020204020204" charset="-122"/>
                <a:sym typeface="Arial" panose="020B0604020202020204"/>
              </a:rPr>
              <a:t>第三</a:t>
            </a:r>
            <a:r>
              <a:rPr lang="zh-CN" altLang="en-US" sz="4800" dirty="0">
                <a:solidFill>
                  <a:schemeClr val="tx1">
                    <a:lumMod val="75000"/>
                    <a:lumOff val="25000"/>
                  </a:schemeClr>
                </a:solidFill>
                <a:latin typeface="Arial" panose="020B0604020202020204"/>
                <a:ea typeface="微软雅黑" panose="020B0503020204020204" charset="-122"/>
                <a:sym typeface="Arial" panose="020B0604020202020204"/>
              </a:rPr>
              <a:t>个功能</a:t>
            </a:r>
            <a:endParaRPr lang="zh-CN" altLang="en-US" sz="4800" dirty="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113" name="PA_文本框 45"/>
          <p:cNvSpPr txBox="1"/>
          <p:nvPr>
            <p:custDataLst>
              <p:tags r:id="rId4"/>
            </p:custDataLst>
          </p:nvPr>
        </p:nvSpPr>
        <p:spPr>
          <a:xfrm>
            <a:off x="5771453" y="2467382"/>
            <a:ext cx="4532401" cy="2861310"/>
          </a:xfrm>
          <a:prstGeom prst="rect">
            <a:avLst/>
          </a:prstGeom>
          <a:noFill/>
        </p:spPr>
        <p:txBody>
          <a:bodyPr wrap="square" rtlCol="0">
            <a:spAutoFit/>
          </a:bodyPr>
          <a:lstStyle>
            <a:defPPr>
              <a:defRPr lang="zh-CN"/>
            </a:defPPr>
            <a:lvl1pPr>
              <a:lnSpc>
                <a:spcPct val="150000"/>
              </a:lnSpc>
              <a:defRPr sz="1200">
                <a:solidFill>
                  <a:schemeClr val="bg1"/>
                </a:solidFill>
                <a:latin typeface="微软雅黑" panose="020B0503020204020204" charset="-122"/>
                <a:ea typeface="微软雅黑" panose="020B0503020204020204" charset="-122"/>
              </a:defRPr>
            </a:lvl1pPr>
          </a:lstStyle>
          <a:p>
            <a:r>
              <a:rPr lang="zh-CN" altLang="en-US" sz="4000" dirty="0">
                <a:solidFill>
                  <a:schemeClr val="tx1">
                    <a:lumMod val="75000"/>
                    <a:lumOff val="25000"/>
                  </a:schemeClr>
                </a:solidFill>
                <a:latin typeface="Arial" panose="020B0604020202020204"/>
                <a:ea typeface="微软雅黑" panose="020B0503020204020204" charset="-122"/>
                <a:sym typeface="Arial" panose="020B0604020202020204"/>
              </a:rPr>
              <a:t>对于不同电量</a:t>
            </a:r>
            <a:r>
              <a:rPr lang="zh-CN" altLang="en-US" sz="4000" dirty="0">
                <a:solidFill>
                  <a:schemeClr val="tx1">
                    <a:lumMod val="75000"/>
                    <a:lumOff val="25000"/>
                  </a:schemeClr>
                </a:solidFill>
                <a:latin typeface="Arial" panose="020B0604020202020204"/>
                <a:ea typeface="微软雅黑" panose="020B0503020204020204" charset="-122"/>
                <a:sym typeface="Arial" panose="020B0604020202020204"/>
              </a:rPr>
              <a:t>显示不同的</a:t>
            </a:r>
            <a:r>
              <a:rPr lang="en-US" altLang="zh-CN" sz="4000" dirty="0">
                <a:solidFill>
                  <a:schemeClr val="tx1">
                    <a:lumMod val="75000"/>
                    <a:lumOff val="25000"/>
                  </a:schemeClr>
                </a:solidFill>
                <a:latin typeface="Arial" panose="020B0604020202020204"/>
                <a:ea typeface="微软雅黑" panose="020B0503020204020204" charset="-122"/>
                <a:sym typeface="Arial" panose="020B0604020202020204"/>
              </a:rPr>
              <a:t>led</a:t>
            </a:r>
            <a:r>
              <a:rPr lang="zh-CN" altLang="en-US" sz="4000" dirty="0">
                <a:solidFill>
                  <a:schemeClr val="tx1">
                    <a:lumMod val="75000"/>
                    <a:lumOff val="25000"/>
                  </a:schemeClr>
                </a:solidFill>
                <a:latin typeface="Arial" panose="020B0604020202020204"/>
                <a:ea typeface="微软雅黑" panose="020B0503020204020204" charset="-122"/>
                <a:sym typeface="Arial" panose="020B0604020202020204"/>
              </a:rPr>
              <a:t>灯作出预警</a:t>
            </a:r>
            <a:endParaRPr lang="zh-CN" altLang="en-US" sz="4000" dirty="0">
              <a:solidFill>
                <a:schemeClr val="tx1">
                  <a:lumMod val="75000"/>
                  <a:lumOff val="25000"/>
                </a:schemeClr>
              </a:solidFill>
              <a:latin typeface="Arial" panose="020B0604020202020204"/>
              <a:ea typeface="微软雅黑" panose="020B0503020204020204" charset="-122"/>
              <a:sym typeface="Arial" panose="020B0604020202020204"/>
            </a:endParaRPr>
          </a:p>
        </p:txBody>
      </p:sp>
      <p:grpSp>
        <p:nvGrpSpPr>
          <p:cNvPr id="11" name="组合 10"/>
          <p:cNvGrpSpPr/>
          <p:nvPr/>
        </p:nvGrpSpPr>
        <p:grpSpPr>
          <a:xfrm>
            <a:off x="3543759" y="266849"/>
            <a:ext cx="636853" cy="393183"/>
            <a:chOff x="3610120" y="261689"/>
            <a:chExt cx="636853" cy="393183"/>
          </a:xfrm>
        </p:grpSpPr>
        <p:pic>
          <p:nvPicPr>
            <p:cNvPr id="12" name="图片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13"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p:spPr>
          <p:txBody>
            <a:bodyPr vert="horz" wrap="square" lIns="91440" tIns="45720" rIns="91440" bIns="45720" numCol="1" anchor="t" anchorCtr="0" compatLnSpc="1"/>
            <a:lstStyle/>
            <a:p>
              <a:endParaRPr lang="en-US" sz="2400">
                <a:latin typeface="Arial" panose="020B0604020202020204"/>
                <a:ea typeface="微软雅黑" panose="020B0503020204020204" charset="-122"/>
                <a:sym typeface="Arial" panose="020B0604020202020204"/>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 calcmode="lin" valueType="num">
                                      <p:cBhvr>
                                        <p:cTn id="7" dur="1000" fill="hold"/>
                                        <p:tgtEl>
                                          <p:spTgt spid="111"/>
                                        </p:tgtEl>
                                        <p:attrNameLst>
                                          <p:attrName>ppt_w</p:attrName>
                                        </p:attrNameLst>
                                      </p:cBhvr>
                                      <p:tavLst>
                                        <p:tav tm="0">
                                          <p:val>
                                            <p:fltVal val="0"/>
                                          </p:val>
                                        </p:tav>
                                        <p:tav tm="100000">
                                          <p:val>
                                            <p:strVal val="#ppt_w"/>
                                          </p:val>
                                        </p:tav>
                                      </p:tavLst>
                                    </p:anim>
                                    <p:anim calcmode="lin" valueType="num">
                                      <p:cBhvr>
                                        <p:cTn id="8" dur="1000" fill="hold"/>
                                        <p:tgtEl>
                                          <p:spTgt spid="111"/>
                                        </p:tgtEl>
                                        <p:attrNameLst>
                                          <p:attrName>ppt_h</p:attrName>
                                        </p:attrNameLst>
                                      </p:cBhvr>
                                      <p:tavLst>
                                        <p:tav tm="0">
                                          <p:val>
                                            <p:fltVal val="0"/>
                                          </p:val>
                                        </p:tav>
                                        <p:tav tm="100000">
                                          <p:val>
                                            <p:strVal val="#ppt_h"/>
                                          </p:val>
                                        </p:tav>
                                      </p:tavLst>
                                    </p:anim>
                                    <p:anim calcmode="lin" valueType="num">
                                      <p:cBhvr>
                                        <p:cTn id="9" dur="1000" fill="hold"/>
                                        <p:tgtEl>
                                          <p:spTgt spid="111"/>
                                        </p:tgtEl>
                                        <p:attrNameLst>
                                          <p:attrName>style.rotation</p:attrName>
                                        </p:attrNameLst>
                                      </p:cBhvr>
                                      <p:tavLst>
                                        <p:tav tm="0">
                                          <p:val>
                                            <p:fltVal val="90"/>
                                          </p:val>
                                        </p:tav>
                                        <p:tav tm="100000">
                                          <p:val>
                                            <p:fltVal val="0"/>
                                          </p:val>
                                        </p:tav>
                                      </p:tavLst>
                                    </p:anim>
                                    <p:animEffect transition="in" filter="fade">
                                      <p:cBhvr>
                                        <p:cTn id="10" dur="1000"/>
                                        <p:tgtEl>
                                          <p:spTgt spid="111"/>
                                        </p:tgtEl>
                                      </p:cBhvr>
                                    </p:animEffect>
                                  </p:childTnLst>
                                </p:cTn>
                              </p:par>
                              <p:par>
                                <p:cTn id="11" presetID="31" presetClass="entr" presetSubtype="0" fill="hold" grpId="0" nodeType="withEffect">
                                  <p:stCondLst>
                                    <p:cond delay="300"/>
                                  </p:stCondLst>
                                  <p:childTnLst>
                                    <p:set>
                                      <p:cBhvr>
                                        <p:cTn id="12" dur="1" fill="hold">
                                          <p:stCondLst>
                                            <p:cond delay="0"/>
                                          </p:stCondLst>
                                        </p:cTn>
                                        <p:tgtEl>
                                          <p:spTgt spid="112"/>
                                        </p:tgtEl>
                                        <p:attrNameLst>
                                          <p:attrName>style.visibility</p:attrName>
                                        </p:attrNameLst>
                                      </p:cBhvr>
                                      <p:to>
                                        <p:strVal val="visible"/>
                                      </p:to>
                                    </p:set>
                                    <p:anim calcmode="lin" valueType="num">
                                      <p:cBhvr>
                                        <p:cTn id="13" dur="1000" fill="hold"/>
                                        <p:tgtEl>
                                          <p:spTgt spid="112"/>
                                        </p:tgtEl>
                                        <p:attrNameLst>
                                          <p:attrName>ppt_w</p:attrName>
                                        </p:attrNameLst>
                                      </p:cBhvr>
                                      <p:tavLst>
                                        <p:tav tm="0">
                                          <p:val>
                                            <p:fltVal val="0"/>
                                          </p:val>
                                        </p:tav>
                                        <p:tav tm="100000">
                                          <p:val>
                                            <p:strVal val="#ppt_w"/>
                                          </p:val>
                                        </p:tav>
                                      </p:tavLst>
                                    </p:anim>
                                    <p:anim calcmode="lin" valueType="num">
                                      <p:cBhvr>
                                        <p:cTn id="14" dur="1000" fill="hold"/>
                                        <p:tgtEl>
                                          <p:spTgt spid="112"/>
                                        </p:tgtEl>
                                        <p:attrNameLst>
                                          <p:attrName>ppt_h</p:attrName>
                                        </p:attrNameLst>
                                      </p:cBhvr>
                                      <p:tavLst>
                                        <p:tav tm="0">
                                          <p:val>
                                            <p:fltVal val="0"/>
                                          </p:val>
                                        </p:tav>
                                        <p:tav tm="100000">
                                          <p:val>
                                            <p:strVal val="#ppt_h"/>
                                          </p:val>
                                        </p:tav>
                                      </p:tavLst>
                                    </p:anim>
                                    <p:anim calcmode="lin" valueType="num">
                                      <p:cBhvr>
                                        <p:cTn id="15" dur="1000" fill="hold"/>
                                        <p:tgtEl>
                                          <p:spTgt spid="112"/>
                                        </p:tgtEl>
                                        <p:attrNameLst>
                                          <p:attrName>style.rotation</p:attrName>
                                        </p:attrNameLst>
                                      </p:cBhvr>
                                      <p:tavLst>
                                        <p:tav tm="0">
                                          <p:val>
                                            <p:fltVal val="90"/>
                                          </p:val>
                                        </p:tav>
                                        <p:tav tm="100000">
                                          <p:val>
                                            <p:fltVal val="0"/>
                                          </p:val>
                                        </p:tav>
                                      </p:tavLst>
                                    </p:anim>
                                    <p:animEffect transition="in" filter="fade">
                                      <p:cBhvr>
                                        <p:cTn id="16" dur="1000"/>
                                        <p:tgtEl>
                                          <p:spTgt spid="112"/>
                                        </p:tgtEl>
                                      </p:cBhvr>
                                    </p:animEffect>
                                  </p:childTnLst>
                                </p:cTn>
                              </p:par>
                              <p:par>
                                <p:cTn id="17" presetID="31" presetClass="entr" presetSubtype="0" fill="hold" grpId="0" nodeType="withEffect">
                                  <p:stCondLst>
                                    <p:cond delay="600"/>
                                  </p:stCondLst>
                                  <p:childTnLst>
                                    <p:set>
                                      <p:cBhvr>
                                        <p:cTn id="18" dur="1" fill="hold">
                                          <p:stCondLst>
                                            <p:cond delay="0"/>
                                          </p:stCondLst>
                                        </p:cTn>
                                        <p:tgtEl>
                                          <p:spTgt spid="113"/>
                                        </p:tgtEl>
                                        <p:attrNameLst>
                                          <p:attrName>style.visibility</p:attrName>
                                        </p:attrNameLst>
                                      </p:cBhvr>
                                      <p:to>
                                        <p:strVal val="visible"/>
                                      </p:to>
                                    </p:set>
                                    <p:anim calcmode="lin" valueType="num">
                                      <p:cBhvr>
                                        <p:cTn id="19" dur="1000" fill="hold"/>
                                        <p:tgtEl>
                                          <p:spTgt spid="113"/>
                                        </p:tgtEl>
                                        <p:attrNameLst>
                                          <p:attrName>ppt_w</p:attrName>
                                        </p:attrNameLst>
                                      </p:cBhvr>
                                      <p:tavLst>
                                        <p:tav tm="0">
                                          <p:val>
                                            <p:fltVal val="0"/>
                                          </p:val>
                                        </p:tav>
                                        <p:tav tm="100000">
                                          <p:val>
                                            <p:strVal val="#ppt_w"/>
                                          </p:val>
                                        </p:tav>
                                      </p:tavLst>
                                    </p:anim>
                                    <p:anim calcmode="lin" valueType="num">
                                      <p:cBhvr>
                                        <p:cTn id="20" dur="1000" fill="hold"/>
                                        <p:tgtEl>
                                          <p:spTgt spid="113"/>
                                        </p:tgtEl>
                                        <p:attrNameLst>
                                          <p:attrName>ppt_h</p:attrName>
                                        </p:attrNameLst>
                                      </p:cBhvr>
                                      <p:tavLst>
                                        <p:tav tm="0">
                                          <p:val>
                                            <p:fltVal val="0"/>
                                          </p:val>
                                        </p:tav>
                                        <p:tav tm="100000">
                                          <p:val>
                                            <p:strVal val="#ppt_h"/>
                                          </p:val>
                                        </p:tav>
                                      </p:tavLst>
                                    </p:anim>
                                    <p:anim calcmode="lin" valueType="num">
                                      <p:cBhvr>
                                        <p:cTn id="21" dur="1000" fill="hold"/>
                                        <p:tgtEl>
                                          <p:spTgt spid="113"/>
                                        </p:tgtEl>
                                        <p:attrNameLst>
                                          <p:attrName>style.rotation</p:attrName>
                                        </p:attrNameLst>
                                      </p:cBhvr>
                                      <p:tavLst>
                                        <p:tav tm="0">
                                          <p:val>
                                            <p:fltVal val="90"/>
                                          </p:val>
                                        </p:tav>
                                        <p:tav tm="100000">
                                          <p:val>
                                            <p:fltVal val="0"/>
                                          </p:val>
                                        </p:tav>
                                      </p:tavLst>
                                    </p:anim>
                                    <p:animEffect transition="in" filter="fade">
                                      <p:cBhvr>
                                        <p:cTn id="22" dur="10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3" grpId="0"/>
    </p:bldLst>
  </p:timing>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PA" val="v3.0.1"/>
</p:tagLst>
</file>

<file path=ppt/tags/tag11.xml><?xml version="1.0" encoding="utf-8"?>
<p:tagLst xmlns:p="http://schemas.openxmlformats.org/presentationml/2006/main">
  <p:tag name="PA" val="v3.0.0"/>
</p:tagLst>
</file>

<file path=ppt/tags/tag12.xml><?xml version="1.0" encoding="utf-8"?>
<p:tagLst xmlns:p="http://schemas.openxmlformats.org/presentationml/2006/main">
  <p:tag name="PA" val="v3.0.0"/>
</p:tagLst>
</file>

<file path=ppt/tags/tag13.xml><?xml version="1.0" encoding="utf-8"?>
<p:tagLst xmlns:p="http://schemas.openxmlformats.org/presentationml/2006/main">
  <p:tag name="PA" val="v3.0.0"/>
</p:tagLst>
</file>

<file path=ppt/tags/tag14.xml><?xml version="1.0" encoding="utf-8"?>
<p:tagLst xmlns:p="http://schemas.openxmlformats.org/presentationml/2006/main">
  <p:tag name="PA" val="v3.0.0"/>
</p:tagLst>
</file>

<file path=ppt/tags/tag15.xml><?xml version="1.0" encoding="utf-8"?>
<p:tagLst xmlns:p="http://schemas.openxmlformats.org/presentationml/2006/main">
  <p:tag name="PA" val="v3.0.0"/>
</p:tagLst>
</file>

<file path=ppt/tags/tag16.xml><?xml version="1.0" encoding="utf-8"?>
<p:tagLst xmlns:p="http://schemas.openxmlformats.org/presentationml/2006/main">
  <p:tag name="PA" val="v3.0.0"/>
</p:tagLst>
</file>

<file path=ppt/tags/tag17.xml><?xml version="1.0" encoding="utf-8"?>
<p:tagLst xmlns:p="http://schemas.openxmlformats.org/presentationml/2006/main">
  <p:tag name="PA" val="v3.0.0"/>
</p:tagLst>
</file>

<file path=ppt/tags/tag18.xml><?xml version="1.0" encoding="utf-8"?>
<p:tagLst xmlns:p="http://schemas.openxmlformats.org/presentationml/2006/main">
  <p:tag name="PA" val="v3.0.0"/>
</p:tagLst>
</file>

<file path=ppt/tags/tag19.xml><?xml version="1.0" encoding="utf-8"?>
<p:tagLst xmlns:p="http://schemas.openxmlformats.org/presentationml/2006/main">
  <p:tag name="PA" val="v3.0.0"/>
</p:tagLst>
</file>

<file path=ppt/tags/tag2.xml><?xml version="1.0" encoding="utf-8"?>
<p:tagLst xmlns:p="http://schemas.openxmlformats.org/presentationml/2006/main">
  <p:tag name="PA" val="v3.0.1"/>
</p:tagLst>
</file>

<file path=ppt/tags/tag20.xml><?xml version="1.0" encoding="utf-8"?>
<p:tagLst xmlns:p="http://schemas.openxmlformats.org/presentationml/2006/main">
  <p:tag name="PA" val="v3.0.0"/>
</p:tagLst>
</file>

<file path=ppt/tags/tag21.xml><?xml version="1.0" encoding="utf-8"?>
<p:tagLst xmlns:p="http://schemas.openxmlformats.org/presentationml/2006/main">
  <p:tag name="PA" val="v3.0.0"/>
</p:tagLst>
</file>

<file path=ppt/tags/tag22.xml><?xml version="1.0" encoding="utf-8"?>
<p:tagLst xmlns:p="http://schemas.openxmlformats.org/presentationml/2006/main">
  <p:tag name="PA" val="v3.0.1"/>
</p:tagLst>
</file>

<file path=ppt/tags/tag23.xml><?xml version="1.0" encoding="utf-8"?>
<p:tagLst xmlns:p="http://schemas.openxmlformats.org/presentationml/2006/main">
  <p:tag name="PA" val="v3.0.0"/>
</p:tagLst>
</file>

<file path=ppt/tags/tag24.xml><?xml version="1.0" encoding="utf-8"?>
<p:tagLst xmlns:p="http://schemas.openxmlformats.org/presentationml/2006/main">
  <p:tag name="PA" val="v3.0.1"/>
</p:tagLst>
</file>

<file path=ppt/tags/tag25.xml><?xml version="1.0" encoding="utf-8"?>
<p:tagLst xmlns:p="http://schemas.openxmlformats.org/presentationml/2006/main">
  <p:tag name="PA" val="v3.0.1"/>
</p:tagLst>
</file>

<file path=ppt/tags/tag26.xml><?xml version="1.0" encoding="utf-8"?>
<p:tagLst xmlns:p="http://schemas.openxmlformats.org/presentationml/2006/main">
  <p:tag name="PA" val="v3.0.1"/>
</p:tagLst>
</file>

<file path=ppt/tags/tag3.xml><?xml version="1.0" encoding="utf-8"?>
<p:tagLst xmlns:p="http://schemas.openxmlformats.org/presentationml/2006/main">
  <p:tag name="PA" val="v3.0.1"/>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0"/>
</p:tagLst>
</file>

<file path=ppt/tags/tag6.xml><?xml version="1.0" encoding="utf-8"?>
<p:tagLst xmlns:p="http://schemas.openxmlformats.org/presentationml/2006/main">
  <p:tag name="PA" val="v3.0.0"/>
</p:tagLst>
</file>

<file path=ppt/tags/tag7.xml><?xml version="1.0" encoding="utf-8"?>
<p:tagLst xmlns:p="http://schemas.openxmlformats.org/presentationml/2006/main">
  <p:tag name="PA" val="v3.0.1"/>
</p:tagLst>
</file>

<file path=ppt/tags/tag8.xml><?xml version="1.0" encoding="utf-8"?>
<p:tagLst xmlns:p="http://schemas.openxmlformats.org/presentationml/2006/main">
  <p:tag name="PA" val="v3.0.0"/>
</p:tagLst>
</file>

<file path=ppt/tags/tag9.xml><?xml version="1.0" encoding="utf-8"?>
<p:tagLst xmlns:p="http://schemas.openxmlformats.org/presentationml/2006/main">
  <p:tag name="PA" val="v3.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2395</Words>
  <Application>WPS 演示</Application>
  <PresentationFormat>宽屏</PresentationFormat>
  <Paragraphs>171</Paragraphs>
  <Slides>17</Slides>
  <Notes>17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Arial</vt:lpstr>
      <vt:lpstr>宋体</vt:lpstr>
      <vt:lpstr>Wingdings</vt:lpstr>
      <vt:lpstr>Arial</vt:lpstr>
      <vt:lpstr>微软雅黑</vt:lpstr>
      <vt:lpstr>方正苏新诗柳楷简体-yolan</vt:lpstr>
      <vt:lpstr>DFPShaoNvW5-GB</vt:lpstr>
      <vt:lpstr>Calibri</vt:lpstr>
      <vt:lpstr>Arial Unicode MS</vt:lpstr>
      <vt:lpstr>Arial Black</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http:/www.ypppt.com</cp:keywords>
  <cp:lastModifiedBy>樱落*残痕</cp:lastModifiedBy>
  <cp:revision>3</cp:revision>
  <dcterms:created xsi:type="dcterms:W3CDTF">2017-10-20T03:31:00Z</dcterms:created>
  <dcterms:modified xsi:type="dcterms:W3CDTF">2018-11-19T07:36:09Z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