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Barlow Condensed ExtraBold"/>
      <p:bold r:id="rId19"/>
      <p:boldItalic r:id="rId20"/>
    </p:embeddedFont>
    <p:embeddedFont>
      <p:font typeface="Overpass Mono"/>
      <p:regular r:id="rId21"/>
      <p:bold r:id="rId22"/>
    </p:embeddedFont>
    <p:embeddedFont>
      <p:font typeface="Barl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CondensedExtraBold-boldItalic.fntdata"/><Relationship Id="rId22" Type="http://schemas.openxmlformats.org/officeDocument/2006/relationships/font" Target="fonts/OverpassMono-bold.fntdata"/><Relationship Id="rId21" Type="http://schemas.openxmlformats.org/officeDocument/2006/relationships/font" Target="fonts/OverpassMono-regular.fntdata"/><Relationship Id="rId24" Type="http://schemas.openxmlformats.org/officeDocument/2006/relationships/font" Target="fonts/Barlow-bold.fntdata"/><Relationship Id="rId23" Type="http://schemas.openxmlformats.org/officeDocument/2006/relationships/font" Target="fonts/Barlow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boldItalic.fntdata"/><Relationship Id="rId25" Type="http://schemas.openxmlformats.org/officeDocument/2006/relationships/font" Target="fonts/Barlow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arlowCondensedExtraBold-bold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7454ef20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7454ef20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7454ef20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7454ef20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7454ef20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7454ef20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7454ef2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7454ef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37454ef20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37454ef2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7454ef20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7454ef20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really start development in python, check out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venv — Creation of virtual environments in project folder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 can rely on specific packages, libraries without modifying or interfering with other projects.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37454ef20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37454ef20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37454ef20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37454ef20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37454ef20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37454ef20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us today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37454ef20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37454ef20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installed (because it comes installed or you installed 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import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37454ef20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37454ef20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is the name of the </a:t>
            </a:r>
            <a:r>
              <a:rPr lang="en"/>
              <a:t>library</a:t>
            </a:r>
            <a:r>
              <a:rPr lang="en"/>
              <a:t> you imported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hyperlink" Target="https://www.python.org/download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learn more python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women IN tech mode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Challenges</a:t>
            </a:r>
            <a:endParaRPr/>
          </a:p>
        </p:txBody>
      </p:sp>
      <p:sp>
        <p:nvSpPr>
          <p:cNvPr id="439" name="Google Shape;439;p34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hint (on 1st file)</a:t>
            </a:r>
            <a:endParaRPr/>
          </a:p>
        </p:txBody>
      </p:sp>
      <p:sp>
        <p:nvSpPr>
          <p:cNvPr id="445" name="Google Shape;445;p35"/>
          <p:cNvSpPr txBox="1"/>
          <p:nvPr>
            <p:ph idx="1" type="subTitle"/>
          </p:nvPr>
        </p:nvSpPr>
        <p:spPr>
          <a:xfrm flipH="1">
            <a:off x="504175" y="1189875"/>
            <a:ext cx="3778800" cy="180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#take input from a user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input_name = input("Enter a name: 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print("Hello:", input_name)</a:t>
            </a:r>
            <a:endParaRPr/>
          </a:p>
        </p:txBody>
      </p:sp>
      <p:sp>
        <p:nvSpPr>
          <p:cNvPr id="446" name="Google Shape;446;p35"/>
          <p:cNvSpPr txBox="1"/>
          <p:nvPr>
            <p:ph idx="1" type="subTitle"/>
          </p:nvPr>
        </p:nvSpPr>
        <p:spPr>
          <a:xfrm flipH="1">
            <a:off x="1456800" y="2887950"/>
            <a:ext cx="1960800" cy="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</a:rPr>
              <a:t>___</a:t>
            </a:r>
            <a:endParaRPr sz="4800">
              <a:solidFill>
                <a:schemeClr val="dk2"/>
              </a:solidFill>
            </a:endParaRPr>
          </a:p>
        </p:txBody>
      </p:sp>
      <p:pic>
        <p:nvPicPr>
          <p:cNvPr id="447" name="Google Shape;4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650" y="2689849"/>
            <a:ext cx="4361349" cy="2453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8" name="Google Shape;448;p35"/>
          <p:cNvGrpSpPr/>
          <p:nvPr/>
        </p:nvGrpSpPr>
        <p:grpSpPr>
          <a:xfrm>
            <a:off x="8129098" y="1240508"/>
            <a:ext cx="1015038" cy="1948298"/>
            <a:chOff x="7397009" y="1731193"/>
            <a:chExt cx="1781706" cy="3419867"/>
          </a:xfrm>
        </p:grpSpPr>
        <p:sp>
          <p:nvSpPr>
            <p:cNvPr id="449" name="Google Shape;449;p35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5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5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5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5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5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5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5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5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5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5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5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5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5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/>
        </p:nvSpPr>
        <p:spPr>
          <a:xfrm>
            <a:off x="2510100" y="1430525"/>
            <a:ext cx="41238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#import random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#make a list of rock, paper, scissor choices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#ask for user to input their choice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Can use shortcut letter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	Can change full word to lower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#computer use random to choose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rPr>
              <a:t>#compare choices and declare a winner!</a:t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481" name="Google Shape;481;p3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Rock, Paper, Scissors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37" name="Google Shape;337;p26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38" name="Google Shape;338;p26"/>
          <p:cNvSpPr txBox="1"/>
          <p:nvPr>
            <p:ph idx="1" type="subTitle"/>
          </p:nvPr>
        </p:nvSpPr>
        <p:spPr>
          <a:xfrm flipH="1">
            <a:off x="1372300" y="2162325"/>
            <a:ext cx="29814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without Colab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39" name="Google Shape;339;p26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0" name="Google Shape;340;p26"/>
          <p:cNvSpPr txBox="1"/>
          <p:nvPr>
            <p:ph idx="3" type="subTitle"/>
          </p:nvPr>
        </p:nvSpPr>
        <p:spPr>
          <a:xfrm flipH="1">
            <a:off x="4811775" y="2163525"/>
            <a:ext cx="24870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challenges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1" name="Google Shape;341;p26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2" name="Google Shape;342;p26"/>
          <p:cNvSpPr txBox="1"/>
          <p:nvPr>
            <p:ph idx="7" type="subTitle"/>
          </p:nvPr>
        </p:nvSpPr>
        <p:spPr>
          <a:xfrm flipH="1">
            <a:off x="1372300" y="3572250"/>
            <a:ext cx="29814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libraries</a:t>
            </a:r>
            <a:endParaRPr/>
          </a:p>
        </p:txBody>
      </p:sp>
      <p:sp>
        <p:nvSpPr>
          <p:cNvPr id="343" name="Google Shape;343;p26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44" name="Google Shape;344;p26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ahead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</a:t>
            </a:r>
            <a:endParaRPr/>
          </a:p>
        </p:txBody>
      </p:sp>
      <p:sp>
        <p:nvSpPr>
          <p:cNvPr id="350" name="Google Shape;350;p27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28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So far we’ve used Google Colabs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Many online interpreters </a:t>
            </a:r>
            <a:r>
              <a:rPr lang="en"/>
              <a:t>available</a:t>
            </a:r>
            <a:r>
              <a:rPr lang="en"/>
              <a:t> for python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You can also download python!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Python.org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Then use an IDE to make file.py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VS Code works!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Advanced: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venv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>
            <p:ph type="title"/>
          </p:nvPr>
        </p:nvSpPr>
        <p:spPr>
          <a:xfrm>
            <a:off x="560825" y="1168325"/>
            <a:ext cx="42585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python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8" name="Google Shape;358;p28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libraries</a:t>
            </a:r>
            <a:endParaRPr/>
          </a:p>
        </p:txBody>
      </p:sp>
      <p:sp>
        <p:nvSpPr>
          <p:cNvPr id="364" name="Google Shape;364;p29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30"/>
          <p:cNvPicPr preferRelativeResize="0"/>
          <p:nvPr/>
        </p:nvPicPr>
        <p:blipFill rotWithShape="1">
          <a:blip r:embed="rId3">
            <a:alphaModFix/>
          </a:blip>
          <a:srcRect b="20621" l="19480" r="24168" t="1533"/>
          <a:stretch/>
        </p:blipFill>
        <p:spPr>
          <a:xfrm>
            <a:off x="3696302" y="1359975"/>
            <a:ext cx="1749576" cy="24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30"/>
          <p:cNvSpPr/>
          <p:nvPr/>
        </p:nvSpPr>
        <p:spPr>
          <a:xfrm>
            <a:off x="4846935" y="2568527"/>
            <a:ext cx="3353952" cy="384832"/>
          </a:xfrm>
          <a:custGeom>
            <a:rect b="b" l="l" r="r" t="t"/>
            <a:pathLst>
              <a:path extrusionOk="0" h="12026" w="104811">
                <a:moveTo>
                  <a:pt x="0" y="0"/>
                </a:moveTo>
                <a:lnTo>
                  <a:pt x="104811" y="0"/>
                </a:lnTo>
                <a:lnTo>
                  <a:pt x="104811" y="12025"/>
                </a:lnTo>
                <a:lnTo>
                  <a:pt x="0" y="120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numpy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 txBox="1"/>
          <p:nvPr>
            <p:ph idx="1" type="subTitle"/>
          </p:nvPr>
        </p:nvSpPr>
        <p:spPr>
          <a:xfrm>
            <a:off x="5628775" y="2028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need to install the </a:t>
            </a:r>
            <a:r>
              <a:rPr lang="en"/>
              <a:t>library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Pip</a:t>
            </a:r>
            <a:endParaRPr/>
          </a:p>
        </p:txBody>
      </p:sp>
      <p:sp>
        <p:nvSpPr>
          <p:cNvPr id="374" name="Google Shape;374;p3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If you’re on your own </a:t>
            </a:r>
            <a:r>
              <a:rPr lang="en" sz="1600"/>
              <a:t>environment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1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news! </a:t>
            </a:r>
            <a:r>
              <a:rPr lang="en"/>
              <a:t>Colab comes installed with lots of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don’t need to install the library yourself</a:t>
            </a:r>
            <a:endParaRPr/>
          </a:p>
        </p:txBody>
      </p:sp>
      <p:sp>
        <p:nvSpPr>
          <p:cNvPr id="380" name="Google Shape;380;p31"/>
          <p:cNvSpPr txBox="1"/>
          <p:nvPr>
            <p:ph type="title"/>
          </p:nvPr>
        </p:nvSpPr>
        <p:spPr>
          <a:xfrm>
            <a:off x="4579531" y="11052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using Colabs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"/>
          <p:cNvSpPr txBox="1"/>
          <p:nvPr>
            <p:ph idx="1" type="body"/>
          </p:nvPr>
        </p:nvSpPr>
        <p:spPr>
          <a:xfrm>
            <a:off x="609500" y="1973025"/>
            <a:ext cx="39471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Import </a:t>
            </a:r>
            <a:r>
              <a:rPr lang="en" sz="2000"/>
              <a:t>library</a:t>
            </a:r>
            <a:r>
              <a:rPr lang="en" sz="2000"/>
              <a:t> as shortcut_name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Import numpy as np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Import random</a:t>
            </a:r>
            <a:endParaRPr sz="1700"/>
          </a:p>
        </p:txBody>
      </p:sp>
      <p:sp>
        <p:nvSpPr>
          <p:cNvPr id="386" name="Google Shape;386;p32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</a:t>
            </a:r>
            <a:endParaRPr/>
          </a:p>
        </p:txBody>
      </p:sp>
      <p:pic>
        <p:nvPicPr>
          <p:cNvPr id="387" name="Google Shape;3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650" y="1553775"/>
            <a:ext cx="3410075" cy="158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/>
          <p:cNvSpPr txBox="1"/>
          <p:nvPr>
            <p:ph type="title"/>
          </p:nvPr>
        </p:nvSpPr>
        <p:spPr>
          <a:xfrm>
            <a:off x="1420375" y="3651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How to use random library</a:t>
            </a:r>
            <a:endParaRPr sz="2700"/>
          </a:p>
        </p:txBody>
      </p:sp>
      <p:sp>
        <p:nvSpPr>
          <p:cNvPr id="393" name="Google Shape;393;p33"/>
          <p:cNvSpPr txBox="1"/>
          <p:nvPr>
            <p:ph idx="1" type="subTitle"/>
          </p:nvPr>
        </p:nvSpPr>
        <p:spPr>
          <a:xfrm>
            <a:off x="2612600" y="3109000"/>
            <a:ext cx="2548200" cy="14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my_list = ['apple', 'banana', 'cherry']</a:t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element = </a:t>
            </a:r>
            <a:r>
              <a:rPr b="1" lang="en" sz="135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350">
                <a:latin typeface="Courier New"/>
                <a:ea typeface="Courier New"/>
                <a:cs typeface="Courier New"/>
                <a:sym typeface="Courier New"/>
              </a:rPr>
              <a:t>.choice(my_list)</a:t>
            </a:r>
            <a:endParaRPr sz="1700"/>
          </a:p>
        </p:txBody>
      </p:sp>
      <p:sp>
        <p:nvSpPr>
          <p:cNvPr id="394" name="Google Shape;394;p33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item</a:t>
            </a:r>
            <a:endParaRPr/>
          </a:p>
        </p:txBody>
      </p:sp>
      <p:sp>
        <p:nvSpPr>
          <p:cNvPr id="395" name="Google Shape;395;p33"/>
          <p:cNvSpPr txBox="1"/>
          <p:nvPr>
            <p:ph idx="3" type="subTitle"/>
          </p:nvPr>
        </p:nvSpPr>
        <p:spPr>
          <a:xfrm>
            <a:off x="5865400" y="3109000"/>
            <a:ext cx="26358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num = </a:t>
            </a:r>
            <a:r>
              <a:rPr b="1" lang="en" sz="1450">
                <a:latin typeface="Courier New"/>
                <a:ea typeface="Courier New"/>
                <a:cs typeface="Courier New"/>
                <a:sym typeface="Courier New"/>
              </a:rPr>
              <a:t>random</a:t>
            </a:r>
            <a:r>
              <a:rPr lang="en" sz="1450">
                <a:latin typeface="Courier New"/>
                <a:ea typeface="Courier New"/>
                <a:cs typeface="Courier New"/>
                <a:sym typeface="Courier New"/>
              </a:rPr>
              <a:t>.randint(1, 10)</a:t>
            </a:r>
            <a:endParaRPr sz="1800"/>
          </a:p>
        </p:txBody>
      </p:sp>
      <p:sp>
        <p:nvSpPr>
          <p:cNvPr id="396" name="Google Shape;396;p33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number</a:t>
            </a:r>
            <a:endParaRPr/>
          </a:p>
        </p:txBody>
      </p:sp>
      <p:pic>
        <p:nvPicPr>
          <p:cNvPr id="397" name="Google Shape;397;p33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p33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399" name="Google Shape;399;p33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3"/>
          <p:cNvGrpSpPr/>
          <p:nvPr/>
        </p:nvGrpSpPr>
        <p:grpSpPr>
          <a:xfrm>
            <a:off x="3623330" y="1658636"/>
            <a:ext cx="526747" cy="584013"/>
            <a:chOff x="3082217" y="2788586"/>
            <a:chExt cx="288866" cy="320236"/>
          </a:xfrm>
        </p:grpSpPr>
        <p:sp>
          <p:nvSpPr>
            <p:cNvPr id="405" name="Google Shape;405;p33"/>
            <p:cNvSpPr/>
            <p:nvPr/>
          </p:nvSpPr>
          <p:spPr>
            <a:xfrm>
              <a:off x="3082401" y="2867508"/>
              <a:ext cx="275178" cy="241313"/>
            </a:xfrm>
            <a:custGeom>
              <a:rect b="b" l="l" r="r" t="t"/>
              <a:pathLst>
                <a:path extrusionOk="0" h="9185" w="10474">
                  <a:moveTo>
                    <a:pt x="3096" y="0"/>
                  </a:moveTo>
                  <a:cubicBezTo>
                    <a:pt x="2877" y="0"/>
                    <a:pt x="2660" y="23"/>
                    <a:pt x="2456" y="78"/>
                  </a:cubicBezTo>
                  <a:cubicBezTo>
                    <a:pt x="1263" y="383"/>
                    <a:pt x="0" y="1666"/>
                    <a:pt x="0" y="3782"/>
                  </a:cubicBezTo>
                  <a:cubicBezTo>
                    <a:pt x="0" y="5217"/>
                    <a:pt x="909" y="7194"/>
                    <a:pt x="2033" y="8311"/>
                  </a:cubicBezTo>
                  <a:cubicBezTo>
                    <a:pt x="2567" y="8845"/>
                    <a:pt x="3142" y="9185"/>
                    <a:pt x="3690" y="9185"/>
                  </a:cubicBezTo>
                  <a:cubicBezTo>
                    <a:pt x="4016" y="9185"/>
                    <a:pt x="4335" y="9136"/>
                    <a:pt x="4641" y="9046"/>
                  </a:cubicBezTo>
                  <a:cubicBezTo>
                    <a:pt x="4835" y="8987"/>
                    <a:pt x="5036" y="8958"/>
                    <a:pt x="5237" y="8958"/>
                  </a:cubicBezTo>
                  <a:cubicBezTo>
                    <a:pt x="5438" y="8958"/>
                    <a:pt x="5639" y="8987"/>
                    <a:pt x="5834" y="9046"/>
                  </a:cubicBezTo>
                  <a:cubicBezTo>
                    <a:pt x="6139" y="9136"/>
                    <a:pt x="6458" y="9185"/>
                    <a:pt x="6784" y="9185"/>
                  </a:cubicBezTo>
                  <a:cubicBezTo>
                    <a:pt x="7304" y="9185"/>
                    <a:pt x="7852" y="8873"/>
                    <a:pt x="8365" y="8387"/>
                  </a:cubicBezTo>
                  <a:cubicBezTo>
                    <a:pt x="9524" y="7277"/>
                    <a:pt x="10474" y="5252"/>
                    <a:pt x="10474" y="3782"/>
                  </a:cubicBezTo>
                  <a:cubicBezTo>
                    <a:pt x="10474" y="1666"/>
                    <a:pt x="9205" y="383"/>
                    <a:pt x="8018" y="78"/>
                  </a:cubicBezTo>
                  <a:cubicBezTo>
                    <a:pt x="7812" y="23"/>
                    <a:pt x="7594" y="0"/>
                    <a:pt x="7375" y="0"/>
                  </a:cubicBezTo>
                  <a:cubicBezTo>
                    <a:pt x="6985" y="0"/>
                    <a:pt x="6592" y="72"/>
                    <a:pt x="6250" y="161"/>
                  </a:cubicBezTo>
                  <a:cubicBezTo>
                    <a:pt x="6139" y="189"/>
                    <a:pt x="6028" y="216"/>
                    <a:pt x="5910" y="237"/>
                  </a:cubicBezTo>
                  <a:cubicBezTo>
                    <a:pt x="5687" y="273"/>
                    <a:pt x="5462" y="291"/>
                    <a:pt x="5238" y="291"/>
                  </a:cubicBezTo>
                  <a:cubicBezTo>
                    <a:pt x="4896" y="291"/>
                    <a:pt x="4555" y="249"/>
                    <a:pt x="4224" y="161"/>
                  </a:cubicBezTo>
                  <a:cubicBezTo>
                    <a:pt x="3882" y="72"/>
                    <a:pt x="3486" y="0"/>
                    <a:pt x="30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082217" y="2867508"/>
              <a:ext cx="219980" cy="241313"/>
            </a:xfrm>
            <a:custGeom>
              <a:rect b="b" l="l" r="r" t="t"/>
              <a:pathLst>
                <a:path extrusionOk="0" h="9185" w="8373">
                  <a:moveTo>
                    <a:pt x="8372" y="8380"/>
                  </a:moveTo>
                  <a:cubicBezTo>
                    <a:pt x="8369" y="8383"/>
                    <a:pt x="8366" y="8386"/>
                    <a:pt x="8364" y="8389"/>
                  </a:cubicBezTo>
                  <a:lnTo>
                    <a:pt x="8364" y="8389"/>
                  </a:lnTo>
                  <a:cubicBezTo>
                    <a:pt x="8366" y="8388"/>
                    <a:pt x="8369" y="8388"/>
                    <a:pt x="8372" y="8387"/>
                  </a:cubicBezTo>
                  <a:lnTo>
                    <a:pt x="8372" y="8380"/>
                  </a:lnTo>
                  <a:close/>
                  <a:moveTo>
                    <a:pt x="3101" y="0"/>
                  </a:moveTo>
                  <a:cubicBezTo>
                    <a:pt x="2883" y="0"/>
                    <a:pt x="2667" y="23"/>
                    <a:pt x="2463" y="78"/>
                  </a:cubicBezTo>
                  <a:cubicBezTo>
                    <a:pt x="1270" y="383"/>
                    <a:pt x="0" y="1666"/>
                    <a:pt x="0" y="3782"/>
                  </a:cubicBezTo>
                  <a:cubicBezTo>
                    <a:pt x="0" y="5897"/>
                    <a:pt x="1991" y="9185"/>
                    <a:pt x="3697" y="9185"/>
                  </a:cubicBezTo>
                  <a:cubicBezTo>
                    <a:pt x="4023" y="9185"/>
                    <a:pt x="4342" y="9136"/>
                    <a:pt x="4648" y="9046"/>
                  </a:cubicBezTo>
                  <a:cubicBezTo>
                    <a:pt x="4842" y="8987"/>
                    <a:pt x="5043" y="8958"/>
                    <a:pt x="5244" y="8958"/>
                  </a:cubicBezTo>
                  <a:cubicBezTo>
                    <a:pt x="5445" y="8958"/>
                    <a:pt x="5646" y="8987"/>
                    <a:pt x="5841" y="9046"/>
                  </a:cubicBezTo>
                  <a:cubicBezTo>
                    <a:pt x="6146" y="9136"/>
                    <a:pt x="6465" y="9185"/>
                    <a:pt x="6791" y="9185"/>
                  </a:cubicBezTo>
                  <a:cubicBezTo>
                    <a:pt x="7308" y="9185"/>
                    <a:pt x="7860" y="8876"/>
                    <a:pt x="8364" y="8389"/>
                  </a:cubicBezTo>
                  <a:lnTo>
                    <a:pt x="8364" y="8389"/>
                  </a:lnTo>
                  <a:cubicBezTo>
                    <a:pt x="7729" y="8500"/>
                    <a:pt x="7160" y="8547"/>
                    <a:pt x="6651" y="8547"/>
                  </a:cubicBezTo>
                  <a:cubicBezTo>
                    <a:pt x="6029" y="8547"/>
                    <a:pt x="5496" y="8477"/>
                    <a:pt x="5043" y="8366"/>
                  </a:cubicBezTo>
                  <a:cubicBezTo>
                    <a:pt x="3704" y="8033"/>
                    <a:pt x="2705" y="6910"/>
                    <a:pt x="2539" y="5536"/>
                  </a:cubicBezTo>
                  <a:cubicBezTo>
                    <a:pt x="2123" y="2110"/>
                    <a:pt x="4363" y="1111"/>
                    <a:pt x="4363" y="1111"/>
                  </a:cubicBezTo>
                  <a:cubicBezTo>
                    <a:pt x="4682" y="1255"/>
                    <a:pt x="5018" y="1292"/>
                    <a:pt x="5280" y="1292"/>
                  </a:cubicBezTo>
                  <a:cubicBezTo>
                    <a:pt x="5561" y="1292"/>
                    <a:pt x="5757" y="1250"/>
                    <a:pt x="5757" y="1250"/>
                  </a:cubicBezTo>
                  <a:cubicBezTo>
                    <a:pt x="5286" y="778"/>
                    <a:pt x="5917" y="237"/>
                    <a:pt x="5917" y="237"/>
                  </a:cubicBezTo>
                  <a:lnTo>
                    <a:pt x="5917" y="237"/>
                  </a:lnTo>
                  <a:cubicBezTo>
                    <a:pt x="5694" y="273"/>
                    <a:pt x="5469" y="291"/>
                    <a:pt x="5245" y="291"/>
                  </a:cubicBezTo>
                  <a:cubicBezTo>
                    <a:pt x="4903" y="291"/>
                    <a:pt x="4562" y="249"/>
                    <a:pt x="4231" y="161"/>
                  </a:cubicBezTo>
                  <a:cubicBezTo>
                    <a:pt x="3885" y="72"/>
                    <a:pt x="3490" y="0"/>
                    <a:pt x="3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3233100" y="2788586"/>
              <a:ext cx="137983" cy="76269"/>
            </a:xfrm>
            <a:custGeom>
              <a:rect b="b" l="l" r="r" t="t"/>
              <a:pathLst>
                <a:path extrusionOk="0" h="2903" w="5252">
                  <a:moveTo>
                    <a:pt x="2510" y="1"/>
                  </a:moveTo>
                  <a:cubicBezTo>
                    <a:pt x="2390" y="1"/>
                    <a:pt x="2266" y="5"/>
                    <a:pt x="2137" y="16"/>
                  </a:cubicBezTo>
                  <a:cubicBezTo>
                    <a:pt x="611" y="134"/>
                    <a:pt x="14" y="1896"/>
                    <a:pt x="0" y="1951"/>
                  </a:cubicBezTo>
                  <a:cubicBezTo>
                    <a:pt x="21" y="1944"/>
                    <a:pt x="42" y="1930"/>
                    <a:pt x="63" y="1930"/>
                  </a:cubicBezTo>
                  <a:cubicBezTo>
                    <a:pt x="84" y="1925"/>
                    <a:pt x="107" y="1923"/>
                    <a:pt x="131" y="1923"/>
                  </a:cubicBezTo>
                  <a:cubicBezTo>
                    <a:pt x="619" y="1923"/>
                    <a:pt x="1590" y="2903"/>
                    <a:pt x="2725" y="2903"/>
                  </a:cubicBezTo>
                  <a:cubicBezTo>
                    <a:pt x="2946" y="2903"/>
                    <a:pt x="3174" y="2866"/>
                    <a:pt x="3406" y="2776"/>
                  </a:cubicBezTo>
                  <a:cubicBezTo>
                    <a:pt x="4960" y="2180"/>
                    <a:pt x="5251" y="127"/>
                    <a:pt x="5251" y="127"/>
                  </a:cubicBezTo>
                  <a:lnTo>
                    <a:pt x="5251" y="127"/>
                  </a:lnTo>
                  <a:cubicBezTo>
                    <a:pt x="5067" y="247"/>
                    <a:pt x="4874" y="291"/>
                    <a:pt x="4663" y="291"/>
                  </a:cubicBezTo>
                  <a:cubicBezTo>
                    <a:pt x="4120" y="291"/>
                    <a:pt x="3457" y="1"/>
                    <a:pt x="25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3232916" y="2788586"/>
              <a:ext cx="138167" cy="51258"/>
            </a:xfrm>
            <a:custGeom>
              <a:rect b="b" l="l" r="r" t="t"/>
              <a:pathLst>
                <a:path extrusionOk="0" h="1951" w="5259">
                  <a:moveTo>
                    <a:pt x="2517" y="1"/>
                  </a:moveTo>
                  <a:cubicBezTo>
                    <a:pt x="2397" y="1"/>
                    <a:pt x="2273" y="5"/>
                    <a:pt x="2144" y="16"/>
                  </a:cubicBezTo>
                  <a:cubicBezTo>
                    <a:pt x="618" y="134"/>
                    <a:pt x="21" y="1896"/>
                    <a:pt x="1" y="1951"/>
                  </a:cubicBezTo>
                  <a:lnTo>
                    <a:pt x="70" y="1923"/>
                  </a:lnTo>
                  <a:cubicBezTo>
                    <a:pt x="403" y="1798"/>
                    <a:pt x="1832" y="1278"/>
                    <a:pt x="2990" y="1278"/>
                  </a:cubicBezTo>
                  <a:cubicBezTo>
                    <a:pt x="4315" y="1278"/>
                    <a:pt x="5258" y="127"/>
                    <a:pt x="5258" y="127"/>
                  </a:cubicBezTo>
                  <a:lnTo>
                    <a:pt x="5258" y="127"/>
                  </a:lnTo>
                  <a:cubicBezTo>
                    <a:pt x="5074" y="247"/>
                    <a:pt x="4881" y="291"/>
                    <a:pt x="4670" y="291"/>
                  </a:cubicBezTo>
                  <a:cubicBezTo>
                    <a:pt x="4127" y="291"/>
                    <a:pt x="3464" y="1"/>
                    <a:pt x="25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3293605" y="2915403"/>
              <a:ext cx="38831" cy="55540"/>
            </a:xfrm>
            <a:custGeom>
              <a:rect b="b" l="l" r="r" t="t"/>
              <a:pathLst>
                <a:path extrusionOk="0" h="2114" w="1478">
                  <a:moveTo>
                    <a:pt x="674" y="1"/>
                  </a:moveTo>
                  <a:cubicBezTo>
                    <a:pt x="660" y="1"/>
                    <a:pt x="646" y="1"/>
                    <a:pt x="631" y="3"/>
                  </a:cubicBezTo>
                  <a:cubicBezTo>
                    <a:pt x="257" y="44"/>
                    <a:pt x="0" y="544"/>
                    <a:pt x="56" y="1126"/>
                  </a:cubicBezTo>
                  <a:cubicBezTo>
                    <a:pt x="116" y="1687"/>
                    <a:pt x="440" y="2113"/>
                    <a:pt x="804" y="2113"/>
                  </a:cubicBezTo>
                  <a:cubicBezTo>
                    <a:pt x="818" y="2113"/>
                    <a:pt x="832" y="2112"/>
                    <a:pt x="847" y="2111"/>
                  </a:cubicBezTo>
                  <a:cubicBezTo>
                    <a:pt x="1221" y="2076"/>
                    <a:pt x="1478" y="1570"/>
                    <a:pt x="1422" y="987"/>
                  </a:cubicBezTo>
                  <a:cubicBezTo>
                    <a:pt x="1362" y="427"/>
                    <a:pt x="1038" y="1"/>
                    <a:pt x="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3191379" y="2892677"/>
              <a:ext cx="57405" cy="13136"/>
            </a:xfrm>
            <a:custGeom>
              <a:rect b="b" l="l" r="r" t="t"/>
              <a:pathLst>
                <a:path extrusionOk="0" h="500" w="2185">
                  <a:moveTo>
                    <a:pt x="0" y="0"/>
                  </a:moveTo>
                  <a:cubicBezTo>
                    <a:pt x="0" y="236"/>
                    <a:pt x="368" y="437"/>
                    <a:pt x="867" y="486"/>
                  </a:cubicBezTo>
                  <a:cubicBezTo>
                    <a:pt x="936" y="500"/>
                    <a:pt x="1013" y="500"/>
                    <a:pt x="1089" y="500"/>
                  </a:cubicBezTo>
                  <a:cubicBezTo>
                    <a:pt x="1165" y="500"/>
                    <a:pt x="1235" y="493"/>
                    <a:pt x="1304" y="486"/>
                  </a:cubicBezTo>
                  <a:cubicBezTo>
                    <a:pt x="1810" y="444"/>
                    <a:pt x="2185" y="243"/>
                    <a:pt x="21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3195320" y="2830070"/>
              <a:ext cx="49708" cy="75560"/>
            </a:xfrm>
            <a:custGeom>
              <a:rect b="b" l="l" r="r" t="t"/>
              <a:pathLst>
                <a:path extrusionOk="0" h="2876" w="1892">
                  <a:moveTo>
                    <a:pt x="1586" y="1"/>
                  </a:moveTo>
                  <a:cubicBezTo>
                    <a:pt x="1522" y="1"/>
                    <a:pt x="1457" y="30"/>
                    <a:pt x="1411" y="101"/>
                  </a:cubicBezTo>
                  <a:lnTo>
                    <a:pt x="814" y="1010"/>
                  </a:lnTo>
                  <a:cubicBezTo>
                    <a:pt x="717" y="726"/>
                    <a:pt x="606" y="448"/>
                    <a:pt x="474" y="178"/>
                  </a:cubicBezTo>
                  <a:cubicBezTo>
                    <a:pt x="428" y="100"/>
                    <a:pt x="359" y="68"/>
                    <a:pt x="291" y="68"/>
                  </a:cubicBezTo>
                  <a:cubicBezTo>
                    <a:pt x="144" y="68"/>
                    <a:pt x="1" y="216"/>
                    <a:pt x="86" y="386"/>
                  </a:cubicBezTo>
                  <a:cubicBezTo>
                    <a:pt x="384" y="1017"/>
                    <a:pt x="585" y="1690"/>
                    <a:pt x="676" y="2383"/>
                  </a:cubicBezTo>
                  <a:cubicBezTo>
                    <a:pt x="696" y="2536"/>
                    <a:pt x="710" y="2703"/>
                    <a:pt x="717" y="2869"/>
                  </a:cubicBezTo>
                  <a:cubicBezTo>
                    <a:pt x="786" y="2876"/>
                    <a:pt x="863" y="2876"/>
                    <a:pt x="939" y="2876"/>
                  </a:cubicBezTo>
                  <a:cubicBezTo>
                    <a:pt x="1015" y="2876"/>
                    <a:pt x="1085" y="2876"/>
                    <a:pt x="1154" y="2869"/>
                  </a:cubicBezTo>
                  <a:cubicBezTo>
                    <a:pt x="1147" y="2703"/>
                    <a:pt x="1133" y="2536"/>
                    <a:pt x="1119" y="2383"/>
                  </a:cubicBezTo>
                  <a:cubicBezTo>
                    <a:pt x="1085" y="2106"/>
                    <a:pt x="1036" y="1836"/>
                    <a:pt x="974" y="1572"/>
                  </a:cubicBezTo>
                  <a:lnTo>
                    <a:pt x="1778" y="351"/>
                  </a:lnTo>
                  <a:lnTo>
                    <a:pt x="1778" y="344"/>
                  </a:lnTo>
                  <a:cubicBezTo>
                    <a:pt x="1891" y="173"/>
                    <a:pt x="1740" y="1"/>
                    <a:pt x="1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33"/>
          <p:cNvGrpSpPr/>
          <p:nvPr/>
        </p:nvGrpSpPr>
        <p:grpSpPr>
          <a:xfrm>
            <a:off x="6919932" y="1720259"/>
            <a:ext cx="526740" cy="522388"/>
            <a:chOff x="830742" y="2763601"/>
            <a:chExt cx="384734" cy="381556"/>
          </a:xfrm>
        </p:grpSpPr>
        <p:sp>
          <p:nvSpPr>
            <p:cNvPr id="413" name="Google Shape;413;p33"/>
            <p:cNvSpPr/>
            <p:nvPr/>
          </p:nvSpPr>
          <p:spPr>
            <a:xfrm>
              <a:off x="830742" y="2881012"/>
              <a:ext cx="174423" cy="83678"/>
            </a:xfrm>
            <a:custGeom>
              <a:rect b="b" l="l" r="r" t="t"/>
              <a:pathLst>
                <a:path extrusionOk="0" h="3185" w="6639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013520" y="2973045"/>
              <a:ext cx="83494" cy="172111"/>
            </a:xfrm>
            <a:custGeom>
              <a:rect b="b" l="l" r="r" t="t"/>
              <a:pathLst>
                <a:path extrusionOk="0" h="6551" w="3178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830742" y="2885557"/>
              <a:ext cx="125583" cy="72932"/>
            </a:xfrm>
            <a:custGeom>
              <a:rect b="b" l="l" r="r" t="t"/>
              <a:pathLst>
                <a:path extrusionOk="0" h="2776" w="478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1013520" y="3041012"/>
              <a:ext cx="24460" cy="104144"/>
            </a:xfrm>
            <a:custGeom>
              <a:rect b="b" l="l" r="r" t="t"/>
              <a:pathLst>
                <a:path extrusionOk="0" h="3964" w="931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903281" y="2763601"/>
              <a:ext cx="312038" cy="310383"/>
            </a:xfrm>
            <a:custGeom>
              <a:rect b="b" l="l" r="r" t="t"/>
              <a:pathLst>
                <a:path extrusionOk="0" h="11814" w="11877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903281" y="2763601"/>
              <a:ext cx="312012" cy="232065"/>
            </a:xfrm>
            <a:custGeom>
              <a:rect b="b" l="l" r="r" t="t"/>
              <a:pathLst>
                <a:path extrusionOk="0" h="8833" w="11876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1060732" y="2852218"/>
              <a:ext cx="65261" cy="65261"/>
            </a:xfrm>
            <a:custGeom>
              <a:rect b="b" l="l" r="r" t="t"/>
              <a:pathLst>
                <a:path extrusionOk="0" h="2484" w="2484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1060732" y="2852218"/>
              <a:ext cx="40302" cy="65287"/>
            </a:xfrm>
            <a:custGeom>
              <a:rect b="b" l="l" r="r" t="t"/>
              <a:pathLst>
                <a:path extrusionOk="0" h="2485" w="1534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895084" y="2998739"/>
              <a:ext cx="84387" cy="83520"/>
            </a:xfrm>
            <a:custGeom>
              <a:rect b="b" l="l" r="r" t="t"/>
              <a:pathLst>
                <a:path extrusionOk="0" h="3179" w="3212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95084" y="2998555"/>
              <a:ext cx="32814" cy="36650"/>
            </a:xfrm>
            <a:custGeom>
              <a:rect b="b" l="l" r="r" t="t"/>
              <a:pathLst>
                <a:path extrusionOk="0" h="1395" w="1249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3"/>
            <p:cNvSpPr/>
            <p:nvPr/>
          </p:nvSpPr>
          <p:spPr>
            <a:xfrm>
              <a:off x="903281" y="2964480"/>
              <a:ext cx="110266" cy="109504"/>
            </a:xfrm>
            <a:custGeom>
              <a:rect b="b" l="l" r="r" t="t"/>
              <a:pathLst>
                <a:path extrusionOk="0" h="4168" w="4197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03281" y="2964480"/>
              <a:ext cx="29557" cy="31185"/>
            </a:xfrm>
            <a:custGeom>
              <a:rect b="b" l="l" r="r" t="t"/>
              <a:pathLst>
                <a:path extrusionOk="0" h="1187" w="1125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54992" y="3038831"/>
              <a:ext cx="34154" cy="31185"/>
            </a:xfrm>
            <a:custGeom>
              <a:rect b="b" l="l" r="r" t="t"/>
              <a:pathLst>
                <a:path extrusionOk="0" h="1187" w="130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873934" y="3057800"/>
              <a:ext cx="34286" cy="31343"/>
            </a:xfrm>
            <a:custGeom>
              <a:rect b="b" l="l" r="r" t="t"/>
              <a:pathLst>
                <a:path extrusionOk="0" h="1193" w="1305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912213" y="3095895"/>
              <a:ext cx="34102" cy="31343"/>
            </a:xfrm>
            <a:custGeom>
              <a:rect b="b" l="l" r="r" t="t"/>
              <a:pathLst>
                <a:path extrusionOk="0" h="1193" w="1298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893061" y="3076926"/>
              <a:ext cx="34312" cy="31343"/>
            </a:xfrm>
            <a:custGeom>
              <a:rect b="b" l="l" r="r" t="t"/>
              <a:pathLst>
                <a:path extrusionOk="0" h="1193" w="1306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141809" y="2763601"/>
              <a:ext cx="73668" cy="72801"/>
            </a:xfrm>
            <a:custGeom>
              <a:rect b="b" l="l" r="r" t="t"/>
              <a:pathLst>
                <a:path extrusionOk="0" h="2771" w="2804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1141809" y="2763601"/>
              <a:ext cx="73484" cy="31974"/>
            </a:xfrm>
            <a:custGeom>
              <a:rect b="b" l="l" r="r" t="t"/>
              <a:pathLst>
                <a:path extrusionOk="0" h="1217" w="2797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919491" y="2924099"/>
              <a:ext cx="135435" cy="133780"/>
            </a:xfrm>
            <a:custGeom>
              <a:rect b="b" l="l" r="r" t="t"/>
              <a:pathLst>
                <a:path extrusionOk="0" h="5092" w="5155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3"/>
            <p:cNvSpPr/>
            <p:nvPr/>
          </p:nvSpPr>
          <p:spPr>
            <a:xfrm>
              <a:off x="919491" y="2924152"/>
              <a:ext cx="133254" cy="133648"/>
            </a:xfrm>
            <a:custGeom>
              <a:rect b="b" l="l" r="r" t="t"/>
              <a:pathLst>
                <a:path extrusionOk="0" h="5087" w="5072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