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6c202fa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6c202fa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c3da525f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c3da525f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forms.gle/xNRya1kWkHXdnwkh8" TargetMode="External"/><Relationship Id="rId18" Type="http://schemas.openxmlformats.org/officeDocument/2006/relationships/hyperlink" Target="https://forms.gle/QzTQypFhw7Qfv8cAA" TargetMode="External"/><Relationship Id="rId3" Type="http://schemas.openxmlformats.org/officeDocument/2006/relationships/image" Target="../media/image1.jpg"/><Relationship Id="rId21" Type="http://schemas.openxmlformats.org/officeDocument/2006/relationships/image" Target="../media/image13.jp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0.png"/><Relationship Id="rId20" Type="http://schemas.openxmlformats.org/officeDocument/2006/relationships/hyperlink" Target="http://www.youtube.com/watch?v=kxGWsHYITAw" TargetMode="Externa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hyperlink" Target="https://forms.gle/wMFtRJhaE5z66LiG6" TargetMode="External"/><Relationship Id="rId5" Type="http://schemas.openxmlformats.org/officeDocument/2006/relationships/hyperlink" Target="https://forms.gle/nQd1B5JZr44jN4Jn6" TargetMode="External"/><Relationship Id="rId15" Type="http://schemas.openxmlformats.org/officeDocument/2006/relationships/hyperlink" Target="https://forms.gle/b5J9Dpfns5ASDnbh9" TargetMode="External"/><Relationship Id="rId10" Type="http://schemas.openxmlformats.org/officeDocument/2006/relationships/image" Target="../media/image7.png"/><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l"/>
              <a:t>Σενάριο</a:t>
            </a:r>
            <a:endParaRPr/>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l" sz="1500">
                <a:solidFill>
                  <a:schemeClr val="dk1"/>
                </a:solidFill>
              </a:rPr>
              <a:t>Είμαστε κλέφτες και θέλουμε να ανοίξουμε ένα χρηματοκιβώτιο με κωδικό μέσα σε συγκεκριμένο χρόνο. Αν τελειώσει ο χρόνος θα πάμε φυλακή. Στο δωμάτιο υπάρχουν 4 αντικείμενα που μας παραπέμπουν σε γρίφους. Οι γρίφοι θα έχουν αποτέλεσμα έναν αριθμό (όχι μόνο μονοψήφιο). Από τα αποτελέσματα συγκεκριμένα ψηφία έχουν χρησιμοποιηθεί στον κωδικό. Υπάρχει αναλυτικότερη περιγραφή στα google forms που έχουν δημιουργηθεί.</a:t>
            </a:r>
            <a:endParaRPr sz="15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pic>
        <p:nvPicPr>
          <p:cNvPr id="60" name="Google Shape;60;p14"/>
          <p:cNvPicPr preferRelativeResize="0"/>
          <p:nvPr/>
        </p:nvPicPr>
        <p:blipFill>
          <a:blip r:embed="rId4">
            <a:alphaModFix/>
          </a:blip>
          <a:stretch>
            <a:fillRect/>
          </a:stretch>
        </p:blipFill>
        <p:spPr>
          <a:xfrm>
            <a:off x="2826925" y="1075763"/>
            <a:ext cx="3195601" cy="2991974"/>
          </a:xfrm>
          <a:prstGeom prst="rect">
            <a:avLst/>
          </a:prstGeom>
          <a:noFill/>
          <a:ln>
            <a:noFill/>
          </a:ln>
        </p:spPr>
      </p:pic>
      <p:pic>
        <p:nvPicPr>
          <p:cNvPr id="61" name="Google Shape;61;p14">
            <a:hlinkClick r:id="rId5"/>
          </p:cNvPr>
          <p:cNvPicPr preferRelativeResize="0"/>
          <p:nvPr/>
        </p:nvPicPr>
        <p:blipFill>
          <a:blip r:embed="rId6">
            <a:alphaModFix/>
          </a:blip>
          <a:stretch>
            <a:fillRect/>
          </a:stretch>
        </p:blipFill>
        <p:spPr>
          <a:xfrm>
            <a:off x="2964250" y="2131900"/>
            <a:ext cx="732025" cy="1053100"/>
          </a:xfrm>
          <a:prstGeom prst="rect">
            <a:avLst/>
          </a:prstGeom>
          <a:noFill/>
          <a:ln>
            <a:noFill/>
          </a:ln>
        </p:spPr>
      </p:pic>
      <p:pic>
        <p:nvPicPr>
          <p:cNvPr id="62" name="Google Shape;62;p14"/>
          <p:cNvPicPr preferRelativeResize="0"/>
          <p:nvPr/>
        </p:nvPicPr>
        <p:blipFill>
          <a:blip r:embed="rId7">
            <a:alphaModFix/>
          </a:blip>
          <a:stretch>
            <a:fillRect/>
          </a:stretch>
        </p:blipFill>
        <p:spPr>
          <a:xfrm>
            <a:off x="6296575" y="1842027"/>
            <a:ext cx="2070350" cy="3105551"/>
          </a:xfrm>
          <a:prstGeom prst="rect">
            <a:avLst/>
          </a:prstGeom>
          <a:noFill/>
          <a:ln>
            <a:noFill/>
          </a:ln>
        </p:spPr>
      </p:pic>
      <p:pic>
        <p:nvPicPr>
          <p:cNvPr id="63" name="Google Shape;63;p14"/>
          <p:cNvPicPr preferRelativeResize="0"/>
          <p:nvPr/>
        </p:nvPicPr>
        <p:blipFill>
          <a:blip r:embed="rId8">
            <a:alphaModFix/>
          </a:blip>
          <a:stretch>
            <a:fillRect/>
          </a:stretch>
        </p:blipFill>
        <p:spPr>
          <a:xfrm>
            <a:off x="1637650" y="788200"/>
            <a:ext cx="773676" cy="460975"/>
          </a:xfrm>
          <a:prstGeom prst="rect">
            <a:avLst/>
          </a:prstGeom>
          <a:noFill/>
          <a:ln>
            <a:noFill/>
          </a:ln>
        </p:spPr>
      </p:pic>
      <p:pic>
        <p:nvPicPr>
          <p:cNvPr id="64" name="Google Shape;64;p14"/>
          <p:cNvPicPr preferRelativeResize="0"/>
          <p:nvPr/>
        </p:nvPicPr>
        <p:blipFill>
          <a:blip r:embed="rId9">
            <a:alphaModFix/>
          </a:blip>
          <a:stretch>
            <a:fillRect/>
          </a:stretch>
        </p:blipFill>
        <p:spPr>
          <a:xfrm>
            <a:off x="0" y="3578075"/>
            <a:ext cx="1565426" cy="1565425"/>
          </a:xfrm>
          <a:prstGeom prst="rect">
            <a:avLst/>
          </a:prstGeom>
          <a:noFill/>
          <a:ln>
            <a:noFill/>
          </a:ln>
        </p:spPr>
      </p:pic>
      <p:pic>
        <p:nvPicPr>
          <p:cNvPr id="65" name="Google Shape;65;p14"/>
          <p:cNvPicPr preferRelativeResize="0"/>
          <p:nvPr/>
        </p:nvPicPr>
        <p:blipFill>
          <a:blip r:embed="rId10">
            <a:alphaModFix amt="74000"/>
          </a:blip>
          <a:stretch>
            <a:fillRect/>
          </a:stretch>
        </p:blipFill>
        <p:spPr>
          <a:xfrm rot="370175">
            <a:off x="1903588" y="4048002"/>
            <a:ext cx="495849" cy="247921"/>
          </a:xfrm>
          <a:prstGeom prst="rect">
            <a:avLst/>
          </a:prstGeom>
          <a:noFill/>
          <a:ln>
            <a:noFill/>
          </a:ln>
        </p:spPr>
      </p:pic>
      <p:pic>
        <p:nvPicPr>
          <p:cNvPr id="66" name="Google Shape;66;p14">
            <a:hlinkClick r:id="rId11"/>
          </p:cNvPr>
          <p:cNvPicPr preferRelativeResize="0"/>
          <p:nvPr/>
        </p:nvPicPr>
        <p:blipFill>
          <a:blip r:embed="rId12">
            <a:alphaModFix amt="76000"/>
          </a:blip>
          <a:stretch>
            <a:fillRect/>
          </a:stretch>
        </p:blipFill>
        <p:spPr>
          <a:xfrm>
            <a:off x="6545850" y="4022075"/>
            <a:ext cx="194701" cy="219574"/>
          </a:xfrm>
          <a:prstGeom prst="rect">
            <a:avLst/>
          </a:prstGeom>
          <a:noFill/>
          <a:ln>
            <a:noFill/>
          </a:ln>
        </p:spPr>
      </p:pic>
      <p:pic>
        <p:nvPicPr>
          <p:cNvPr id="67" name="Google Shape;67;p14">
            <a:hlinkClick r:id="rId13"/>
          </p:cNvPr>
          <p:cNvPicPr preferRelativeResize="0"/>
          <p:nvPr/>
        </p:nvPicPr>
        <p:blipFill>
          <a:blip r:embed="rId14">
            <a:alphaModFix/>
          </a:blip>
          <a:stretch>
            <a:fillRect/>
          </a:stretch>
        </p:blipFill>
        <p:spPr>
          <a:xfrm rot="-1780293">
            <a:off x="4987427" y="3601463"/>
            <a:ext cx="245571" cy="234697"/>
          </a:xfrm>
          <a:prstGeom prst="rect">
            <a:avLst/>
          </a:prstGeom>
          <a:noFill/>
          <a:ln>
            <a:noFill/>
          </a:ln>
        </p:spPr>
      </p:pic>
      <p:pic>
        <p:nvPicPr>
          <p:cNvPr id="68" name="Google Shape;68;p14">
            <a:hlinkClick r:id="rId15"/>
          </p:cNvPr>
          <p:cNvPicPr preferRelativeResize="0"/>
          <p:nvPr/>
        </p:nvPicPr>
        <p:blipFill rotWithShape="1">
          <a:blip r:embed="rId16">
            <a:alphaModFix amt="92000"/>
          </a:blip>
          <a:srcRect l="16949" t="17330" r="-16949" b="-17330"/>
          <a:stretch/>
        </p:blipFill>
        <p:spPr>
          <a:xfrm>
            <a:off x="1019900" y="4678547"/>
            <a:ext cx="871800" cy="464955"/>
          </a:xfrm>
          <a:prstGeom prst="rect">
            <a:avLst/>
          </a:prstGeom>
          <a:noFill/>
          <a:ln>
            <a:noFill/>
          </a:ln>
        </p:spPr>
      </p:pic>
      <p:pic>
        <p:nvPicPr>
          <p:cNvPr id="69" name="Google Shape;69;p14"/>
          <p:cNvPicPr preferRelativeResize="0"/>
          <p:nvPr/>
        </p:nvPicPr>
        <p:blipFill>
          <a:blip r:embed="rId17">
            <a:alphaModFix/>
          </a:blip>
          <a:stretch>
            <a:fillRect/>
          </a:stretch>
        </p:blipFill>
        <p:spPr>
          <a:xfrm>
            <a:off x="693625" y="1729634"/>
            <a:ext cx="871800" cy="1379441"/>
          </a:xfrm>
          <a:prstGeom prst="rect">
            <a:avLst/>
          </a:prstGeom>
          <a:noFill/>
          <a:ln>
            <a:noFill/>
          </a:ln>
        </p:spPr>
      </p:pic>
      <p:pic>
        <p:nvPicPr>
          <p:cNvPr id="70" name="Google Shape;70;p14">
            <a:hlinkClick r:id="rId18"/>
          </p:cNvPr>
          <p:cNvPicPr preferRelativeResize="0"/>
          <p:nvPr/>
        </p:nvPicPr>
        <p:blipFill>
          <a:blip r:embed="rId19">
            <a:alphaModFix/>
          </a:blip>
          <a:stretch>
            <a:fillRect/>
          </a:stretch>
        </p:blipFill>
        <p:spPr>
          <a:xfrm flipH="1">
            <a:off x="1032176" y="1633125"/>
            <a:ext cx="194699" cy="208900"/>
          </a:xfrm>
          <a:prstGeom prst="rect">
            <a:avLst/>
          </a:prstGeom>
          <a:noFill/>
          <a:ln>
            <a:noFill/>
          </a:ln>
        </p:spPr>
      </p:pic>
      <p:pic>
        <p:nvPicPr>
          <p:cNvPr id="71" name="Google Shape;71;p14" descr="This timer silently counts down to 0:00, then alerts you that time is up with a gentle beep sound." title="20 Minute Timer">
            <a:hlinkClick r:id="rId20"/>
          </p:cNvPr>
          <p:cNvPicPr preferRelativeResize="0"/>
          <p:nvPr/>
        </p:nvPicPr>
        <p:blipFill>
          <a:blip r:embed="rId21">
            <a:alphaModFix/>
          </a:blip>
          <a:stretch>
            <a:fillRect/>
          </a:stretch>
        </p:blipFill>
        <p:spPr>
          <a:xfrm>
            <a:off x="6022517" y="1177900"/>
            <a:ext cx="1021661" cy="766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Words>
  <Application>Microsoft Office PowerPoint</Application>
  <PresentationFormat>On-screen Show (16:9)</PresentationFormat>
  <Paragraphs>2</Paragraphs>
  <Slides>2</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vt:i4>
      </vt:variant>
    </vt:vector>
  </HeadingPairs>
  <TitlesOfParts>
    <vt:vector size="4" baseType="lpstr">
      <vt:lpstr>Arial</vt:lpstr>
      <vt:lpstr>Simple Light</vt:lpstr>
      <vt:lpstr>Σενάριο</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Σενάριο</dc:title>
  <dc:creator>evangelos theod</dc:creator>
  <cp:lastModifiedBy>Χριστίνα Μιχαηλίδου</cp:lastModifiedBy>
  <cp:revision>1</cp:revision>
  <dcterms:modified xsi:type="dcterms:W3CDTF">2023-12-31T11:51:34Z</dcterms:modified>
</cp:coreProperties>
</file>