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7" r:id="rId3"/>
    <p:sldId id="274" r:id="rId4"/>
    <p:sldId id="278" r:id="rId5"/>
    <p:sldId id="275"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44021B-9139-4B90-8970-84D2810F7734}" v="4" dt="2021-02-19T19:34:58.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10"/>
    <p:restoredTop sz="97363"/>
  </p:normalViewPr>
  <p:slideViewPr>
    <p:cSldViewPr snapToGrid="0" snapToObjects="1">
      <p:cViewPr varScale="1">
        <p:scale>
          <a:sx n="107" d="100"/>
          <a:sy n="107" d="100"/>
        </p:scale>
        <p:origin x="138"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loway, Sean" userId="bd4be2bb-e703-4c47-a458-a89298e08615" providerId="ADAL" clId="{6044021B-9139-4B90-8970-84D2810F7734}"/>
    <pc:docChg chg="custSel addSld delSld modSld sldOrd">
      <pc:chgData name="Galloway, Sean" userId="bd4be2bb-e703-4c47-a458-a89298e08615" providerId="ADAL" clId="{6044021B-9139-4B90-8970-84D2810F7734}" dt="2021-02-19T19:42:46.821" v="2789" actId="20577"/>
      <pc:docMkLst>
        <pc:docMk/>
      </pc:docMkLst>
      <pc:sldChg chg="modSp mod">
        <pc:chgData name="Galloway, Sean" userId="bd4be2bb-e703-4c47-a458-a89298e08615" providerId="ADAL" clId="{6044021B-9139-4B90-8970-84D2810F7734}" dt="2021-02-19T18:24:01.586" v="41" actId="20577"/>
        <pc:sldMkLst>
          <pc:docMk/>
          <pc:sldMk cId="1609191223" sldId="256"/>
        </pc:sldMkLst>
        <pc:spChg chg="mod">
          <ac:chgData name="Galloway, Sean" userId="bd4be2bb-e703-4c47-a458-a89298e08615" providerId="ADAL" clId="{6044021B-9139-4B90-8970-84D2810F7734}" dt="2021-02-19T18:23:21.449" v="9" actId="20577"/>
          <ac:spMkLst>
            <pc:docMk/>
            <pc:sldMk cId="1609191223" sldId="256"/>
            <ac:spMk id="2" creationId="{08B4FC72-D459-3D40-8749-419C65FF2352}"/>
          </ac:spMkLst>
        </pc:spChg>
        <pc:spChg chg="mod">
          <ac:chgData name="Galloway, Sean" userId="bd4be2bb-e703-4c47-a458-a89298e08615" providerId="ADAL" clId="{6044021B-9139-4B90-8970-84D2810F7734}" dt="2021-02-19T18:24:01.586" v="41" actId="20577"/>
          <ac:spMkLst>
            <pc:docMk/>
            <pc:sldMk cId="1609191223" sldId="256"/>
            <ac:spMk id="3" creationId="{A2BC13F8-ADAD-9843-BE48-03C304AEBB5D}"/>
          </ac:spMkLst>
        </pc:spChg>
      </pc:sldChg>
      <pc:sldChg chg="del">
        <pc:chgData name="Galloway, Sean" userId="bd4be2bb-e703-4c47-a458-a89298e08615" providerId="ADAL" clId="{6044021B-9139-4B90-8970-84D2810F7734}" dt="2021-02-19T18:52:45.365" v="529" actId="2696"/>
        <pc:sldMkLst>
          <pc:docMk/>
          <pc:sldMk cId="4097152298" sldId="258"/>
        </pc:sldMkLst>
      </pc:sldChg>
      <pc:sldChg chg="del">
        <pc:chgData name="Galloway, Sean" userId="bd4be2bb-e703-4c47-a458-a89298e08615" providerId="ADAL" clId="{6044021B-9139-4B90-8970-84D2810F7734}" dt="2021-02-19T19:08:26.978" v="1238" actId="2696"/>
        <pc:sldMkLst>
          <pc:docMk/>
          <pc:sldMk cId="1897650247" sldId="259"/>
        </pc:sldMkLst>
      </pc:sldChg>
      <pc:sldChg chg="del">
        <pc:chgData name="Galloway, Sean" userId="bd4be2bb-e703-4c47-a458-a89298e08615" providerId="ADAL" clId="{6044021B-9139-4B90-8970-84D2810F7734}" dt="2021-02-19T18:52:40.384" v="528" actId="2696"/>
        <pc:sldMkLst>
          <pc:docMk/>
          <pc:sldMk cId="342459698" sldId="261"/>
        </pc:sldMkLst>
      </pc:sldChg>
      <pc:sldChg chg="del">
        <pc:chgData name="Galloway, Sean" userId="bd4be2bb-e703-4c47-a458-a89298e08615" providerId="ADAL" clId="{6044021B-9139-4B90-8970-84D2810F7734}" dt="2021-02-19T19:08:54.310" v="1241" actId="2696"/>
        <pc:sldMkLst>
          <pc:docMk/>
          <pc:sldMk cId="2278268001" sldId="262"/>
        </pc:sldMkLst>
      </pc:sldChg>
      <pc:sldChg chg="del">
        <pc:chgData name="Galloway, Sean" userId="bd4be2bb-e703-4c47-a458-a89298e08615" providerId="ADAL" clId="{6044021B-9139-4B90-8970-84D2810F7734}" dt="2021-02-19T19:08:48.503" v="1240" actId="2696"/>
        <pc:sldMkLst>
          <pc:docMk/>
          <pc:sldMk cId="3157523059" sldId="263"/>
        </pc:sldMkLst>
      </pc:sldChg>
      <pc:sldChg chg="del">
        <pc:chgData name="Galloway, Sean" userId="bd4be2bb-e703-4c47-a458-a89298e08615" providerId="ADAL" clId="{6044021B-9139-4B90-8970-84D2810F7734}" dt="2021-02-19T19:09:06.293" v="1242" actId="2696"/>
        <pc:sldMkLst>
          <pc:docMk/>
          <pc:sldMk cId="1175564477" sldId="264"/>
        </pc:sldMkLst>
      </pc:sldChg>
      <pc:sldChg chg="del">
        <pc:chgData name="Galloway, Sean" userId="bd4be2bb-e703-4c47-a458-a89298e08615" providerId="ADAL" clId="{6044021B-9139-4B90-8970-84D2810F7734}" dt="2021-02-19T19:09:06.293" v="1242" actId="2696"/>
        <pc:sldMkLst>
          <pc:docMk/>
          <pc:sldMk cId="938042992" sldId="266"/>
        </pc:sldMkLst>
      </pc:sldChg>
      <pc:sldChg chg="del">
        <pc:chgData name="Galloway, Sean" userId="bd4be2bb-e703-4c47-a458-a89298e08615" providerId="ADAL" clId="{6044021B-9139-4B90-8970-84D2810F7734}" dt="2021-02-19T19:09:14.130" v="1243" actId="2696"/>
        <pc:sldMkLst>
          <pc:docMk/>
          <pc:sldMk cId="3639500199" sldId="267"/>
        </pc:sldMkLst>
      </pc:sldChg>
      <pc:sldChg chg="del">
        <pc:chgData name="Galloway, Sean" userId="bd4be2bb-e703-4c47-a458-a89298e08615" providerId="ADAL" clId="{6044021B-9139-4B90-8970-84D2810F7734}" dt="2021-02-19T19:09:06.293" v="1242" actId="2696"/>
        <pc:sldMkLst>
          <pc:docMk/>
          <pc:sldMk cId="3443678674" sldId="269"/>
        </pc:sldMkLst>
      </pc:sldChg>
      <pc:sldChg chg="del">
        <pc:chgData name="Galloway, Sean" userId="bd4be2bb-e703-4c47-a458-a89298e08615" providerId="ADAL" clId="{6044021B-9139-4B90-8970-84D2810F7734}" dt="2021-02-19T19:09:44.114" v="1246" actId="2696"/>
        <pc:sldMkLst>
          <pc:docMk/>
          <pc:sldMk cId="4206593396" sldId="270"/>
        </pc:sldMkLst>
      </pc:sldChg>
      <pc:sldChg chg="del">
        <pc:chgData name="Galloway, Sean" userId="bd4be2bb-e703-4c47-a458-a89298e08615" providerId="ADAL" clId="{6044021B-9139-4B90-8970-84D2810F7734}" dt="2021-02-19T19:09:29.725" v="1245" actId="2696"/>
        <pc:sldMkLst>
          <pc:docMk/>
          <pc:sldMk cId="3994172782" sldId="271"/>
        </pc:sldMkLst>
      </pc:sldChg>
      <pc:sldChg chg="del">
        <pc:chgData name="Galloway, Sean" userId="bd4be2bb-e703-4c47-a458-a89298e08615" providerId="ADAL" clId="{6044021B-9139-4B90-8970-84D2810F7734}" dt="2021-02-19T19:09:23.714" v="1244" actId="2696"/>
        <pc:sldMkLst>
          <pc:docMk/>
          <pc:sldMk cId="3698350479" sldId="272"/>
        </pc:sldMkLst>
      </pc:sldChg>
      <pc:sldChg chg="modSp mod">
        <pc:chgData name="Galloway, Sean" userId="bd4be2bb-e703-4c47-a458-a89298e08615" providerId="ADAL" clId="{6044021B-9139-4B90-8970-84D2810F7734}" dt="2021-02-19T19:34:12.745" v="1796" actId="20577"/>
        <pc:sldMkLst>
          <pc:docMk/>
          <pc:sldMk cId="1350475094" sldId="273"/>
        </pc:sldMkLst>
        <pc:spChg chg="mod">
          <ac:chgData name="Galloway, Sean" userId="bd4be2bb-e703-4c47-a458-a89298e08615" providerId="ADAL" clId="{6044021B-9139-4B90-8970-84D2810F7734}" dt="2021-02-19T19:13:13.025" v="1258" actId="20577"/>
          <ac:spMkLst>
            <pc:docMk/>
            <pc:sldMk cId="1350475094" sldId="273"/>
            <ac:spMk id="2" creationId="{7176A5A4-38EE-D340-912D-5E5B338887E7}"/>
          </ac:spMkLst>
        </pc:spChg>
        <pc:spChg chg="mod">
          <ac:chgData name="Galloway, Sean" userId="bd4be2bb-e703-4c47-a458-a89298e08615" providerId="ADAL" clId="{6044021B-9139-4B90-8970-84D2810F7734}" dt="2021-02-19T19:34:12.745" v="1796" actId="20577"/>
          <ac:spMkLst>
            <pc:docMk/>
            <pc:sldMk cId="1350475094" sldId="273"/>
            <ac:spMk id="3" creationId="{EA8B7AEE-53CE-004B-ABF8-67CE77FE573C}"/>
          </ac:spMkLst>
        </pc:spChg>
      </pc:sldChg>
      <pc:sldChg chg="modSp mod">
        <pc:chgData name="Galloway, Sean" userId="bd4be2bb-e703-4c47-a458-a89298e08615" providerId="ADAL" clId="{6044021B-9139-4B90-8970-84D2810F7734}" dt="2021-02-19T18:53:47.886" v="552" actId="5793"/>
        <pc:sldMkLst>
          <pc:docMk/>
          <pc:sldMk cId="2208772676" sldId="274"/>
        </pc:sldMkLst>
        <pc:spChg chg="mod">
          <ac:chgData name="Galloway, Sean" userId="bd4be2bb-e703-4c47-a458-a89298e08615" providerId="ADAL" clId="{6044021B-9139-4B90-8970-84D2810F7734}" dt="2021-02-19T18:53:47.886" v="552" actId="5793"/>
          <ac:spMkLst>
            <pc:docMk/>
            <pc:sldMk cId="2208772676" sldId="274"/>
            <ac:spMk id="3" creationId="{FCB744C6-7571-E74E-A95E-B33FC0DDE21C}"/>
          </ac:spMkLst>
        </pc:spChg>
      </pc:sldChg>
      <pc:sldChg chg="modSp mod">
        <pc:chgData name="Galloway, Sean" userId="bd4be2bb-e703-4c47-a458-a89298e08615" providerId="ADAL" clId="{6044021B-9139-4B90-8970-84D2810F7734}" dt="2021-02-19T19:07:25.209" v="1237"/>
        <pc:sldMkLst>
          <pc:docMk/>
          <pc:sldMk cId="2946427430" sldId="275"/>
        </pc:sldMkLst>
        <pc:spChg chg="mod">
          <ac:chgData name="Galloway, Sean" userId="bd4be2bb-e703-4c47-a458-a89298e08615" providerId="ADAL" clId="{6044021B-9139-4B90-8970-84D2810F7734}" dt="2021-02-19T18:56:21.817" v="560" actId="20577"/>
          <ac:spMkLst>
            <pc:docMk/>
            <pc:sldMk cId="2946427430" sldId="275"/>
            <ac:spMk id="2" creationId="{3E5534ED-35EA-A149-BEC2-E0076B965B2C}"/>
          </ac:spMkLst>
        </pc:spChg>
        <pc:spChg chg="mod">
          <ac:chgData name="Galloway, Sean" userId="bd4be2bb-e703-4c47-a458-a89298e08615" providerId="ADAL" clId="{6044021B-9139-4B90-8970-84D2810F7734}" dt="2021-02-19T19:07:25.209" v="1237"/>
          <ac:spMkLst>
            <pc:docMk/>
            <pc:sldMk cId="2946427430" sldId="275"/>
            <ac:spMk id="3" creationId="{9C6CB3F0-ED25-D842-9052-96A683255F78}"/>
          </ac:spMkLst>
        </pc:spChg>
      </pc:sldChg>
      <pc:sldChg chg="del">
        <pc:chgData name="Galloway, Sean" userId="bd4be2bb-e703-4c47-a458-a89298e08615" providerId="ADAL" clId="{6044021B-9139-4B90-8970-84D2810F7734}" dt="2021-02-19T19:08:39.210" v="1239" actId="2696"/>
        <pc:sldMkLst>
          <pc:docMk/>
          <pc:sldMk cId="88982112" sldId="276"/>
        </pc:sldMkLst>
      </pc:sldChg>
      <pc:sldChg chg="modSp mod">
        <pc:chgData name="Galloway, Sean" userId="bd4be2bb-e703-4c47-a458-a89298e08615" providerId="ADAL" clId="{6044021B-9139-4B90-8970-84D2810F7734}" dt="2021-02-19T18:52:12.249" v="527" actId="20577"/>
        <pc:sldMkLst>
          <pc:docMk/>
          <pc:sldMk cId="2183148855" sldId="277"/>
        </pc:sldMkLst>
        <pc:spChg chg="mod">
          <ac:chgData name="Galloway, Sean" userId="bd4be2bb-e703-4c47-a458-a89298e08615" providerId="ADAL" clId="{6044021B-9139-4B90-8970-84D2810F7734}" dt="2021-02-19T18:52:12.249" v="527" actId="20577"/>
          <ac:spMkLst>
            <pc:docMk/>
            <pc:sldMk cId="2183148855" sldId="277"/>
            <ac:spMk id="3" creationId="{75D9613D-1AE3-3847-9158-E5D7D9D58ED0}"/>
          </ac:spMkLst>
        </pc:spChg>
      </pc:sldChg>
      <pc:sldChg chg="modSp add mod ord">
        <pc:chgData name="Galloway, Sean" userId="bd4be2bb-e703-4c47-a458-a89298e08615" providerId="ADAL" clId="{6044021B-9139-4B90-8970-84D2810F7734}" dt="2021-02-19T19:42:46.821" v="2789" actId="20577"/>
        <pc:sldMkLst>
          <pc:docMk/>
          <pc:sldMk cId="4076570115" sldId="278"/>
        </pc:sldMkLst>
        <pc:spChg chg="mod">
          <ac:chgData name="Galloway, Sean" userId="bd4be2bb-e703-4c47-a458-a89298e08615" providerId="ADAL" clId="{6044021B-9139-4B90-8970-84D2810F7734}" dt="2021-02-19T19:35:14.800" v="1822" actId="20577"/>
          <ac:spMkLst>
            <pc:docMk/>
            <pc:sldMk cId="4076570115" sldId="278"/>
            <ac:spMk id="2" creationId="{3E5534ED-35EA-A149-BEC2-E0076B965B2C}"/>
          </ac:spMkLst>
        </pc:spChg>
        <pc:spChg chg="mod">
          <ac:chgData name="Galloway, Sean" userId="bd4be2bb-e703-4c47-a458-a89298e08615" providerId="ADAL" clId="{6044021B-9139-4B90-8970-84D2810F7734}" dt="2021-02-19T19:42:46.821" v="2789" actId="20577"/>
          <ac:spMkLst>
            <pc:docMk/>
            <pc:sldMk cId="4076570115" sldId="278"/>
            <ac:spMk id="3" creationId="{9C6CB3F0-ED25-D842-9052-96A683255F7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E4D9-3B08-2145-9E5F-61AFE9699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14D3BA-5B49-0A46-BAD7-8EDC581F8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437B7-EF11-5B46-B98A-D1911AA210CB}"/>
              </a:ext>
            </a:extLst>
          </p:cNvPr>
          <p:cNvSpPr>
            <a:spLocks noGrp="1"/>
          </p:cNvSpPr>
          <p:nvPr>
            <p:ph type="dt" sz="half" idx="10"/>
          </p:nvPr>
        </p:nvSpPr>
        <p:spPr/>
        <p:txBody>
          <a:bodyPr/>
          <a:lstStyle/>
          <a:p>
            <a:fld id="{FE2819C9-2263-1A43-8F74-E42C80460847}" type="datetimeFigureOut">
              <a:rPr lang="en-US" smtClean="0"/>
              <a:t>2/19/2021</a:t>
            </a:fld>
            <a:endParaRPr lang="en-US"/>
          </a:p>
        </p:txBody>
      </p:sp>
      <p:sp>
        <p:nvSpPr>
          <p:cNvPr id="5" name="Footer Placeholder 4">
            <a:extLst>
              <a:ext uri="{FF2B5EF4-FFF2-40B4-BE49-F238E27FC236}">
                <a16:creationId xmlns:a16="http://schemas.microsoft.com/office/drawing/2014/main" id="{2D81C708-4E2B-1245-8AC3-9E512B6F9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CC3C0-158E-1A40-8BF4-8465934D832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68009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3AB7-AE73-B244-B57C-C6D58AE06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72F5C0-5A78-414C-A644-FC586E6D2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9E98D-D2A1-EB43-B49E-2065EAC7C9F7}"/>
              </a:ext>
            </a:extLst>
          </p:cNvPr>
          <p:cNvSpPr>
            <a:spLocks noGrp="1"/>
          </p:cNvSpPr>
          <p:nvPr>
            <p:ph type="dt" sz="half" idx="10"/>
          </p:nvPr>
        </p:nvSpPr>
        <p:spPr/>
        <p:txBody>
          <a:bodyPr/>
          <a:lstStyle/>
          <a:p>
            <a:fld id="{FE2819C9-2263-1A43-8F74-E42C80460847}" type="datetimeFigureOut">
              <a:rPr lang="en-US" smtClean="0"/>
              <a:t>2/19/2021</a:t>
            </a:fld>
            <a:endParaRPr lang="en-US"/>
          </a:p>
        </p:txBody>
      </p:sp>
      <p:sp>
        <p:nvSpPr>
          <p:cNvPr id="5" name="Footer Placeholder 4">
            <a:extLst>
              <a:ext uri="{FF2B5EF4-FFF2-40B4-BE49-F238E27FC236}">
                <a16:creationId xmlns:a16="http://schemas.microsoft.com/office/drawing/2014/main" id="{906F6C32-DADA-E044-936A-42E7ADED9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8EF1B-A992-494D-89E3-2F33468506A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22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888CC-F2B3-B149-8551-0F6F88B60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87EB6-B85A-484C-ABE6-4469DC781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8465E-8674-D348-8AD8-C76825310DAD}"/>
              </a:ext>
            </a:extLst>
          </p:cNvPr>
          <p:cNvSpPr>
            <a:spLocks noGrp="1"/>
          </p:cNvSpPr>
          <p:nvPr>
            <p:ph type="dt" sz="half" idx="10"/>
          </p:nvPr>
        </p:nvSpPr>
        <p:spPr/>
        <p:txBody>
          <a:bodyPr/>
          <a:lstStyle/>
          <a:p>
            <a:fld id="{FE2819C9-2263-1A43-8F74-E42C80460847}" type="datetimeFigureOut">
              <a:rPr lang="en-US" smtClean="0"/>
              <a:t>2/19/2021</a:t>
            </a:fld>
            <a:endParaRPr lang="en-US"/>
          </a:p>
        </p:txBody>
      </p:sp>
      <p:sp>
        <p:nvSpPr>
          <p:cNvPr id="5" name="Footer Placeholder 4">
            <a:extLst>
              <a:ext uri="{FF2B5EF4-FFF2-40B4-BE49-F238E27FC236}">
                <a16:creationId xmlns:a16="http://schemas.microsoft.com/office/drawing/2014/main" id="{9ED4B2DD-4ACB-7948-8F7C-50ADC1A68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5D3AF-0B8F-F341-B634-75C6D1359BF1}"/>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568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3E1-36B4-8043-BC94-59F68CC5C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BE5DB-13BA-1C43-A347-FA99CCF91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DABEF-75B6-CB49-BE25-B0B0AC84D6D5}"/>
              </a:ext>
            </a:extLst>
          </p:cNvPr>
          <p:cNvSpPr>
            <a:spLocks noGrp="1"/>
          </p:cNvSpPr>
          <p:nvPr>
            <p:ph type="dt" sz="half" idx="10"/>
          </p:nvPr>
        </p:nvSpPr>
        <p:spPr/>
        <p:txBody>
          <a:bodyPr/>
          <a:lstStyle/>
          <a:p>
            <a:fld id="{FE2819C9-2263-1A43-8F74-E42C80460847}" type="datetimeFigureOut">
              <a:rPr lang="en-US" smtClean="0"/>
              <a:t>2/19/2021</a:t>
            </a:fld>
            <a:endParaRPr lang="en-US"/>
          </a:p>
        </p:txBody>
      </p:sp>
      <p:sp>
        <p:nvSpPr>
          <p:cNvPr id="5" name="Footer Placeholder 4">
            <a:extLst>
              <a:ext uri="{FF2B5EF4-FFF2-40B4-BE49-F238E27FC236}">
                <a16:creationId xmlns:a16="http://schemas.microsoft.com/office/drawing/2014/main" id="{5CC9DBF0-0D38-754A-B140-A1A50CB9B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EDB1-BB72-1A41-A9AC-66E2AFDB6FE9}"/>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51300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84F3-C85D-0340-B31B-88AECA93F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4A6A3C-4FA6-3849-84C2-3B7F3E881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7BE76-4929-D944-94AC-F0012F68D6C2}"/>
              </a:ext>
            </a:extLst>
          </p:cNvPr>
          <p:cNvSpPr>
            <a:spLocks noGrp="1"/>
          </p:cNvSpPr>
          <p:nvPr>
            <p:ph type="dt" sz="half" idx="10"/>
          </p:nvPr>
        </p:nvSpPr>
        <p:spPr/>
        <p:txBody>
          <a:bodyPr/>
          <a:lstStyle/>
          <a:p>
            <a:fld id="{FE2819C9-2263-1A43-8F74-E42C80460847}" type="datetimeFigureOut">
              <a:rPr lang="en-US" smtClean="0"/>
              <a:t>2/19/2021</a:t>
            </a:fld>
            <a:endParaRPr lang="en-US"/>
          </a:p>
        </p:txBody>
      </p:sp>
      <p:sp>
        <p:nvSpPr>
          <p:cNvPr id="5" name="Footer Placeholder 4">
            <a:extLst>
              <a:ext uri="{FF2B5EF4-FFF2-40B4-BE49-F238E27FC236}">
                <a16:creationId xmlns:a16="http://schemas.microsoft.com/office/drawing/2014/main" id="{9AE74A02-B755-324A-AF3B-7DB99F44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15679-E4F1-8E48-BF02-88E0FFEF7A5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226794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E1A-A22F-9C4D-A69F-3AD12536A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D01C1-2012-BA4E-B7C7-094BFD539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0EF70-0DAC-C447-AC6C-174AC7546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71134-B6A0-7040-A49A-DB4CDB261DF2}"/>
              </a:ext>
            </a:extLst>
          </p:cNvPr>
          <p:cNvSpPr>
            <a:spLocks noGrp="1"/>
          </p:cNvSpPr>
          <p:nvPr>
            <p:ph type="dt" sz="half" idx="10"/>
          </p:nvPr>
        </p:nvSpPr>
        <p:spPr/>
        <p:txBody>
          <a:bodyPr/>
          <a:lstStyle/>
          <a:p>
            <a:fld id="{FE2819C9-2263-1A43-8F74-E42C80460847}" type="datetimeFigureOut">
              <a:rPr lang="en-US" smtClean="0"/>
              <a:t>2/19/2021</a:t>
            </a:fld>
            <a:endParaRPr lang="en-US"/>
          </a:p>
        </p:txBody>
      </p:sp>
      <p:sp>
        <p:nvSpPr>
          <p:cNvPr id="6" name="Footer Placeholder 5">
            <a:extLst>
              <a:ext uri="{FF2B5EF4-FFF2-40B4-BE49-F238E27FC236}">
                <a16:creationId xmlns:a16="http://schemas.microsoft.com/office/drawing/2014/main" id="{65B87D46-FD4F-AD4D-A376-C8E048E26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A7F30-226D-CE48-8875-D7D15B4165BC}"/>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227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997-3EA4-A444-B8DD-4F4F4FF71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39628-0EE5-7644-A4C0-2FFACB86E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B3FFF-1506-9C44-9E2C-D18081D25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27159-C2BF-B340-A55F-964150E5E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0E66C-0360-4345-9F81-C3433A8A6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70967-D375-8946-8E82-B8B186A886EB}"/>
              </a:ext>
            </a:extLst>
          </p:cNvPr>
          <p:cNvSpPr>
            <a:spLocks noGrp="1"/>
          </p:cNvSpPr>
          <p:nvPr>
            <p:ph type="dt" sz="half" idx="10"/>
          </p:nvPr>
        </p:nvSpPr>
        <p:spPr/>
        <p:txBody>
          <a:bodyPr/>
          <a:lstStyle/>
          <a:p>
            <a:fld id="{FE2819C9-2263-1A43-8F74-E42C80460847}" type="datetimeFigureOut">
              <a:rPr lang="en-US" smtClean="0"/>
              <a:t>2/19/2021</a:t>
            </a:fld>
            <a:endParaRPr lang="en-US"/>
          </a:p>
        </p:txBody>
      </p:sp>
      <p:sp>
        <p:nvSpPr>
          <p:cNvPr id="8" name="Footer Placeholder 7">
            <a:extLst>
              <a:ext uri="{FF2B5EF4-FFF2-40B4-BE49-F238E27FC236}">
                <a16:creationId xmlns:a16="http://schemas.microsoft.com/office/drawing/2014/main" id="{A03EA31F-3DAE-0C42-8B14-112FA7AD4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DD0C8-B675-B346-BAE3-4D97196CB53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12141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01E7-C5FB-9B48-B1C5-F03EFBB3E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63809C-AE89-E945-BA01-5C4D49C6BAC3}"/>
              </a:ext>
            </a:extLst>
          </p:cNvPr>
          <p:cNvSpPr>
            <a:spLocks noGrp="1"/>
          </p:cNvSpPr>
          <p:nvPr>
            <p:ph type="dt" sz="half" idx="10"/>
          </p:nvPr>
        </p:nvSpPr>
        <p:spPr/>
        <p:txBody>
          <a:bodyPr/>
          <a:lstStyle/>
          <a:p>
            <a:fld id="{FE2819C9-2263-1A43-8F74-E42C80460847}" type="datetimeFigureOut">
              <a:rPr lang="en-US" smtClean="0"/>
              <a:t>2/19/2021</a:t>
            </a:fld>
            <a:endParaRPr lang="en-US"/>
          </a:p>
        </p:txBody>
      </p:sp>
      <p:sp>
        <p:nvSpPr>
          <p:cNvPr id="4" name="Footer Placeholder 3">
            <a:extLst>
              <a:ext uri="{FF2B5EF4-FFF2-40B4-BE49-F238E27FC236}">
                <a16:creationId xmlns:a16="http://schemas.microsoft.com/office/drawing/2014/main" id="{8D7C9F94-ABD9-1142-A3ED-2014E3F38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DEE10-367C-384C-8ED3-DD6BD2D8A3C7}"/>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07333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F8D69-E7F3-9C46-B9D9-1E2586C80B4C}"/>
              </a:ext>
            </a:extLst>
          </p:cNvPr>
          <p:cNvSpPr>
            <a:spLocks noGrp="1"/>
          </p:cNvSpPr>
          <p:nvPr>
            <p:ph type="dt" sz="half" idx="10"/>
          </p:nvPr>
        </p:nvSpPr>
        <p:spPr/>
        <p:txBody>
          <a:bodyPr/>
          <a:lstStyle/>
          <a:p>
            <a:fld id="{FE2819C9-2263-1A43-8F74-E42C80460847}" type="datetimeFigureOut">
              <a:rPr lang="en-US" smtClean="0"/>
              <a:t>2/19/2021</a:t>
            </a:fld>
            <a:endParaRPr lang="en-US"/>
          </a:p>
        </p:txBody>
      </p:sp>
      <p:sp>
        <p:nvSpPr>
          <p:cNvPr id="3" name="Footer Placeholder 2">
            <a:extLst>
              <a:ext uri="{FF2B5EF4-FFF2-40B4-BE49-F238E27FC236}">
                <a16:creationId xmlns:a16="http://schemas.microsoft.com/office/drawing/2014/main" id="{830C7B1E-C113-BF4A-AB47-E508B2F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28CFE-536F-504D-BF61-EA191F8CD50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71227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49D-DA57-7940-BC60-F18004B25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53E29-69F1-0141-96D4-AE15F7D6A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0BE5B-E73F-6E43-957D-0972B174A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5B043-33AC-3141-8D89-E302EBB63FFF}"/>
              </a:ext>
            </a:extLst>
          </p:cNvPr>
          <p:cNvSpPr>
            <a:spLocks noGrp="1"/>
          </p:cNvSpPr>
          <p:nvPr>
            <p:ph type="dt" sz="half" idx="10"/>
          </p:nvPr>
        </p:nvSpPr>
        <p:spPr/>
        <p:txBody>
          <a:bodyPr/>
          <a:lstStyle/>
          <a:p>
            <a:fld id="{FE2819C9-2263-1A43-8F74-E42C80460847}" type="datetimeFigureOut">
              <a:rPr lang="en-US" smtClean="0"/>
              <a:t>2/19/2021</a:t>
            </a:fld>
            <a:endParaRPr lang="en-US"/>
          </a:p>
        </p:txBody>
      </p:sp>
      <p:sp>
        <p:nvSpPr>
          <p:cNvPr id="6" name="Footer Placeholder 5">
            <a:extLst>
              <a:ext uri="{FF2B5EF4-FFF2-40B4-BE49-F238E27FC236}">
                <a16:creationId xmlns:a16="http://schemas.microsoft.com/office/drawing/2014/main" id="{7B30D032-9094-1B4C-9C94-322937B07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1D47F-90E0-AF43-901E-35EAED77CB6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0752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2DBF-EE32-5145-86BA-823B9945B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2FCFB-1E4A-CD4C-824E-2A1F55A48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B805E-9B02-B247-8483-F2304E64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03539-F49F-F144-88E6-99DA311DEE9F}"/>
              </a:ext>
            </a:extLst>
          </p:cNvPr>
          <p:cNvSpPr>
            <a:spLocks noGrp="1"/>
          </p:cNvSpPr>
          <p:nvPr>
            <p:ph type="dt" sz="half" idx="10"/>
          </p:nvPr>
        </p:nvSpPr>
        <p:spPr/>
        <p:txBody>
          <a:bodyPr/>
          <a:lstStyle/>
          <a:p>
            <a:fld id="{FE2819C9-2263-1A43-8F74-E42C80460847}" type="datetimeFigureOut">
              <a:rPr lang="en-US" smtClean="0"/>
              <a:t>2/19/2021</a:t>
            </a:fld>
            <a:endParaRPr lang="en-US"/>
          </a:p>
        </p:txBody>
      </p:sp>
      <p:sp>
        <p:nvSpPr>
          <p:cNvPr id="6" name="Footer Placeholder 5">
            <a:extLst>
              <a:ext uri="{FF2B5EF4-FFF2-40B4-BE49-F238E27FC236}">
                <a16:creationId xmlns:a16="http://schemas.microsoft.com/office/drawing/2014/main" id="{77DF9D7E-DF83-BF49-9F0B-6172EA55E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BB53B-8C36-D540-BDEE-29E1A5F54BFB}"/>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4308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B0565-0E36-4048-84A1-294B1DD6F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F35D1-C693-AF4F-8B93-D9CFE72BF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B904-6274-1A44-A609-5B3A9E90D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819C9-2263-1A43-8F74-E42C80460847}" type="datetimeFigureOut">
              <a:rPr lang="en-US" smtClean="0"/>
              <a:t>2/19/2021</a:t>
            </a:fld>
            <a:endParaRPr lang="en-US"/>
          </a:p>
        </p:txBody>
      </p:sp>
      <p:sp>
        <p:nvSpPr>
          <p:cNvPr id="5" name="Footer Placeholder 4">
            <a:extLst>
              <a:ext uri="{FF2B5EF4-FFF2-40B4-BE49-F238E27FC236}">
                <a16:creationId xmlns:a16="http://schemas.microsoft.com/office/drawing/2014/main" id="{99AEA5A3-FBC3-104A-96E4-6BA2B0D95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7F189-DDCD-7D47-A361-C0710F848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E0A0-BF64-5E4E-B062-986469B66C27}" type="slidenum">
              <a:rPr lang="en-US" smtClean="0"/>
              <a:t>‹#›</a:t>
            </a:fld>
            <a:endParaRPr lang="en-US"/>
          </a:p>
        </p:txBody>
      </p:sp>
    </p:spTree>
    <p:extLst>
      <p:ext uri="{BB962C8B-B14F-4D97-AF65-F5344CB8AC3E}">
        <p14:creationId xmlns:p14="http://schemas.microsoft.com/office/powerpoint/2010/main" val="282566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4FC72-D459-3D40-8749-419C65FF2352}"/>
              </a:ext>
            </a:extLst>
          </p:cNvPr>
          <p:cNvSpPr>
            <a:spLocks noGrp="1"/>
          </p:cNvSpPr>
          <p:nvPr>
            <p:ph type="ctrTitle"/>
          </p:nvPr>
        </p:nvSpPr>
        <p:spPr>
          <a:xfrm>
            <a:off x="1285241" y="1008993"/>
            <a:ext cx="9231410" cy="3542045"/>
          </a:xfrm>
        </p:spPr>
        <p:txBody>
          <a:bodyPr anchor="b">
            <a:normAutofit/>
          </a:bodyPr>
          <a:lstStyle/>
          <a:p>
            <a:pPr algn="l"/>
            <a:r>
              <a:rPr lang="en-US" sz="11500" dirty="0"/>
              <a:t>Movie Maps</a:t>
            </a:r>
          </a:p>
        </p:txBody>
      </p:sp>
      <p:sp>
        <p:nvSpPr>
          <p:cNvPr id="3" name="Subtitle 2">
            <a:extLst>
              <a:ext uri="{FF2B5EF4-FFF2-40B4-BE49-F238E27FC236}">
                <a16:creationId xmlns:a16="http://schemas.microsoft.com/office/drawing/2014/main" id="{A2BC13F8-ADAD-9843-BE48-03C304AEBB5D}"/>
              </a:ext>
            </a:extLst>
          </p:cNvPr>
          <p:cNvSpPr>
            <a:spLocks noGrp="1"/>
          </p:cNvSpPr>
          <p:nvPr>
            <p:ph type="subTitle" idx="1"/>
          </p:nvPr>
        </p:nvSpPr>
        <p:spPr>
          <a:xfrm>
            <a:off x="1285241" y="4582814"/>
            <a:ext cx="7132335" cy="1312657"/>
          </a:xfrm>
        </p:spPr>
        <p:txBody>
          <a:bodyPr anchor="t">
            <a:normAutofit/>
          </a:bodyPr>
          <a:lstStyle/>
          <a:p>
            <a:pPr algn="l"/>
            <a:r>
              <a:rPr lang="en-US" sz="1900" dirty="0"/>
              <a:t>Project 2</a:t>
            </a:r>
          </a:p>
          <a:p>
            <a:pPr algn="l"/>
            <a:r>
              <a:rPr lang="en-US" sz="1900" dirty="0"/>
              <a:t>February 21, 2021</a:t>
            </a:r>
          </a:p>
          <a:p>
            <a:pPr algn="l"/>
            <a:r>
              <a:rPr lang="en-US" sz="1900" dirty="0"/>
              <a:t>Presenters: Eliot Chen, Sean Galloway, Cora Micsunescu</a:t>
            </a:r>
          </a:p>
        </p:txBody>
      </p:sp>
    </p:spTree>
    <p:extLst>
      <p:ext uri="{BB962C8B-B14F-4D97-AF65-F5344CB8AC3E}">
        <p14:creationId xmlns:p14="http://schemas.microsoft.com/office/powerpoint/2010/main" val="160919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60B9-B448-F24B-A665-123D0E38C13B}"/>
              </a:ext>
            </a:extLst>
          </p:cNvPr>
          <p:cNvSpPr>
            <a:spLocks noGrp="1"/>
          </p:cNvSpPr>
          <p:nvPr>
            <p:ph type="title"/>
          </p:nvPr>
        </p:nvSpPr>
        <p:spPr>
          <a:xfrm>
            <a:off x="1653363" y="365760"/>
            <a:ext cx="9367203" cy="1188720"/>
          </a:xfrm>
        </p:spPr>
        <p:txBody>
          <a:bodyPr>
            <a:normAutofit/>
          </a:bodyPr>
          <a:lstStyle/>
          <a:p>
            <a:r>
              <a:rPr lang="en-US" dirty="0"/>
              <a:t>Explanation of topic</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D9613D-1AE3-3847-9158-E5D7D9D58ED0}"/>
              </a:ext>
            </a:extLst>
          </p:cNvPr>
          <p:cNvSpPr>
            <a:spLocks noGrp="1"/>
          </p:cNvSpPr>
          <p:nvPr>
            <p:ph idx="1"/>
          </p:nvPr>
        </p:nvSpPr>
        <p:spPr>
          <a:xfrm>
            <a:off x="1653363" y="2176272"/>
            <a:ext cx="9367204" cy="4041648"/>
          </a:xfrm>
        </p:spPr>
        <p:txBody>
          <a:bodyPr anchor="t">
            <a:normAutofit/>
          </a:bodyPr>
          <a:lstStyle/>
          <a:p>
            <a:r>
              <a:rPr lang="en-US" sz="2400" dirty="0"/>
              <a:t>We thought it would be interesting to produce three unique visualizations based on the Movies Dataset from Kaggle:</a:t>
            </a:r>
          </a:p>
          <a:p>
            <a:pPr lvl="1"/>
            <a:r>
              <a:rPr lang="en-US" sz="2000" dirty="0"/>
              <a:t>A world map showcasing movie production countries that shows a pop-up of the highest-grossing movie for each country.</a:t>
            </a:r>
          </a:p>
          <a:p>
            <a:pPr lvl="1"/>
            <a:r>
              <a:rPr lang="en-US" sz="2000" dirty="0"/>
              <a:t>A scatter plot that compares the movie budget versus profit, with the dots colored based upon the movie genre.</a:t>
            </a:r>
          </a:p>
          <a:p>
            <a:pPr lvl="1"/>
            <a:r>
              <a:rPr lang="en-US" sz="2000" dirty="0"/>
              <a:t>A word cloud based upon the keywords associated with the movies in each of twenty genres.</a:t>
            </a:r>
          </a:p>
        </p:txBody>
      </p:sp>
    </p:spTree>
    <p:extLst>
      <p:ext uri="{BB962C8B-B14F-4D97-AF65-F5344CB8AC3E}">
        <p14:creationId xmlns:p14="http://schemas.microsoft.com/office/powerpoint/2010/main" val="218314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2233-A6ED-6B42-A050-CBA705B65BA3}"/>
              </a:ext>
            </a:extLst>
          </p:cNvPr>
          <p:cNvSpPr>
            <a:spLocks noGrp="1"/>
          </p:cNvSpPr>
          <p:nvPr>
            <p:ph type="title"/>
          </p:nvPr>
        </p:nvSpPr>
        <p:spPr>
          <a:xfrm>
            <a:off x="1653363" y="365760"/>
            <a:ext cx="9367203" cy="1188720"/>
          </a:xfrm>
        </p:spPr>
        <p:txBody>
          <a:bodyPr>
            <a:normAutofit/>
          </a:bodyPr>
          <a:lstStyle/>
          <a:p>
            <a:r>
              <a:rPr lang="en-US" dirty="0"/>
              <a:t>Data Sources</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CB744C6-7571-E74E-A95E-B33FC0DDE21C}"/>
              </a:ext>
            </a:extLst>
          </p:cNvPr>
          <p:cNvSpPr>
            <a:spLocks noGrp="1"/>
          </p:cNvSpPr>
          <p:nvPr>
            <p:ph idx="1"/>
          </p:nvPr>
        </p:nvSpPr>
        <p:spPr>
          <a:xfrm>
            <a:off x="1653363" y="2176272"/>
            <a:ext cx="9367204" cy="4041648"/>
          </a:xfrm>
        </p:spPr>
        <p:txBody>
          <a:bodyPr anchor="t">
            <a:normAutofit/>
          </a:bodyPr>
          <a:lstStyle/>
          <a:p>
            <a:r>
              <a:rPr lang="en-US" sz="2400" dirty="0"/>
              <a:t>The Movies Dataset: </a:t>
            </a:r>
          </a:p>
          <a:p>
            <a:pPr lvl="1"/>
            <a:r>
              <a:rPr lang="en-US" u="sng" dirty="0"/>
              <a:t>https://www.kaggle.com/rounakbanik/the-movies-dataset</a:t>
            </a:r>
            <a:endParaRPr lang="en-US" dirty="0"/>
          </a:p>
          <a:p>
            <a:pPr marL="0" indent="0">
              <a:buNone/>
            </a:pPr>
            <a:endParaRPr lang="en-US" sz="2400" dirty="0"/>
          </a:p>
        </p:txBody>
      </p:sp>
    </p:spTree>
    <p:extLst>
      <p:ext uri="{BB962C8B-B14F-4D97-AF65-F5344CB8AC3E}">
        <p14:creationId xmlns:p14="http://schemas.microsoft.com/office/powerpoint/2010/main" val="220877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a:xfrm>
            <a:off x="1653363" y="365760"/>
            <a:ext cx="9367203" cy="1188720"/>
          </a:xfrm>
        </p:spPr>
        <p:txBody>
          <a:bodyPr>
            <a:normAutofit/>
          </a:bodyPr>
          <a:lstStyle/>
          <a:p>
            <a:r>
              <a:rPr lang="en-US" dirty="0"/>
              <a:t>Coding Approach</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a:xfrm>
            <a:off x="1653363" y="2176272"/>
            <a:ext cx="9367204" cy="4041648"/>
          </a:xfrm>
        </p:spPr>
        <p:txBody>
          <a:bodyPr anchor="t">
            <a:normAutofit/>
          </a:bodyPr>
          <a:lstStyle/>
          <a:p>
            <a:pPr marL="0" indent="0">
              <a:buNone/>
            </a:pPr>
            <a:r>
              <a:rPr lang="en-US" sz="2400" dirty="0"/>
              <a:t>Our coding approach was to break things down into three phases:</a:t>
            </a:r>
          </a:p>
          <a:p>
            <a:r>
              <a:rPr lang="en-US" sz="1600" dirty="0"/>
              <a:t>ETL Phase- we had a single ETL file where we shared ownership. This file performed all of the cleaning and loaded the MongoDB with the final data. Note: we had a “drop table” phase built in so that we could run this multiple times without having data duplicated in the MongoDB. Note: we had to be careful to ensure only one of us was working on the ETL file at a time since it was an </a:t>
            </a:r>
            <a:r>
              <a:rPr lang="en-US" sz="1600" dirty="0" err="1"/>
              <a:t>ipynb</a:t>
            </a:r>
            <a:r>
              <a:rPr lang="en-US" sz="1600" dirty="0"/>
              <a:t> file and these tend to have </a:t>
            </a:r>
            <a:r>
              <a:rPr lang="en-US" sz="1600"/>
              <a:t>git conflicts.</a:t>
            </a:r>
            <a:endParaRPr lang="en-US" sz="1600" dirty="0"/>
          </a:p>
          <a:p>
            <a:r>
              <a:rPr lang="en-US" sz="1600" dirty="0"/>
              <a:t>Base coding of the app.py, layout.html and *.html files for the initial visualizations. This enabled us to all start off with something to work from.</a:t>
            </a:r>
          </a:p>
          <a:p>
            <a:r>
              <a:rPr lang="en-US" sz="1600" dirty="0"/>
              <a:t>Final coding of the app.py and *.</a:t>
            </a:r>
            <a:r>
              <a:rPr lang="en-US" sz="1600" dirty="0" err="1"/>
              <a:t>js</a:t>
            </a:r>
            <a:r>
              <a:rPr lang="en-US" sz="1600" dirty="0"/>
              <a:t> files. We were able to work on app.py at the same time since it is a simple text file and git works well with these. The rest of the files were unique to each visualization so there was not any overlap.</a:t>
            </a:r>
          </a:p>
        </p:txBody>
      </p:sp>
    </p:spTree>
    <p:extLst>
      <p:ext uri="{BB962C8B-B14F-4D97-AF65-F5344CB8AC3E}">
        <p14:creationId xmlns:p14="http://schemas.microsoft.com/office/powerpoint/2010/main" val="407657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a:xfrm>
            <a:off x="1653363" y="365760"/>
            <a:ext cx="9367203" cy="1188720"/>
          </a:xfrm>
        </p:spPr>
        <p:txBody>
          <a:bodyPr>
            <a:normAutofit/>
          </a:bodyPr>
          <a:lstStyle/>
          <a:p>
            <a:r>
              <a:rPr lang="en-US" dirty="0"/>
              <a:t>Data Cleaning &amp; ETL</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a:xfrm>
            <a:off x="1653363" y="2176272"/>
            <a:ext cx="9367204" cy="4041648"/>
          </a:xfrm>
        </p:spPr>
        <p:txBody>
          <a:bodyPr anchor="t">
            <a:normAutofit/>
          </a:bodyPr>
          <a:lstStyle/>
          <a:p>
            <a:r>
              <a:rPr lang="en-US" sz="2400" dirty="0"/>
              <a:t>The data, as seen on Kaggle, seemed clean to start with. We quickly found issues:</a:t>
            </a:r>
          </a:p>
          <a:p>
            <a:pPr lvl="1"/>
            <a:r>
              <a:rPr lang="en-US" sz="1600" dirty="0"/>
              <a:t>Many of the cells embedded in the csv file were chunks of JSON. We needed to use </a:t>
            </a:r>
            <a:r>
              <a:rPr lang="en-US" sz="1600" dirty="0" err="1"/>
              <a:t>ast.literal_eval</a:t>
            </a:r>
            <a:r>
              <a:rPr lang="en-US" sz="1600" dirty="0"/>
              <a:t> and custom functions to pull the actual data out of these.</a:t>
            </a:r>
          </a:p>
          <a:p>
            <a:pPr lvl="2"/>
            <a:r>
              <a:rPr lang="en-US" sz="1200" dirty="0"/>
              <a:t>[{'id': 16, 'name': 'Animation'}, {'id': 35, 'name': 'Comedy'}, {'id': 10751, 'name': 'Family'}]</a:t>
            </a:r>
          </a:p>
          <a:p>
            <a:pPr lvl="1"/>
            <a:r>
              <a:rPr lang="en-US" sz="1600" dirty="0"/>
              <a:t>Many cells were NA so, running </a:t>
            </a:r>
            <a:r>
              <a:rPr lang="en-US" sz="1600" dirty="0" err="1"/>
              <a:t>dropna</a:t>
            </a:r>
            <a:r>
              <a:rPr lang="en-US" sz="1600" dirty="0"/>
              <a:t> too early in the cleaning flow took our dataset from 45000 entries down to 600.</a:t>
            </a:r>
          </a:p>
          <a:p>
            <a:pPr lvl="1"/>
            <a:r>
              <a:rPr lang="en-US" sz="1600" dirty="0"/>
              <a:t>The ID fields in one csv were strings while they were integers in another. We had to do conversion to get them both to integers before attempting the join on the tables. This was further complicated by some of the ID’s being NA so a simple </a:t>
            </a:r>
            <a:r>
              <a:rPr lang="en-US" sz="1600" dirty="0" err="1"/>
              <a:t>astype</a:t>
            </a:r>
            <a:r>
              <a:rPr lang="en-US" sz="1600" dirty="0"/>
              <a:t> command would not work.</a:t>
            </a:r>
          </a:p>
        </p:txBody>
      </p:sp>
    </p:spTree>
    <p:extLst>
      <p:ext uri="{BB962C8B-B14F-4D97-AF65-F5344CB8AC3E}">
        <p14:creationId xmlns:p14="http://schemas.microsoft.com/office/powerpoint/2010/main" val="294642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Word Cloud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a:bodyPr>
          <a:lstStyle/>
          <a:p>
            <a:pPr marL="0" indent="0">
              <a:buNone/>
            </a:pPr>
            <a:r>
              <a:rPr lang="en-US" sz="2400" dirty="0"/>
              <a:t>The idea was that it would be interesting to see the word cloud generated from the keywords associated with each movie when filtering for the movie genre. </a:t>
            </a:r>
          </a:p>
          <a:p>
            <a:r>
              <a:rPr lang="en-US" sz="2400" dirty="0"/>
              <a:t>Note: some movies are associated with more than one genre. </a:t>
            </a:r>
          </a:p>
          <a:p>
            <a:r>
              <a:rPr lang="en-US" sz="2400" dirty="0"/>
              <a:t>The cloud.js library is an open source word cloud generation library that we got from bl.ocks.org. This library used an older version of D3 so we enabled each visualization to be able to uniquely select the D3 version since other visualizations needed the latest version.</a:t>
            </a:r>
          </a:p>
        </p:txBody>
      </p:sp>
    </p:spTree>
    <p:extLst>
      <p:ext uri="{BB962C8B-B14F-4D97-AF65-F5344CB8AC3E}">
        <p14:creationId xmlns:p14="http://schemas.microsoft.com/office/powerpoint/2010/main" val="1350475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568</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Movie Maps</vt:lpstr>
      <vt:lpstr>Explanation of topic</vt:lpstr>
      <vt:lpstr>Data Sources</vt:lpstr>
      <vt:lpstr>Coding Approach</vt:lpstr>
      <vt:lpstr>Data Cleaning &amp; ETL</vt:lpstr>
      <vt:lpstr>Word Cloud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Poverty</dc:title>
  <dc:creator>Cora Micsunescu</dc:creator>
  <cp:lastModifiedBy>Galloway, Sean</cp:lastModifiedBy>
  <cp:revision>7</cp:revision>
  <dcterms:created xsi:type="dcterms:W3CDTF">2020-11-21T02:23:32Z</dcterms:created>
  <dcterms:modified xsi:type="dcterms:W3CDTF">2021-02-19T19:42:55Z</dcterms:modified>
</cp:coreProperties>
</file>