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77" r:id="rId3"/>
    <p:sldId id="274" r:id="rId4"/>
    <p:sldId id="278" r:id="rId5"/>
    <p:sldId id="275" r:id="rId6"/>
    <p:sldId id="279" r:id="rId7"/>
    <p:sldId id="282" r:id="rId8"/>
    <p:sldId id="27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044021B-9139-4B90-8970-84D2810F7734}" v="4" dt="2021-02-19T19:34:58.55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5266"/>
    <p:restoredTop sz="97363"/>
  </p:normalViewPr>
  <p:slideViewPr>
    <p:cSldViewPr snapToGrid="0" snapToObjects="1">
      <p:cViewPr varScale="1">
        <p:scale>
          <a:sx n="128" d="100"/>
          <a:sy n="128" d="100"/>
        </p:scale>
        <p:origin x="1472" y="176"/>
      </p:cViewPr>
      <p:guideLst/>
    </p:cSldViewPr>
  </p:slideViewPr>
  <p:notesTextViewPr>
    <p:cViewPr>
      <p:scale>
        <a:sx n="1" d="1"/>
        <a:sy n="1" d="1"/>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alloway, Sean" userId="bd4be2bb-e703-4c47-a458-a89298e08615" providerId="ADAL" clId="{6044021B-9139-4B90-8970-84D2810F7734}"/>
    <pc:docChg chg="custSel addSld delSld modSld sldOrd">
      <pc:chgData name="Galloway, Sean" userId="bd4be2bb-e703-4c47-a458-a89298e08615" providerId="ADAL" clId="{6044021B-9139-4B90-8970-84D2810F7734}" dt="2021-02-23T12:56:57.528" v="2791"/>
      <pc:docMkLst>
        <pc:docMk/>
      </pc:docMkLst>
      <pc:sldChg chg="modSp mod">
        <pc:chgData name="Galloway, Sean" userId="bd4be2bb-e703-4c47-a458-a89298e08615" providerId="ADAL" clId="{6044021B-9139-4B90-8970-84D2810F7734}" dt="2021-02-19T18:24:01.586" v="41" actId="20577"/>
        <pc:sldMkLst>
          <pc:docMk/>
          <pc:sldMk cId="1609191223" sldId="256"/>
        </pc:sldMkLst>
        <pc:spChg chg="mod">
          <ac:chgData name="Galloway, Sean" userId="bd4be2bb-e703-4c47-a458-a89298e08615" providerId="ADAL" clId="{6044021B-9139-4B90-8970-84D2810F7734}" dt="2021-02-19T18:23:21.449" v="9" actId="20577"/>
          <ac:spMkLst>
            <pc:docMk/>
            <pc:sldMk cId="1609191223" sldId="256"/>
            <ac:spMk id="2" creationId="{08B4FC72-D459-3D40-8749-419C65FF2352}"/>
          </ac:spMkLst>
        </pc:spChg>
        <pc:spChg chg="mod">
          <ac:chgData name="Galloway, Sean" userId="bd4be2bb-e703-4c47-a458-a89298e08615" providerId="ADAL" clId="{6044021B-9139-4B90-8970-84D2810F7734}" dt="2021-02-19T18:24:01.586" v="41" actId="20577"/>
          <ac:spMkLst>
            <pc:docMk/>
            <pc:sldMk cId="1609191223" sldId="256"/>
            <ac:spMk id="3" creationId="{A2BC13F8-ADAD-9843-BE48-03C304AEBB5D}"/>
          </ac:spMkLst>
        </pc:spChg>
      </pc:sldChg>
      <pc:sldChg chg="del">
        <pc:chgData name="Galloway, Sean" userId="bd4be2bb-e703-4c47-a458-a89298e08615" providerId="ADAL" clId="{6044021B-9139-4B90-8970-84D2810F7734}" dt="2021-02-19T18:52:45.365" v="529" actId="2696"/>
        <pc:sldMkLst>
          <pc:docMk/>
          <pc:sldMk cId="4097152298" sldId="258"/>
        </pc:sldMkLst>
      </pc:sldChg>
      <pc:sldChg chg="del">
        <pc:chgData name="Galloway, Sean" userId="bd4be2bb-e703-4c47-a458-a89298e08615" providerId="ADAL" clId="{6044021B-9139-4B90-8970-84D2810F7734}" dt="2021-02-19T19:08:26.978" v="1238" actId="2696"/>
        <pc:sldMkLst>
          <pc:docMk/>
          <pc:sldMk cId="1897650247" sldId="259"/>
        </pc:sldMkLst>
      </pc:sldChg>
      <pc:sldChg chg="del">
        <pc:chgData name="Galloway, Sean" userId="bd4be2bb-e703-4c47-a458-a89298e08615" providerId="ADAL" clId="{6044021B-9139-4B90-8970-84D2810F7734}" dt="2021-02-19T18:52:40.384" v="528" actId="2696"/>
        <pc:sldMkLst>
          <pc:docMk/>
          <pc:sldMk cId="342459698" sldId="261"/>
        </pc:sldMkLst>
      </pc:sldChg>
      <pc:sldChg chg="del">
        <pc:chgData name="Galloway, Sean" userId="bd4be2bb-e703-4c47-a458-a89298e08615" providerId="ADAL" clId="{6044021B-9139-4B90-8970-84D2810F7734}" dt="2021-02-19T19:08:54.310" v="1241" actId="2696"/>
        <pc:sldMkLst>
          <pc:docMk/>
          <pc:sldMk cId="2278268001" sldId="262"/>
        </pc:sldMkLst>
      </pc:sldChg>
      <pc:sldChg chg="del">
        <pc:chgData name="Galloway, Sean" userId="bd4be2bb-e703-4c47-a458-a89298e08615" providerId="ADAL" clId="{6044021B-9139-4B90-8970-84D2810F7734}" dt="2021-02-19T19:08:48.503" v="1240" actId="2696"/>
        <pc:sldMkLst>
          <pc:docMk/>
          <pc:sldMk cId="3157523059" sldId="263"/>
        </pc:sldMkLst>
      </pc:sldChg>
      <pc:sldChg chg="del">
        <pc:chgData name="Galloway, Sean" userId="bd4be2bb-e703-4c47-a458-a89298e08615" providerId="ADAL" clId="{6044021B-9139-4B90-8970-84D2810F7734}" dt="2021-02-19T19:09:06.293" v="1242" actId="2696"/>
        <pc:sldMkLst>
          <pc:docMk/>
          <pc:sldMk cId="1175564477" sldId="264"/>
        </pc:sldMkLst>
      </pc:sldChg>
      <pc:sldChg chg="del">
        <pc:chgData name="Galloway, Sean" userId="bd4be2bb-e703-4c47-a458-a89298e08615" providerId="ADAL" clId="{6044021B-9139-4B90-8970-84D2810F7734}" dt="2021-02-19T19:09:06.293" v="1242" actId="2696"/>
        <pc:sldMkLst>
          <pc:docMk/>
          <pc:sldMk cId="938042992" sldId="266"/>
        </pc:sldMkLst>
      </pc:sldChg>
      <pc:sldChg chg="del">
        <pc:chgData name="Galloway, Sean" userId="bd4be2bb-e703-4c47-a458-a89298e08615" providerId="ADAL" clId="{6044021B-9139-4B90-8970-84D2810F7734}" dt="2021-02-19T19:09:14.130" v="1243" actId="2696"/>
        <pc:sldMkLst>
          <pc:docMk/>
          <pc:sldMk cId="3639500199" sldId="267"/>
        </pc:sldMkLst>
      </pc:sldChg>
      <pc:sldChg chg="del">
        <pc:chgData name="Galloway, Sean" userId="bd4be2bb-e703-4c47-a458-a89298e08615" providerId="ADAL" clId="{6044021B-9139-4B90-8970-84D2810F7734}" dt="2021-02-19T19:09:06.293" v="1242" actId="2696"/>
        <pc:sldMkLst>
          <pc:docMk/>
          <pc:sldMk cId="3443678674" sldId="269"/>
        </pc:sldMkLst>
      </pc:sldChg>
      <pc:sldChg chg="del">
        <pc:chgData name="Galloway, Sean" userId="bd4be2bb-e703-4c47-a458-a89298e08615" providerId="ADAL" clId="{6044021B-9139-4B90-8970-84D2810F7734}" dt="2021-02-19T19:09:44.114" v="1246" actId="2696"/>
        <pc:sldMkLst>
          <pc:docMk/>
          <pc:sldMk cId="4206593396" sldId="270"/>
        </pc:sldMkLst>
      </pc:sldChg>
      <pc:sldChg chg="del">
        <pc:chgData name="Galloway, Sean" userId="bd4be2bb-e703-4c47-a458-a89298e08615" providerId="ADAL" clId="{6044021B-9139-4B90-8970-84D2810F7734}" dt="2021-02-19T19:09:29.725" v="1245" actId="2696"/>
        <pc:sldMkLst>
          <pc:docMk/>
          <pc:sldMk cId="3994172782" sldId="271"/>
        </pc:sldMkLst>
      </pc:sldChg>
      <pc:sldChg chg="del">
        <pc:chgData name="Galloway, Sean" userId="bd4be2bb-e703-4c47-a458-a89298e08615" providerId="ADAL" clId="{6044021B-9139-4B90-8970-84D2810F7734}" dt="2021-02-19T19:09:23.714" v="1244" actId="2696"/>
        <pc:sldMkLst>
          <pc:docMk/>
          <pc:sldMk cId="3698350479" sldId="272"/>
        </pc:sldMkLst>
      </pc:sldChg>
      <pc:sldChg chg="modSp mod">
        <pc:chgData name="Galloway, Sean" userId="bd4be2bb-e703-4c47-a458-a89298e08615" providerId="ADAL" clId="{6044021B-9139-4B90-8970-84D2810F7734}" dt="2021-02-19T19:34:12.745" v="1796" actId="20577"/>
        <pc:sldMkLst>
          <pc:docMk/>
          <pc:sldMk cId="1350475094" sldId="273"/>
        </pc:sldMkLst>
        <pc:spChg chg="mod">
          <ac:chgData name="Galloway, Sean" userId="bd4be2bb-e703-4c47-a458-a89298e08615" providerId="ADAL" clId="{6044021B-9139-4B90-8970-84D2810F7734}" dt="2021-02-19T19:13:13.025" v="1258" actId="20577"/>
          <ac:spMkLst>
            <pc:docMk/>
            <pc:sldMk cId="1350475094" sldId="273"/>
            <ac:spMk id="2" creationId="{7176A5A4-38EE-D340-912D-5E5B338887E7}"/>
          </ac:spMkLst>
        </pc:spChg>
        <pc:spChg chg="mod">
          <ac:chgData name="Galloway, Sean" userId="bd4be2bb-e703-4c47-a458-a89298e08615" providerId="ADAL" clId="{6044021B-9139-4B90-8970-84D2810F7734}" dt="2021-02-19T19:34:12.745" v="1796" actId="20577"/>
          <ac:spMkLst>
            <pc:docMk/>
            <pc:sldMk cId="1350475094" sldId="273"/>
            <ac:spMk id="3" creationId="{EA8B7AEE-53CE-004B-ABF8-67CE77FE573C}"/>
          </ac:spMkLst>
        </pc:spChg>
      </pc:sldChg>
      <pc:sldChg chg="modSp mod">
        <pc:chgData name="Galloway, Sean" userId="bd4be2bb-e703-4c47-a458-a89298e08615" providerId="ADAL" clId="{6044021B-9139-4B90-8970-84D2810F7734}" dt="2021-02-19T18:53:47.886" v="552" actId="5793"/>
        <pc:sldMkLst>
          <pc:docMk/>
          <pc:sldMk cId="2208772676" sldId="274"/>
        </pc:sldMkLst>
        <pc:spChg chg="mod">
          <ac:chgData name="Galloway, Sean" userId="bd4be2bb-e703-4c47-a458-a89298e08615" providerId="ADAL" clId="{6044021B-9139-4B90-8970-84D2810F7734}" dt="2021-02-19T18:53:47.886" v="552" actId="5793"/>
          <ac:spMkLst>
            <pc:docMk/>
            <pc:sldMk cId="2208772676" sldId="274"/>
            <ac:spMk id="3" creationId="{FCB744C6-7571-E74E-A95E-B33FC0DDE21C}"/>
          </ac:spMkLst>
        </pc:spChg>
      </pc:sldChg>
      <pc:sldChg chg="modSp mod">
        <pc:chgData name="Galloway, Sean" userId="bd4be2bb-e703-4c47-a458-a89298e08615" providerId="ADAL" clId="{6044021B-9139-4B90-8970-84D2810F7734}" dt="2021-02-19T19:07:25.209" v="1237"/>
        <pc:sldMkLst>
          <pc:docMk/>
          <pc:sldMk cId="2946427430" sldId="275"/>
        </pc:sldMkLst>
        <pc:spChg chg="mod">
          <ac:chgData name="Galloway, Sean" userId="bd4be2bb-e703-4c47-a458-a89298e08615" providerId="ADAL" clId="{6044021B-9139-4B90-8970-84D2810F7734}" dt="2021-02-19T18:56:21.817" v="560" actId="20577"/>
          <ac:spMkLst>
            <pc:docMk/>
            <pc:sldMk cId="2946427430" sldId="275"/>
            <ac:spMk id="2" creationId="{3E5534ED-35EA-A149-BEC2-E0076B965B2C}"/>
          </ac:spMkLst>
        </pc:spChg>
        <pc:spChg chg="mod">
          <ac:chgData name="Galloway, Sean" userId="bd4be2bb-e703-4c47-a458-a89298e08615" providerId="ADAL" clId="{6044021B-9139-4B90-8970-84D2810F7734}" dt="2021-02-19T19:07:25.209" v="1237"/>
          <ac:spMkLst>
            <pc:docMk/>
            <pc:sldMk cId="2946427430" sldId="275"/>
            <ac:spMk id="3" creationId="{9C6CB3F0-ED25-D842-9052-96A683255F78}"/>
          </ac:spMkLst>
        </pc:spChg>
      </pc:sldChg>
      <pc:sldChg chg="del">
        <pc:chgData name="Galloway, Sean" userId="bd4be2bb-e703-4c47-a458-a89298e08615" providerId="ADAL" clId="{6044021B-9139-4B90-8970-84D2810F7734}" dt="2021-02-19T19:08:39.210" v="1239" actId="2696"/>
        <pc:sldMkLst>
          <pc:docMk/>
          <pc:sldMk cId="88982112" sldId="276"/>
        </pc:sldMkLst>
      </pc:sldChg>
      <pc:sldChg chg="modSp mod">
        <pc:chgData name="Galloway, Sean" userId="bd4be2bb-e703-4c47-a458-a89298e08615" providerId="ADAL" clId="{6044021B-9139-4B90-8970-84D2810F7734}" dt="2021-02-19T18:52:12.249" v="527" actId="20577"/>
        <pc:sldMkLst>
          <pc:docMk/>
          <pc:sldMk cId="2183148855" sldId="277"/>
        </pc:sldMkLst>
        <pc:spChg chg="mod">
          <ac:chgData name="Galloway, Sean" userId="bd4be2bb-e703-4c47-a458-a89298e08615" providerId="ADAL" clId="{6044021B-9139-4B90-8970-84D2810F7734}" dt="2021-02-19T18:52:12.249" v="527" actId="20577"/>
          <ac:spMkLst>
            <pc:docMk/>
            <pc:sldMk cId="2183148855" sldId="277"/>
            <ac:spMk id="3" creationId="{75D9613D-1AE3-3847-9158-E5D7D9D58ED0}"/>
          </ac:spMkLst>
        </pc:spChg>
      </pc:sldChg>
      <pc:sldChg chg="modSp add mod ord">
        <pc:chgData name="Galloway, Sean" userId="bd4be2bb-e703-4c47-a458-a89298e08615" providerId="ADAL" clId="{6044021B-9139-4B90-8970-84D2810F7734}" dt="2021-02-19T19:42:46.821" v="2789" actId="20577"/>
        <pc:sldMkLst>
          <pc:docMk/>
          <pc:sldMk cId="4076570115" sldId="278"/>
        </pc:sldMkLst>
        <pc:spChg chg="mod">
          <ac:chgData name="Galloway, Sean" userId="bd4be2bb-e703-4c47-a458-a89298e08615" providerId="ADAL" clId="{6044021B-9139-4B90-8970-84D2810F7734}" dt="2021-02-19T19:35:14.800" v="1822" actId="20577"/>
          <ac:spMkLst>
            <pc:docMk/>
            <pc:sldMk cId="4076570115" sldId="278"/>
            <ac:spMk id="2" creationId="{3E5534ED-35EA-A149-BEC2-E0076B965B2C}"/>
          </ac:spMkLst>
        </pc:spChg>
        <pc:spChg chg="mod">
          <ac:chgData name="Galloway, Sean" userId="bd4be2bb-e703-4c47-a458-a89298e08615" providerId="ADAL" clId="{6044021B-9139-4B90-8970-84D2810F7734}" dt="2021-02-19T19:42:46.821" v="2789" actId="20577"/>
          <ac:spMkLst>
            <pc:docMk/>
            <pc:sldMk cId="4076570115" sldId="278"/>
            <ac:spMk id="3" creationId="{9C6CB3F0-ED25-D842-9052-96A683255F78}"/>
          </ac:spMkLst>
        </pc:spChg>
      </pc:sldChg>
      <pc:sldChg chg="ord">
        <pc:chgData name="Galloway, Sean" userId="bd4be2bb-e703-4c47-a458-a89298e08615" providerId="ADAL" clId="{6044021B-9139-4B90-8970-84D2810F7734}" dt="2021-02-23T12:56:57.528" v="2791"/>
        <pc:sldMkLst>
          <pc:docMk/>
          <pc:sldMk cId="3480467992" sldId="279"/>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B4E4D9-3B08-2145-9E5F-61AFE9699CC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C14D3BA-5B49-0A46-BAD7-8EDC581F8D3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96437B7-EF11-5B46-B98A-D1911AA210CB}"/>
              </a:ext>
            </a:extLst>
          </p:cNvPr>
          <p:cNvSpPr>
            <a:spLocks noGrp="1"/>
          </p:cNvSpPr>
          <p:nvPr>
            <p:ph type="dt" sz="half" idx="10"/>
          </p:nvPr>
        </p:nvSpPr>
        <p:spPr/>
        <p:txBody>
          <a:bodyPr/>
          <a:lstStyle/>
          <a:p>
            <a:fld id="{FE2819C9-2263-1A43-8F74-E42C80460847}" type="datetimeFigureOut">
              <a:rPr lang="en-US" smtClean="0"/>
              <a:t>2/23/21</a:t>
            </a:fld>
            <a:endParaRPr lang="en-US"/>
          </a:p>
        </p:txBody>
      </p:sp>
      <p:sp>
        <p:nvSpPr>
          <p:cNvPr id="5" name="Footer Placeholder 4">
            <a:extLst>
              <a:ext uri="{FF2B5EF4-FFF2-40B4-BE49-F238E27FC236}">
                <a16:creationId xmlns:a16="http://schemas.microsoft.com/office/drawing/2014/main" id="{2D81C708-4E2B-1245-8AC3-9E512B6F97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2CC3C0-158E-1A40-8BF4-8465934D8325}"/>
              </a:ext>
            </a:extLst>
          </p:cNvPr>
          <p:cNvSpPr>
            <a:spLocks noGrp="1"/>
          </p:cNvSpPr>
          <p:nvPr>
            <p:ph type="sldNum" sz="quarter" idx="12"/>
          </p:nvPr>
        </p:nvSpPr>
        <p:spPr/>
        <p:txBody>
          <a:bodyPr/>
          <a:lstStyle/>
          <a:p>
            <a:fld id="{F302E0A0-BF64-5E4E-B062-986469B66C27}" type="slidenum">
              <a:rPr lang="en-US" smtClean="0"/>
              <a:t>‹#›</a:t>
            </a:fld>
            <a:endParaRPr lang="en-US"/>
          </a:p>
        </p:txBody>
      </p:sp>
    </p:spTree>
    <p:extLst>
      <p:ext uri="{BB962C8B-B14F-4D97-AF65-F5344CB8AC3E}">
        <p14:creationId xmlns:p14="http://schemas.microsoft.com/office/powerpoint/2010/main" val="6800988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603AB7-AE73-B244-B57C-C6D58AE0619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072F5C0-5A78-414C-A644-FC586E6D21C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889E98D-D2A1-EB43-B49E-2065EAC7C9F7}"/>
              </a:ext>
            </a:extLst>
          </p:cNvPr>
          <p:cNvSpPr>
            <a:spLocks noGrp="1"/>
          </p:cNvSpPr>
          <p:nvPr>
            <p:ph type="dt" sz="half" idx="10"/>
          </p:nvPr>
        </p:nvSpPr>
        <p:spPr/>
        <p:txBody>
          <a:bodyPr/>
          <a:lstStyle/>
          <a:p>
            <a:fld id="{FE2819C9-2263-1A43-8F74-E42C80460847}" type="datetimeFigureOut">
              <a:rPr lang="en-US" smtClean="0"/>
              <a:t>2/23/21</a:t>
            </a:fld>
            <a:endParaRPr lang="en-US"/>
          </a:p>
        </p:txBody>
      </p:sp>
      <p:sp>
        <p:nvSpPr>
          <p:cNvPr id="5" name="Footer Placeholder 4">
            <a:extLst>
              <a:ext uri="{FF2B5EF4-FFF2-40B4-BE49-F238E27FC236}">
                <a16:creationId xmlns:a16="http://schemas.microsoft.com/office/drawing/2014/main" id="{906F6C32-DADA-E044-936A-42E7ADED97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98EF1B-A992-494D-89E3-2F33468506A5}"/>
              </a:ext>
            </a:extLst>
          </p:cNvPr>
          <p:cNvSpPr>
            <a:spLocks noGrp="1"/>
          </p:cNvSpPr>
          <p:nvPr>
            <p:ph type="sldNum" sz="quarter" idx="12"/>
          </p:nvPr>
        </p:nvSpPr>
        <p:spPr/>
        <p:txBody>
          <a:bodyPr/>
          <a:lstStyle/>
          <a:p>
            <a:fld id="{F302E0A0-BF64-5E4E-B062-986469B66C27}" type="slidenum">
              <a:rPr lang="en-US" smtClean="0"/>
              <a:t>‹#›</a:t>
            </a:fld>
            <a:endParaRPr lang="en-US"/>
          </a:p>
        </p:txBody>
      </p:sp>
    </p:spTree>
    <p:extLst>
      <p:ext uri="{BB962C8B-B14F-4D97-AF65-F5344CB8AC3E}">
        <p14:creationId xmlns:p14="http://schemas.microsoft.com/office/powerpoint/2010/main" val="15322138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8C888CC-F2B3-B149-8551-0F6F88B6077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7787EB6-B85A-484C-ABE6-4469DC781DB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708465E-8674-D348-8AD8-C76825310DAD}"/>
              </a:ext>
            </a:extLst>
          </p:cNvPr>
          <p:cNvSpPr>
            <a:spLocks noGrp="1"/>
          </p:cNvSpPr>
          <p:nvPr>
            <p:ph type="dt" sz="half" idx="10"/>
          </p:nvPr>
        </p:nvSpPr>
        <p:spPr/>
        <p:txBody>
          <a:bodyPr/>
          <a:lstStyle/>
          <a:p>
            <a:fld id="{FE2819C9-2263-1A43-8F74-E42C80460847}" type="datetimeFigureOut">
              <a:rPr lang="en-US" smtClean="0"/>
              <a:t>2/23/21</a:t>
            </a:fld>
            <a:endParaRPr lang="en-US"/>
          </a:p>
        </p:txBody>
      </p:sp>
      <p:sp>
        <p:nvSpPr>
          <p:cNvPr id="5" name="Footer Placeholder 4">
            <a:extLst>
              <a:ext uri="{FF2B5EF4-FFF2-40B4-BE49-F238E27FC236}">
                <a16:creationId xmlns:a16="http://schemas.microsoft.com/office/drawing/2014/main" id="{9ED4B2DD-4ACB-7948-8F7C-50ADC1A68B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355D3AF-0B8F-F341-B634-75C6D1359BF1}"/>
              </a:ext>
            </a:extLst>
          </p:cNvPr>
          <p:cNvSpPr>
            <a:spLocks noGrp="1"/>
          </p:cNvSpPr>
          <p:nvPr>
            <p:ph type="sldNum" sz="quarter" idx="12"/>
          </p:nvPr>
        </p:nvSpPr>
        <p:spPr/>
        <p:txBody>
          <a:bodyPr/>
          <a:lstStyle/>
          <a:p>
            <a:fld id="{F302E0A0-BF64-5E4E-B062-986469B66C27}" type="slidenum">
              <a:rPr lang="en-US" smtClean="0"/>
              <a:t>‹#›</a:t>
            </a:fld>
            <a:endParaRPr lang="en-US"/>
          </a:p>
        </p:txBody>
      </p:sp>
    </p:spTree>
    <p:extLst>
      <p:ext uri="{BB962C8B-B14F-4D97-AF65-F5344CB8AC3E}">
        <p14:creationId xmlns:p14="http://schemas.microsoft.com/office/powerpoint/2010/main" val="15356834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F7F3E1-36B4-8043-BC94-59F68CC5C16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EDBE5DB-13BA-1C43-A347-FA99CCF91EE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8DABEF-75B6-CB49-BE25-B0B0AC84D6D5}"/>
              </a:ext>
            </a:extLst>
          </p:cNvPr>
          <p:cNvSpPr>
            <a:spLocks noGrp="1"/>
          </p:cNvSpPr>
          <p:nvPr>
            <p:ph type="dt" sz="half" idx="10"/>
          </p:nvPr>
        </p:nvSpPr>
        <p:spPr/>
        <p:txBody>
          <a:bodyPr/>
          <a:lstStyle/>
          <a:p>
            <a:fld id="{FE2819C9-2263-1A43-8F74-E42C80460847}" type="datetimeFigureOut">
              <a:rPr lang="en-US" smtClean="0"/>
              <a:t>2/23/21</a:t>
            </a:fld>
            <a:endParaRPr lang="en-US"/>
          </a:p>
        </p:txBody>
      </p:sp>
      <p:sp>
        <p:nvSpPr>
          <p:cNvPr id="5" name="Footer Placeholder 4">
            <a:extLst>
              <a:ext uri="{FF2B5EF4-FFF2-40B4-BE49-F238E27FC236}">
                <a16:creationId xmlns:a16="http://schemas.microsoft.com/office/drawing/2014/main" id="{5CC9DBF0-0D38-754A-B140-A1A50CB9B1A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778EDB1-BB72-1A41-A9AC-66E2AFDB6FE9}"/>
              </a:ext>
            </a:extLst>
          </p:cNvPr>
          <p:cNvSpPr>
            <a:spLocks noGrp="1"/>
          </p:cNvSpPr>
          <p:nvPr>
            <p:ph type="sldNum" sz="quarter" idx="12"/>
          </p:nvPr>
        </p:nvSpPr>
        <p:spPr/>
        <p:txBody>
          <a:bodyPr/>
          <a:lstStyle/>
          <a:p>
            <a:fld id="{F302E0A0-BF64-5E4E-B062-986469B66C27}" type="slidenum">
              <a:rPr lang="en-US" smtClean="0"/>
              <a:t>‹#›</a:t>
            </a:fld>
            <a:endParaRPr lang="en-US"/>
          </a:p>
        </p:txBody>
      </p:sp>
    </p:spTree>
    <p:extLst>
      <p:ext uri="{BB962C8B-B14F-4D97-AF65-F5344CB8AC3E}">
        <p14:creationId xmlns:p14="http://schemas.microsoft.com/office/powerpoint/2010/main" val="35130004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4C84F3-C85D-0340-B31B-88AECA93F0E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C4A6A3C-4FA6-3849-84C2-3B7F3E88194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CA7BE76-4929-D944-94AC-F0012F68D6C2}"/>
              </a:ext>
            </a:extLst>
          </p:cNvPr>
          <p:cNvSpPr>
            <a:spLocks noGrp="1"/>
          </p:cNvSpPr>
          <p:nvPr>
            <p:ph type="dt" sz="half" idx="10"/>
          </p:nvPr>
        </p:nvSpPr>
        <p:spPr/>
        <p:txBody>
          <a:bodyPr/>
          <a:lstStyle/>
          <a:p>
            <a:fld id="{FE2819C9-2263-1A43-8F74-E42C80460847}" type="datetimeFigureOut">
              <a:rPr lang="en-US" smtClean="0"/>
              <a:t>2/23/21</a:t>
            </a:fld>
            <a:endParaRPr lang="en-US"/>
          </a:p>
        </p:txBody>
      </p:sp>
      <p:sp>
        <p:nvSpPr>
          <p:cNvPr id="5" name="Footer Placeholder 4">
            <a:extLst>
              <a:ext uri="{FF2B5EF4-FFF2-40B4-BE49-F238E27FC236}">
                <a16:creationId xmlns:a16="http://schemas.microsoft.com/office/drawing/2014/main" id="{9AE74A02-B755-324A-AF3B-7DB99F440D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115679-E4F1-8E48-BF02-88E0FFEF7A52}"/>
              </a:ext>
            </a:extLst>
          </p:cNvPr>
          <p:cNvSpPr>
            <a:spLocks noGrp="1"/>
          </p:cNvSpPr>
          <p:nvPr>
            <p:ph type="sldNum" sz="quarter" idx="12"/>
          </p:nvPr>
        </p:nvSpPr>
        <p:spPr/>
        <p:txBody>
          <a:bodyPr/>
          <a:lstStyle/>
          <a:p>
            <a:fld id="{F302E0A0-BF64-5E4E-B062-986469B66C27}" type="slidenum">
              <a:rPr lang="en-US" smtClean="0"/>
              <a:t>‹#›</a:t>
            </a:fld>
            <a:endParaRPr lang="en-US"/>
          </a:p>
        </p:txBody>
      </p:sp>
    </p:spTree>
    <p:extLst>
      <p:ext uri="{BB962C8B-B14F-4D97-AF65-F5344CB8AC3E}">
        <p14:creationId xmlns:p14="http://schemas.microsoft.com/office/powerpoint/2010/main" val="22679451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A7E1A-A22F-9C4D-A69F-3AD12536A2E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8DD01C1-2012-BA4E-B7C7-094BFD539ED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490EF70-0DAC-C447-AC6C-174AC754697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BA71134-B6A0-7040-A49A-DB4CDB261DF2}"/>
              </a:ext>
            </a:extLst>
          </p:cNvPr>
          <p:cNvSpPr>
            <a:spLocks noGrp="1"/>
          </p:cNvSpPr>
          <p:nvPr>
            <p:ph type="dt" sz="half" idx="10"/>
          </p:nvPr>
        </p:nvSpPr>
        <p:spPr/>
        <p:txBody>
          <a:bodyPr/>
          <a:lstStyle/>
          <a:p>
            <a:fld id="{FE2819C9-2263-1A43-8F74-E42C80460847}" type="datetimeFigureOut">
              <a:rPr lang="en-US" smtClean="0"/>
              <a:t>2/23/21</a:t>
            </a:fld>
            <a:endParaRPr lang="en-US"/>
          </a:p>
        </p:txBody>
      </p:sp>
      <p:sp>
        <p:nvSpPr>
          <p:cNvPr id="6" name="Footer Placeholder 5">
            <a:extLst>
              <a:ext uri="{FF2B5EF4-FFF2-40B4-BE49-F238E27FC236}">
                <a16:creationId xmlns:a16="http://schemas.microsoft.com/office/drawing/2014/main" id="{65B87D46-FD4F-AD4D-A376-C8E048E26DE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6FA7F30-226D-CE48-8875-D7D15B4165BC}"/>
              </a:ext>
            </a:extLst>
          </p:cNvPr>
          <p:cNvSpPr>
            <a:spLocks noGrp="1"/>
          </p:cNvSpPr>
          <p:nvPr>
            <p:ph type="sldNum" sz="quarter" idx="12"/>
          </p:nvPr>
        </p:nvSpPr>
        <p:spPr/>
        <p:txBody>
          <a:bodyPr/>
          <a:lstStyle/>
          <a:p>
            <a:fld id="{F302E0A0-BF64-5E4E-B062-986469B66C27}" type="slidenum">
              <a:rPr lang="en-US" smtClean="0"/>
              <a:t>‹#›</a:t>
            </a:fld>
            <a:endParaRPr lang="en-US"/>
          </a:p>
        </p:txBody>
      </p:sp>
    </p:spTree>
    <p:extLst>
      <p:ext uri="{BB962C8B-B14F-4D97-AF65-F5344CB8AC3E}">
        <p14:creationId xmlns:p14="http://schemas.microsoft.com/office/powerpoint/2010/main" val="1227590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1BC997-3EA4-A444-B8DD-4F4F4FF710D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2839628-0EE5-7644-A4C0-2FFACB86E45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8DB3FFF-1506-9C44-9E2C-D18081D2531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2E27159-C2BF-B340-A55F-964150E5EF2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920E66C-0360-4345-9F81-C3433A8A65B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3C70967-D375-8946-8E82-B8B186A886EB}"/>
              </a:ext>
            </a:extLst>
          </p:cNvPr>
          <p:cNvSpPr>
            <a:spLocks noGrp="1"/>
          </p:cNvSpPr>
          <p:nvPr>
            <p:ph type="dt" sz="half" idx="10"/>
          </p:nvPr>
        </p:nvSpPr>
        <p:spPr/>
        <p:txBody>
          <a:bodyPr/>
          <a:lstStyle/>
          <a:p>
            <a:fld id="{FE2819C9-2263-1A43-8F74-E42C80460847}" type="datetimeFigureOut">
              <a:rPr lang="en-US" smtClean="0"/>
              <a:t>2/23/21</a:t>
            </a:fld>
            <a:endParaRPr lang="en-US"/>
          </a:p>
        </p:txBody>
      </p:sp>
      <p:sp>
        <p:nvSpPr>
          <p:cNvPr id="8" name="Footer Placeholder 7">
            <a:extLst>
              <a:ext uri="{FF2B5EF4-FFF2-40B4-BE49-F238E27FC236}">
                <a16:creationId xmlns:a16="http://schemas.microsoft.com/office/drawing/2014/main" id="{A03EA31F-3DAE-0C42-8B14-112FA7AD418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EFDD0C8-B675-B346-BAE3-4D97196CB53D}"/>
              </a:ext>
            </a:extLst>
          </p:cNvPr>
          <p:cNvSpPr>
            <a:spLocks noGrp="1"/>
          </p:cNvSpPr>
          <p:nvPr>
            <p:ph type="sldNum" sz="quarter" idx="12"/>
          </p:nvPr>
        </p:nvSpPr>
        <p:spPr/>
        <p:txBody>
          <a:bodyPr/>
          <a:lstStyle/>
          <a:p>
            <a:fld id="{F302E0A0-BF64-5E4E-B062-986469B66C27}" type="slidenum">
              <a:rPr lang="en-US" smtClean="0"/>
              <a:t>‹#›</a:t>
            </a:fld>
            <a:endParaRPr lang="en-US"/>
          </a:p>
        </p:txBody>
      </p:sp>
    </p:spTree>
    <p:extLst>
      <p:ext uri="{BB962C8B-B14F-4D97-AF65-F5344CB8AC3E}">
        <p14:creationId xmlns:p14="http://schemas.microsoft.com/office/powerpoint/2010/main" val="41214182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401E7-C5FB-9B48-B1C5-F03EFBB3EC0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D63809C-AE89-E945-BA01-5C4D49C6BAC3}"/>
              </a:ext>
            </a:extLst>
          </p:cNvPr>
          <p:cNvSpPr>
            <a:spLocks noGrp="1"/>
          </p:cNvSpPr>
          <p:nvPr>
            <p:ph type="dt" sz="half" idx="10"/>
          </p:nvPr>
        </p:nvSpPr>
        <p:spPr/>
        <p:txBody>
          <a:bodyPr/>
          <a:lstStyle/>
          <a:p>
            <a:fld id="{FE2819C9-2263-1A43-8F74-E42C80460847}" type="datetimeFigureOut">
              <a:rPr lang="en-US" smtClean="0"/>
              <a:t>2/23/21</a:t>
            </a:fld>
            <a:endParaRPr lang="en-US"/>
          </a:p>
        </p:txBody>
      </p:sp>
      <p:sp>
        <p:nvSpPr>
          <p:cNvPr id="4" name="Footer Placeholder 3">
            <a:extLst>
              <a:ext uri="{FF2B5EF4-FFF2-40B4-BE49-F238E27FC236}">
                <a16:creationId xmlns:a16="http://schemas.microsoft.com/office/drawing/2014/main" id="{8D7C9F94-ABD9-1142-A3ED-2014E3F383C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62DEE10-367C-384C-8ED3-DD6BD2D8A3C7}"/>
              </a:ext>
            </a:extLst>
          </p:cNvPr>
          <p:cNvSpPr>
            <a:spLocks noGrp="1"/>
          </p:cNvSpPr>
          <p:nvPr>
            <p:ph type="sldNum" sz="quarter" idx="12"/>
          </p:nvPr>
        </p:nvSpPr>
        <p:spPr/>
        <p:txBody>
          <a:bodyPr/>
          <a:lstStyle/>
          <a:p>
            <a:fld id="{F302E0A0-BF64-5E4E-B062-986469B66C27}" type="slidenum">
              <a:rPr lang="en-US" smtClean="0"/>
              <a:t>‹#›</a:t>
            </a:fld>
            <a:endParaRPr lang="en-US"/>
          </a:p>
        </p:txBody>
      </p:sp>
    </p:spTree>
    <p:extLst>
      <p:ext uri="{BB962C8B-B14F-4D97-AF65-F5344CB8AC3E}">
        <p14:creationId xmlns:p14="http://schemas.microsoft.com/office/powerpoint/2010/main" val="40733303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EBF8D69-E7F3-9C46-B9D9-1E2586C80B4C}"/>
              </a:ext>
            </a:extLst>
          </p:cNvPr>
          <p:cNvSpPr>
            <a:spLocks noGrp="1"/>
          </p:cNvSpPr>
          <p:nvPr>
            <p:ph type="dt" sz="half" idx="10"/>
          </p:nvPr>
        </p:nvSpPr>
        <p:spPr/>
        <p:txBody>
          <a:bodyPr/>
          <a:lstStyle/>
          <a:p>
            <a:fld id="{FE2819C9-2263-1A43-8F74-E42C80460847}" type="datetimeFigureOut">
              <a:rPr lang="en-US" smtClean="0"/>
              <a:t>2/23/21</a:t>
            </a:fld>
            <a:endParaRPr lang="en-US"/>
          </a:p>
        </p:txBody>
      </p:sp>
      <p:sp>
        <p:nvSpPr>
          <p:cNvPr id="3" name="Footer Placeholder 2">
            <a:extLst>
              <a:ext uri="{FF2B5EF4-FFF2-40B4-BE49-F238E27FC236}">
                <a16:creationId xmlns:a16="http://schemas.microsoft.com/office/drawing/2014/main" id="{830C7B1E-C113-BF4A-AB47-E508B2F5AEF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6428CFE-536F-504D-BF61-EA191F8CD502}"/>
              </a:ext>
            </a:extLst>
          </p:cNvPr>
          <p:cNvSpPr>
            <a:spLocks noGrp="1"/>
          </p:cNvSpPr>
          <p:nvPr>
            <p:ph type="sldNum" sz="quarter" idx="12"/>
          </p:nvPr>
        </p:nvSpPr>
        <p:spPr/>
        <p:txBody>
          <a:bodyPr/>
          <a:lstStyle/>
          <a:p>
            <a:fld id="{F302E0A0-BF64-5E4E-B062-986469B66C27}" type="slidenum">
              <a:rPr lang="en-US" smtClean="0"/>
              <a:t>‹#›</a:t>
            </a:fld>
            <a:endParaRPr lang="en-US"/>
          </a:p>
        </p:txBody>
      </p:sp>
    </p:spTree>
    <p:extLst>
      <p:ext uri="{BB962C8B-B14F-4D97-AF65-F5344CB8AC3E}">
        <p14:creationId xmlns:p14="http://schemas.microsoft.com/office/powerpoint/2010/main" val="17122773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F349D-DA57-7940-BC60-F18004B25E4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6953E29-69F1-0141-96D4-AE15F7D6AD2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BA0BE5B-E73F-6E43-957D-0972B174AFA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9D5B043-33AC-3141-8D89-E302EBB63FFF}"/>
              </a:ext>
            </a:extLst>
          </p:cNvPr>
          <p:cNvSpPr>
            <a:spLocks noGrp="1"/>
          </p:cNvSpPr>
          <p:nvPr>
            <p:ph type="dt" sz="half" idx="10"/>
          </p:nvPr>
        </p:nvSpPr>
        <p:spPr/>
        <p:txBody>
          <a:bodyPr/>
          <a:lstStyle/>
          <a:p>
            <a:fld id="{FE2819C9-2263-1A43-8F74-E42C80460847}" type="datetimeFigureOut">
              <a:rPr lang="en-US" smtClean="0"/>
              <a:t>2/23/21</a:t>
            </a:fld>
            <a:endParaRPr lang="en-US"/>
          </a:p>
        </p:txBody>
      </p:sp>
      <p:sp>
        <p:nvSpPr>
          <p:cNvPr id="6" name="Footer Placeholder 5">
            <a:extLst>
              <a:ext uri="{FF2B5EF4-FFF2-40B4-BE49-F238E27FC236}">
                <a16:creationId xmlns:a16="http://schemas.microsoft.com/office/drawing/2014/main" id="{7B30D032-9094-1B4C-9C94-322937B07F0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A41D47F-90E0-AF43-901E-35EAED77CB6D}"/>
              </a:ext>
            </a:extLst>
          </p:cNvPr>
          <p:cNvSpPr>
            <a:spLocks noGrp="1"/>
          </p:cNvSpPr>
          <p:nvPr>
            <p:ph type="sldNum" sz="quarter" idx="12"/>
          </p:nvPr>
        </p:nvSpPr>
        <p:spPr/>
        <p:txBody>
          <a:bodyPr/>
          <a:lstStyle/>
          <a:p>
            <a:fld id="{F302E0A0-BF64-5E4E-B062-986469B66C27}" type="slidenum">
              <a:rPr lang="en-US" smtClean="0"/>
              <a:t>‹#›</a:t>
            </a:fld>
            <a:endParaRPr lang="en-US"/>
          </a:p>
        </p:txBody>
      </p:sp>
    </p:spTree>
    <p:extLst>
      <p:ext uri="{BB962C8B-B14F-4D97-AF65-F5344CB8AC3E}">
        <p14:creationId xmlns:p14="http://schemas.microsoft.com/office/powerpoint/2010/main" val="3075229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882DBF-EE32-5145-86BA-823B9945B37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F22FCFB-1E4A-CD4C-824E-2A1F55A4837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74B805E-9B02-B247-8483-F2304E6416A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B103539-F49F-F144-88E6-99DA311DEE9F}"/>
              </a:ext>
            </a:extLst>
          </p:cNvPr>
          <p:cNvSpPr>
            <a:spLocks noGrp="1"/>
          </p:cNvSpPr>
          <p:nvPr>
            <p:ph type="dt" sz="half" idx="10"/>
          </p:nvPr>
        </p:nvSpPr>
        <p:spPr/>
        <p:txBody>
          <a:bodyPr/>
          <a:lstStyle/>
          <a:p>
            <a:fld id="{FE2819C9-2263-1A43-8F74-E42C80460847}" type="datetimeFigureOut">
              <a:rPr lang="en-US" smtClean="0"/>
              <a:t>2/23/21</a:t>
            </a:fld>
            <a:endParaRPr lang="en-US"/>
          </a:p>
        </p:txBody>
      </p:sp>
      <p:sp>
        <p:nvSpPr>
          <p:cNvPr id="6" name="Footer Placeholder 5">
            <a:extLst>
              <a:ext uri="{FF2B5EF4-FFF2-40B4-BE49-F238E27FC236}">
                <a16:creationId xmlns:a16="http://schemas.microsoft.com/office/drawing/2014/main" id="{77DF9D7E-DF83-BF49-9F0B-6172EA55E01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40BB53B-8C36-D540-BDEE-29E1A5F54BFB}"/>
              </a:ext>
            </a:extLst>
          </p:cNvPr>
          <p:cNvSpPr>
            <a:spLocks noGrp="1"/>
          </p:cNvSpPr>
          <p:nvPr>
            <p:ph type="sldNum" sz="quarter" idx="12"/>
          </p:nvPr>
        </p:nvSpPr>
        <p:spPr/>
        <p:txBody>
          <a:bodyPr/>
          <a:lstStyle/>
          <a:p>
            <a:fld id="{F302E0A0-BF64-5E4E-B062-986469B66C27}" type="slidenum">
              <a:rPr lang="en-US" smtClean="0"/>
              <a:t>‹#›</a:t>
            </a:fld>
            <a:endParaRPr lang="en-US"/>
          </a:p>
        </p:txBody>
      </p:sp>
    </p:spTree>
    <p:extLst>
      <p:ext uri="{BB962C8B-B14F-4D97-AF65-F5344CB8AC3E}">
        <p14:creationId xmlns:p14="http://schemas.microsoft.com/office/powerpoint/2010/main" val="34308197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13B0565-0E36-4048-84A1-294B1DD6F05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91F35D1-C693-AF4F-8B93-D9CFE72BFD6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B28B904-6274-1A44-A609-5B3A9E90D02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E2819C9-2263-1A43-8F74-E42C80460847}" type="datetimeFigureOut">
              <a:rPr lang="en-US" smtClean="0"/>
              <a:t>2/23/21</a:t>
            </a:fld>
            <a:endParaRPr lang="en-US"/>
          </a:p>
        </p:txBody>
      </p:sp>
      <p:sp>
        <p:nvSpPr>
          <p:cNvPr id="5" name="Footer Placeholder 4">
            <a:extLst>
              <a:ext uri="{FF2B5EF4-FFF2-40B4-BE49-F238E27FC236}">
                <a16:creationId xmlns:a16="http://schemas.microsoft.com/office/drawing/2014/main" id="{99AEA5A3-FBC3-104A-96E4-6BA2B0D95E4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A67F189-DDCD-7D47-A361-C0710F848B6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02E0A0-BF64-5E4E-B062-986469B66C27}" type="slidenum">
              <a:rPr lang="en-US" smtClean="0"/>
              <a:t>‹#›</a:t>
            </a:fld>
            <a:endParaRPr lang="en-US"/>
          </a:p>
        </p:txBody>
      </p:sp>
    </p:spTree>
    <p:extLst>
      <p:ext uri="{BB962C8B-B14F-4D97-AF65-F5344CB8AC3E}">
        <p14:creationId xmlns:p14="http://schemas.microsoft.com/office/powerpoint/2010/main" val="28256691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34F1179-B481-4F9E-BCA3-AFB972070F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827DC2C4-B485-428A-BF4A-472D2967F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EE04B5EB-F158-4507-90DD-BD23620C7C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8B4FC72-D459-3D40-8749-419C65FF2352}"/>
              </a:ext>
            </a:extLst>
          </p:cNvPr>
          <p:cNvSpPr>
            <a:spLocks noGrp="1"/>
          </p:cNvSpPr>
          <p:nvPr>
            <p:ph type="ctrTitle"/>
          </p:nvPr>
        </p:nvSpPr>
        <p:spPr>
          <a:xfrm>
            <a:off x="1285241" y="1008993"/>
            <a:ext cx="9231410" cy="3542045"/>
          </a:xfrm>
        </p:spPr>
        <p:txBody>
          <a:bodyPr anchor="b">
            <a:normAutofit/>
          </a:bodyPr>
          <a:lstStyle/>
          <a:p>
            <a:pPr algn="l"/>
            <a:r>
              <a:rPr lang="en-US" sz="11500" dirty="0"/>
              <a:t>Movie Visuals</a:t>
            </a:r>
          </a:p>
        </p:txBody>
      </p:sp>
      <p:sp>
        <p:nvSpPr>
          <p:cNvPr id="3" name="Subtitle 2">
            <a:extLst>
              <a:ext uri="{FF2B5EF4-FFF2-40B4-BE49-F238E27FC236}">
                <a16:creationId xmlns:a16="http://schemas.microsoft.com/office/drawing/2014/main" id="{A2BC13F8-ADAD-9843-BE48-03C304AEBB5D}"/>
              </a:ext>
            </a:extLst>
          </p:cNvPr>
          <p:cNvSpPr>
            <a:spLocks noGrp="1"/>
          </p:cNvSpPr>
          <p:nvPr>
            <p:ph type="subTitle" idx="1"/>
          </p:nvPr>
        </p:nvSpPr>
        <p:spPr>
          <a:xfrm>
            <a:off x="1285241" y="4582814"/>
            <a:ext cx="7132335" cy="1312657"/>
          </a:xfrm>
        </p:spPr>
        <p:txBody>
          <a:bodyPr anchor="t">
            <a:normAutofit/>
          </a:bodyPr>
          <a:lstStyle/>
          <a:p>
            <a:pPr algn="l"/>
            <a:r>
              <a:rPr lang="en-US" sz="1900" dirty="0"/>
              <a:t>Project 2</a:t>
            </a:r>
          </a:p>
          <a:p>
            <a:pPr algn="l"/>
            <a:r>
              <a:rPr lang="en-US" sz="1900" dirty="0"/>
              <a:t>February 23, 2021</a:t>
            </a:r>
          </a:p>
          <a:p>
            <a:pPr algn="l"/>
            <a:r>
              <a:rPr lang="en-US" sz="1900" dirty="0"/>
              <a:t>Presenters: Eliot Chen, Sean Galloway, Cora Micsunescu</a:t>
            </a:r>
          </a:p>
        </p:txBody>
      </p:sp>
    </p:spTree>
    <p:extLst>
      <p:ext uri="{BB962C8B-B14F-4D97-AF65-F5344CB8AC3E}">
        <p14:creationId xmlns:p14="http://schemas.microsoft.com/office/powerpoint/2010/main" val="16091912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D60B9-B448-F24B-A665-123D0E38C13B}"/>
              </a:ext>
            </a:extLst>
          </p:cNvPr>
          <p:cNvSpPr>
            <a:spLocks noGrp="1"/>
          </p:cNvSpPr>
          <p:nvPr>
            <p:ph type="title"/>
          </p:nvPr>
        </p:nvSpPr>
        <p:spPr>
          <a:xfrm>
            <a:off x="1653363" y="365760"/>
            <a:ext cx="9367203" cy="1188720"/>
          </a:xfrm>
        </p:spPr>
        <p:txBody>
          <a:bodyPr>
            <a:normAutofit/>
          </a:bodyPr>
          <a:lstStyle/>
          <a:p>
            <a:r>
              <a:rPr lang="en-US" dirty="0"/>
              <a:t>Explanation of topic</a:t>
            </a:r>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75D9613D-1AE3-3847-9158-E5D7D9D58ED0}"/>
              </a:ext>
            </a:extLst>
          </p:cNvPr>
          <p:cNvSpPr>
            <a:spLocks noGrp="1"/>
          </p:cNvSpPr>
          <p:nvPr>
            <p:ph idx="1"/>
          </p:nvPr>
        </p:nvSpPr>
        <p:spPr>
          <a:xfrm>
            <a:off x="1653363" y="2176272"/>
            <a:ext cx="9367204" cy="4041648"/>
          </a:xfrm>
        </p:spPr>
        <p:txBody>
          <a:bodyPr anchor="t">
            <a:normAutofit/>
          </a:bodyPr>
          <a:lstStyle/>
          <a:p>
            <a:r>
              <a:rPr lang="en-US" sz="2400" dirty="0"/>
              <a:t>We thought it would be interesting to produce three unique visualizations based on the Movies Dataset from Kaggle:</a:t>
            </a:r>
          </a:p>
          <a:p>
            <a:pPr lvl="1"/>
            <a:r>
              <a:rPr lang="en-US" sz="2000" dirty="0"/>
              <a:t>A world map showcasing movie production countries that shows a pop-up of the highest-grossing movie for each country.</a:t>
            </a:r>
          </a:p>
          <a:p>
            <a:pPr lvl="1"/>
            <a:r>
              <a:rPr lang="en-US" sz="2000" dirty="0"/>
              <a:t>A scatter plot that compares the movie budget versus profit, with the dots colored based upon the movie genre.</a:t>
            </a:r>
          </a:p>
          <a:p>
            <a:pPr lvl="1"/>
            <a:r>
              <a:rPr lang="en-US" sz="2000" dirty="0"/>
              <a:t>A word cloud based upon the keywords associated with the movies in each of twenty genres.</a:t>
            </a:r>
          </a:p>
        </p:txBody>
      </p:sp>
    </p:spTree>
    <p:extLst>
      <p:ext uri="{BB962C8B-B14F-4D97-AF65-F5344CB8AC3E}">
        <p14:creationId xmlns:p14="http://schemas.microsoft.com/office/powerpoint/2010/main" val="21831488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12233-A6ED-6B42-A050-CBA705B65BA3}"/>
              </a:ext>
            </a:extLst>
          </p:cNvPr>
          <p:cNvSpPr>
            <a:spLocks noGrp="1"/>
          </p:cNvSpPr>
          <p:nvPr>
            <p:ph type="title"/>
          </p:nvPr>
        </p:nvSpPr>
        <p:spPr>
          <a:xfrm>
            <a:off x="1653363" y="365760"/>
            <a:ext cx="9367203" cy="1188720"/>
          </a:xfrm>
        </p:spPr>
        <p:txBody>
          <a:bodyPr>
            <a:normAutofit/>
          </a:bodyPr>
          <a:lstStyle/>
          <a:p>
            <a:r>
              <a:rPr lang="en-US" dirty="0"/>
              <a:t>Data Sources</a:t>
            </a:r>
            <a:endParaRPr lang="en-US"/>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FCB744C6-7571-E74E-A95E-B33FC0DDE21C}"/>
              </a:ext>
            </a:extLst>
          </p:cNvPr>
          <p:cNvSpPr>
            <a:spLocks noGrp="1"/>
          </p:cNvSpPr>
          <p:nvPr>
            <p:ph idx="1"/>
          </p:nvPr>
        </p:nvSpPr>
        <p:spPr>
          <a:xfrm>
            <a:off x="1653363" y="2176272"/>
            <a:ext cx="9367204" cy="4041648"/>
          </a:xfrm>
        </p:spPr>
        <p:txBody>
          <a:bodyPr anchor="t">
            <a:normAutofit/>
          </a:bodyPr>
          <a:lstStyle/>
          <a:p>
            <a:r>
              <a:rPr lang="en-US" sz="2400" dirty="0"/>
              <a:t>The Movies Dataset: </a:t>
            </a:r>
          </a:p>
          <a:p>
            <a:pPr lvl="1"/>
            <a:r>
              <a:rPr lang="en-US" u="sng" dirty="0"/>
              <a:t>https://www.kaggle.com/rounakbanik/the-movies-dataset</a:t>
            </a:r>
            <a:endParaRPr lang="en-US" dirty="0"/>
          </a:p>
          <a:p>
            <a:pPr marL="0" indent="0">
              <a:buNone/>
            </a:pPr>
            <a:endParaRPr lang="en-US" sz="2400" dirty="0"/>
          </a:p>
        </p:txBody>
      </p:sp>
    </p:spTree>
    <p:extLst>
      <p:ext uri="{BB962C8B-B14F-4D97-AF65-F5344CB8AC3E}">
        <p14:creationId xmlns:p14="http://schemas.microsoft.com/office/powerpoint/2010/main" val="22087726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5534ED-35EA-A149-BEC2-E0076B965B2C}"/>
              </a:ext>
            </a:extLst>
          </p:cNvPr>
          <p:cNvSpPr>
            <a:spLocks noGrp="1"/>
          </p:cNvSpPr>
          <p:nvPr>
            <p:ph type="title"/>
          </p:nvPr>
        </p:nvSpPr>
        <p:spPr>
          <a:xfrm>
            <a:off x="1653363" y="365760"/>
            <a:ext cx="9367203" cy="1188720"/>
          </a:xfrm>
        </p:spPr>
        <p:txBody>
          <a:bodyPr>
            <a:normAutofit/>
          </a:bodyPr>
          <a:lstStyle/>
          <a:p>
            <a:r>
              <a:rPr lang="en-US" dirty="0"/>
              <a:t>Coding Approach</a:t>
            </a:r>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9C6CB3F0-ED25-D842-9052-96A683255F78}"/>
              </a:ext>
            </a:extLst>
          </p:cNvPr>
          <p:cNvSpPr>
            <a:spLocks noGrp="1"/>
          </p:cNvSpPr>
          <p:nvPr>
            <p:ph idx="1"/>
          </p:nvPr>
        </p:nvSpPr>
        <p:spPr>
          <a:xfrm>
            <a:off x="1653363" y="2176272"/>
            <a:ext cx="9367204" cy="4041648"/>
          </a:xfrm>
        </p:spPr>
        <p:txBody>
          <a:bodyPr anchor="t">
            <a:normAutofit/>
          </a:bodyPr>
          <a:lstStyle/>
          <a:p>
            <a:pPr marL="0" indent="0">
              <a:buNone/>
            </a:pPr>
            <a:r>
              <a:rPr lang="en-US" sz="2400" dirty="0"/>
              <a:t>Our coding approach was to break things down into three phases:</a:t>
            </a:r>
          </a:p>
          <a:p>
            <a:r>
              <a:rPr lang="en-US" sz="1600" dirty="0"/>
              <a:t>ETL Phase- we had a single ETL file where we shared ownership. This file performed all the cleaning and loaded the MongoDB with the final data. Note: we had a “drop table” phase built in so that we could run this multiple times without having data duplicated in the MongoDB. Note: we had to be careful to ensure only one of us was working on the ETL file at a time since it was an ipynb file and these tend to have git conflicts.</a:t>
            </a:r>
          </a:p>
          <a:p>
            <a:r>
              <a:rPr lang="en-US" sz="1600" dirty="0"/>
              <a:t>Base coding of the app.py, layout.html and *.html files for the initial visualizations. This enabled us to all start off with something to work from.</a:t>
            </a:r>
          </a:p>
          <a:p>
            <a:r>
              <a:rPr lang="en-US" sz="1600" dirty="0"/>
              <a:t>Final coding of the app.py and *.js files. We were able to work on app.py at the same time since it is a simple text file and git works well with these. The rest of the files were unique to each visualization so there was not any overlap.</a:t>
            </a:r>
          </a:p>
        </p:txBody>
      </p:sp>
    </p:spTree>
    <p:extLst>
      <p:ext uri="{BB962C8B-B14F-4D97-AF65-F5344CB8AC3E}">
        <p14:creationId xmlns:p14="http://schemas.microsoft.com/office/powerpoint/2010/main" val="40765701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5534ED-35EA-A149-BEC2-E0076B965B2C}"/>
              </a:ext>
            </a:extLst>
          </p:cNvPr>
          <p:cNvSpPr>
            <a:spLocks noGrp="1"/>
          </p:cNvSpPr>
          <p:nvPr>
            <p:ph type="title"/>
          </p:nvPr>
        </p:nvSpPr>
        <p:spPr>
          <a:xfrm>
            <a:off x="1653363" y="365760"/>
            <a:ext cx="9367203" cy="1188720"/>
          </a:xfrm>
        </p:spPr>
        <p:txBody>
          <a:bodyPr>
            <a:normAutofit/>
          </a:bodyPr>
          <a:lstStyle/>
          <a:p>
            <a:r>
              <a:rPr lang="en-US" dirty="0"/>
              <a:t>Data Cleaning &amp; ETL</a:t>
            </a:r>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9C6CB3F0-ED25-D842-9052-96A683255F78}"/>
              </a:ext>
            </a:extLst>
          </p:cNvPr>
          <p:cNvSpPr>
            <a:spLocks noGrp="1"/>
          </p:cNvSpPr>
          <p:nvPr>
            <p:ph idx="1"/>
          </p:nvPr>
        </p:nvSpPr>
        <p:spPr>
          <a:xfrm>
            <a:off x="1653363" y="2176272"/>
            <a:ext cx="9367204" cy="4041648"/>
          </a:xfrm>
        </p:spPr>
        <p:txBody>
          <a:bodyPr anchor="t">
            <a:normAutofit/>
          </a:bodyPr>
          <a:lstStyle/>
          <a:p>
            <a:r>
              <a:rPr lang="en-US" sz="2400" dirty="0"/>
              <a:t>The data, as seen on Kaggle, seemed clean to start with. We quickly found issues:</a:t>
            </a:r>
          </a:p>
          <a:p>
            <a:pPr lvl="1"/>
            <a:r>
              <a:rPr lang="en-US" sz="1600" dirty="0"/>
              <a:t>Many of the cells embedded in the csv file were chunks of JSON. We needed to use ast.literal_eval and custom functions to pull the actual data out of these.</a:t>
            </a:r>
          </a:p>
          <a:p>
            <a:pPr lvl="2"/>
            <a:r>
              <a:rPr lang="en-US" sz="1200" dirty="0"/>
              <a:t>[{'id': 16, 'name': 'Animation'}, {'id': 35, 'name': 'Comedy'}, {'id': 10751, 'name': 'Family'}]</a:t>
            </a:r>
          </a:p>
          <a:p>
            <a:pPr lvl="1"/>
            <a:r>
              <a:rPr lang="en-US" sz="1600" dirty="0"/>
              <a:t>Many cells were NA so, running dropna too early in the cleaning flow took our dataset from 45000 entries down to 600.</a:t>
            </a:r>
          </a:p>
          <a:p>
            <a:pPr lvl="1"/>
            <a:r>
              <a:rPr lang="en-US" sz="1600" dirty="0"/>
              <a:t>The ID fields in one csv were strings while they were integers in another. We had to do conversion to get them both to integers before attempting the join on the tables. This was further complicated by some of the ID’s being NA so a simple astype command would not work.</a:t>
            </a:r>
          </a:p>
        </p:txBody>
      </p:sp>
    </p:spTree>
    <p:extLst>
      <p:ext uri="{BB962C8B-B14F-4D97-AF65-F5344CB8AC3E}">
        <p14:creationId xmlns:p14="http://schemas.microsoft.com/office/powerpoint/2010/main" val="29464274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76A5A4-38EE-D340-912D-5E5B338887E7}"/>
              </a:ext>
            </a:extLst>
          </p:cNvPr>
          <p:cNvSpPr>
            <a:spLocks noGrp="1"/>
          </p:cNvSpPr>
          <p:nvPr>
            <p:ph type="title"/>
          </p:nvPr>
        </p:nvSpPr>
        <p:spPr>
          <a:xfrm>
            <a:off x="1653363" y="365760"/>
            <a:ext cx="9367203" cy="1188720"/>
          </a:xfrm>
        </p:spPr>
        <p:txBody>
          <a:bodyPr>
            <a:normAutofit/>
          </a:bodyPr>
          <a:lstStyle/>
          <a:p>
            <a:r>
              <a:rPr lang="en-US" dirty="0"/>
              <a:t>Movie Map</a:t>
            </a:r>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EA8B7AEE-53CE-004B-ABF8-67CE77FE573C}"/>
              </a:ext>
            </a:extLst>
          </p:cNvPr>
          <p:cNvSpPr>
            <a:spLocks noGrp="1"/>
          </p:cNvSpPr>
          <p:nvPr>
            <p:ph idx="1"/>
          </p:nvPr>
        </p:nvSpPr>
        <p:spPr>
          <a:xfrm>
            <a:off x="1653363" y="2176272"/>
            <a:ext cx="9367204" cy="4041648"/>
          </a:xfrm>
        </p:spPr>
        <p:txBody>
          <a:bodyPr anchor="t">
            <a:normAutofit fontScale="85000" lnSpcReduction="10000"/>
          </a:bodyPr>
          <a:lstStyle/>
          <a:p>
            <a:pPr marL="0" indent="0">
              <a:buNone/>
            </a:pPr>
            <a:r>
              <a:rPr lang="en-US" sz="2400" dirty="0"/>
              <a:t>The idea was to use what we learned about leaflet and Mapbox to generate a map with movie data. We thought it would be interesting to see the highest revenue movies for each production country. </a:t>
            </a:r>
          </a:p>
          <a:p>
            <a:r>
              <a:rPr lang="en-US" sz="2400" dirty="0"/>
              <a:t>Found the for each loop to be the best tool for extracting this data from the json object. </a:t>
            </a:r>
          </a:p>
          <a:p>
            <a:r>
              <a:rPr lang="en-US" sz="2400" dirty="0"/>
              <a:t>Note: many movies in the dataset had no production country so they had to be excluded.</a:t>
            </a:r>
          </a:p>
          <a:p>
            <a:r>
              <a:rPr lang="en-US" sz="2400" dirty="0"/>
              <a:t>Discovered that even so-called free sources of online data have limits. For example, had quota limits on looking up latitude and longitude for the production countries, and the API key did not always work on Mapbox so it had to be reset. </a:t>
            </a:r>
          </a:p>
          <a:p>
            <a:r>
              <a:rPr lang="en-US" sz="2400" dirty="0"/>
              <a:t>Other challenges included not being able to render a map on the page due to CSS style issues. Had to hard code CSS into the webpage html so that the map would show up, and even when it did there were borders on the tiles. So, it’s not the best-looking map.</a:t>
            </a:r>
          </a:p>
          <a:p>
            <a:endParaRPr lang="en-US" sz="2400" dirty="0"/>
          </a:p>
        </p:txBody>
      </p:sp>
    </p:spTree>
    <p:extLst>
      <p:ext uri="{BB962C8B-B14F-4D97-AF65-F5344CB8AC3E}">
        <p14:creationId xmlns:p14="http://schemas.microsoft.com/office/powerpoint/2010/main" val="34804679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76A5A4-38EE-D340-912D-5E5B338887E7}"/>
              </a:ext>
            </a:extLst>
          </p:cNvPr>
          <p:cNvSpPr>
            <a:spLocks noGrp="1"/>
          </p:cNvSpPr>
          <p:nvPr>
            <p:ph type="title"/>
          </p:nvPr>
        </p:nvSpPr>
        <p:spPr>
          <a:xfrm>
            <a:off x="1653363" y="365760"/>
            <a:ext cx="9367203" cy="1188720"/>
          </a:xfrm>
        </p:spPr>
        <p:txBody>
          <a:bodyPr>
            <a:normAutofit/>
          </a:bodyPr>
          <a:lstStyle/>
          <a:p>
            <a:r>
              <a:rPr lang="en-US" dirty="0"/>
              <a:t>Scatter Plot</a:t>
            </a:r>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EA8B7AEE-53CE-004B-ABF8-67CE77FE573C}"/>
              </a:ext>
            </a:extLst>
          </p:cNvPr>
          <p:cNvSpPr>
            <a:spLocks noGrp="1"/>
          </p:cNvSpPr>
          <p:nvPr>
            <p:ph idx="1"/>
          </p:nvPr>
        </p:nvSpPr>
        <p:spPr>
          <a:xfrm>
            <a:off x="1653363" y="2176272"/>
            <a:ext cx="9367204" cy="4041648"/>
          </a:xfrm>
        </p:spPr>
        <p:txBody>
          <a:bodyPr anchor="t">
            <a:normAutofit/>
          </a:bodyPr>
          <a:lstStyle/>
          <a:p>
            <a:pPr marL="0" indent="0">
              <a:buNone/>
            </a:pPr>
            <a:r>
              <a:rPr lang="en-US" sz="2400" dirty="0"/>
              <a:t>The idea was that it would be interesting to see which genre is generally more profitable by comparing budget and revenue. Each data point was presented as a circle in the scatter plot with mouseover and tooltip features to display the movie title, budget, and revenue. </a:t>
            </a:r>
          </a:p>
          <a:p>
            <a:r>
              <a:rPr lang="en-US" sz="2000" dirty="0"/>
              <a:t>Most movies in our dataset are associated with two or even four genre types, with no logical sequence, which makes it very difficult to distinguish data points by color. So I decided to add a dropdown menu for users to select a specific genre to plot. </a:t>
            </a:r>
          </a:p>
          <a:p>
            <a:r>
              <a:rPr lang="en-US" sz="2000" dirty="0"/>
              <a:t>Other features may help make more sense of the chart, such as transition animations or color legends. It would be interesting to test them out and perfect the plot when I have more time.</a:t>
            </a:r>
          </a:p>
        </p:txBody>
      </p:sp>
    </p:spTree>
    <p:extLst>
      <p:ext uri="{BB962C8B-B14F-4D97-AF65-F5344CB8AC3E}">
        <p14:creationId xmlns:p14="http://schemas.microsoft.com/office/powerpoint/2010/main" val="41646002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76A5A4-38EE-D340-912D-5E5B338887E7}"/>
              </a:ext>
            </a:extLst>
          </p:cNvPr>
          <p:cNvSpPr>
            <a:spLocks noGrp="1"/>
          </p:cNvSpPr>
          <p:nvPr>
            <p:ph type="title"/>
          </p:nvPr>
        </p:nvSpPr>
        <p:spPr>
          <a:xfrm>
            <a:off x="1653363" y="365760"/>
            <a:ext cx="9367203" cy="1188720"/>
          </a:xfrm>
        </p:spPr>
        <p:txBody>
          <a:bodyPr>
            <a:normAutofit/>
          </a:bodyPr>
          <a:lstStyle/>
          <a:p>
            <a:r>
              <a:rPr lang="en-US" dirty="0"/>
              <a:t>Word Cloud</a:t>
            </a:r>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EA8B7AEE-53CE-004B-ABF8-67CE77FE573C}"/>
              </a:ext>
            </a:extLst>
          </p:cNvPr>
          <p:cNvSpPr>
            <a:spLocks noGrp="1"/>
          </p:cNvSpPr>
          <p:nvPr>
            <p:ph idx="1"/>
          </p:nvPr>
        </p:nvSpPr>
        <p:spPr>
          <a:xfrm>
            <a:off x="1653363" y="2176272"/>
            <a:ext cx="9367204" cy="4041648"/>
          </a:xfrm>
        </p:spPr>
        <p:txBody>
          <a:bodyPr anchor="t">
            <a:normAutofit/>
          </a:bodyPr>
          <a:lstStyle/>
          <a:p>
            <a:pPr marL="0" indent="0">
              <a:buNone/>
            </a:pPr>
            <a:r>
              <a:rPr lang="en-US" sz="2400" dirty="0"/>
              <a:t>The idea was that it would be interesting to see the word cloud generated from the keywords associated with each movie when filtering for the movie genre. </a:t>
            </a:r>
          </a:p>
          <a:p>
            <a:r>
              <a:rPr lang="en-US" sz="2400" dirty="0"/>
              <a:t>Note: some movies are associated with more than one genre. </a:t>
            </a:r>
          </a:p>
          <a:p>
            <a:r>
              <a:rPr lang="en-US" sz="2400" dirty="0"/>
              <a:t>The </a:t>
            </a:r>
            <a:r>
              <a:rPr lang="en-US" sz="2400" dirty="0" err="1"/>
              <a:t>cloud.js</a:t>
            </a:r>
            <a:r>
              <a:rPr lang="en-US" sz="2400" dirty="0"/>
              <a:t> library is an open-source word cloud generation library that we got from bl.ocks.org. This library used an older version of D3 so we enabled each visualization to be able to uniquely select the D3 version since other visualizations needed the latest version.</a:t>
            </a:r>
          </a:p>
        </p:txBody>
      </p:sp>
    </p:spTree>
    <p:extLst>
      <p:ext uri="{BB962C8B-B14F-4D97-AF65-F5344CB8AC3E}">
        <p14:creationId xmlns:p14="http://schemas.microsoft.com/office/powerpoint/2010/main" val="13504750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261</TotalTime>
  <Words>883</Words>
  <Application>Microsoft Macintosh PowerPoint</Application>
  <PresentationFormat>Widescreen</PresentationFormat>
  <Paragraphs>37</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Movie Visuals</vt:lpstr>
      <vt:lpstr>Explanation of topic</vt:lpstr>
      <vt:lpstr>Data Sources</vt:lpstr>
      <vt:lpstr>Coding Approach</vt:lpstr>
      <vt:lpstr>Data Cleaning &amp; ETL</vt:lpstr>
      <vt:lpstr>Movie Map</vt:lpstr>
      <vt:lpstr>Scatter Plot</vt:lpstr>
      <vt:lpstr>Word Cloud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Crime and Poverty</dc:title>
  <dc:creator>Cora Micsunescu</dc:creator>
  <cp:lastModifiedBy>Cora Micsunescu</cp:lastModifiedBy>
  <cp:revision>13</cp:revision>
  <dcterms:created xsi:type="dcterms:W3CDTF">2020-11-21T02:23:32Z</dcterms:created>
  <dcterms:modified xsi:type="dcterms:W3CDTF">2021-02-24T02:32:41Z</dcterms:modified>
</cp:coreProperties>
</file>