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77" r:id="rId5"/>
    <p:sldId id="278" r:id="rId6"/>
    <p:sldId id="280" r:id="rId7"/>
    <p:sldId id="279" r:id="rId8"/>
    <p:sldId id="281" r:id="rId9"/>
    <p:sldId id="289" r:id="rId10"/>
    <p:sldId id="282" r:id="rId11"/>
    <p:sldId id="283" r:id="rId12"/>
    <p:sldId id="285" r:id="rId13"/>
    <p:sldId id="284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14" autoAdjust="0"/>
  </p:normalViewPr>
  <p:slideViewPr>
    <p:cSldViewPr snapToGrid="0">
      <p:cViewPr varScale="1">
        <p:scale>
          <a:sx n="77" d="100"/>
          <a:sy n="77" d="100"/>
        </p:scale>
        <p:origin x="1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https://bushare.sharepoint.com/:w:/r/sites/GRP-SPH-BEDAC-SC/Shared%20Documents/Years%201-5/06Methods%20and%20Specifications/01Methods/Calculating%20Data%20Axle%20Access%20Metrics.docx?d=waf9631b65bf4426e9e4e836a7f3940d7&amp;csf=1&amp;web=1&amp;e=M71t9b" TargetMode="External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hyperlink" Target="https://bushare.sharepoint.com/:w:/r/sites/GRP-SPH-BEDAC-SC/Shared%20Documents/Years%201-5/06Methods%20and%20Specifications/01Methods/Calculating%20Data%20Axle%20Access%20Metrics.docx?d=waf9631b65bf4426e9e4e836a7f3940d7&amp;csf=1&amp;web=1&amp;e=M71t9b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B1606B-DE50-45AE-B83A-E3B69871DF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292598-1B8D-472E-9D96-3695AC04099C}">
      <dgm:prSet/>
      <dgm:spPr/>
      <dgm:t>
        <a:bodyPr/>
        <a:lstStyle/>
        <a:p>
          <a:r>
            <a:rPr lang="en-US"/>
            <a:t>Location on SCC: </a:t>
          </a:r>
        </a:p>
      </dgm:t>
    </dgm:pt>
    <dgm:pt modelId="{DE4BFECB-9C86-4CAB-B99A-1B2A031E6822}" type="parTrans" cxnId="{FD5C8268-91BF-4B16-BA1E-54902DAE006A}">
      <dgm:prSet/>
      <dgm:spPr/>
      <dgm:t>
        <a:bodyPr/>
        <a:lstStyle/>
        <a:p>
          <a:endParaRPr lang="en-US"/>
        </a:p>
      </dgm:t>
    </dgm:pt>
    <dgm:pt modelId="{F6B7E2F4-AACD-43FB-8E16-907373CBE26C}" type="sibTrans" cxnId="{FD5C8268-91BF-4B16-BA1E-54902DAE006A}">
      <dgm:prSet/>
      <dgm:spPr/>
      <dgm:t>
        <a:bodyPr/>
        <a:lstStyle/>
        <a:p>
          <a:endParaRPr lang="en-US"/>
        </a:p>
      </dgm:t>
    </dgm:pt>
    <dgm:pt modelId="{52DEB0E5-8997-4F92-AFBF-793BFC9F50B5}">
      <dgm:prSet/>
      <dgm:spPr/>
      <dgm:t>
        <a:bodyPr/>
        <a:lstStyle/>
        <a:p>
          <a:r>
            <a:rPr lang="en-US"/>
            <a:t>Project: /restricted/project/bedac-dataaxle</a:t>
          </a:r>
        </a:p>
      </dgm:t>
    </dgm:pt>
    <dgm:pt modelId="{822B00BC-1E4D-4D05-8066-313B339A20DE}" type="parTrans" cxnId="{7437461C-03EE-4D75-90D4-C2F576081600}">
      <dgm:prSet/>
      <dgm:spPr/>
      <dgm:t>
        <a:bodyPr/>
        <a:lstStyle/>
        <a:p>
          <a:endParaRPr lang="en-US"/>
        </a:p>
      </dgm:t>
    </dgm:pt>
    <dgm:pt modelId="{B04AF1D7-DEA7-475B-8FB0-DA94E456C1AD}" type="sibTrans" cxnId="{7437461C-03EE-4D75-90D4-C2F576081600}">
      <dgm:prSet/>
      <dgm:spPr/>
      <dgm:t>
        <a:bodyPr/>
        <a:lstStyle/>
        <a:p>
          <a:endParaRPr lang="en-US"/>
        </a:p>
      </dgm:t>
    </dgm:pt>
    <dgm:pt modelId="{37F3FBCB-2795-4919-B814-2E4CC4EDA4EC}">
      <dgm:prSet/>
      <dgm:spPr/>
      <dgm:t>
        <a:bodyPr/>
        <a:lstStyle/>
        <a:p>
          <a:r>
            <a:rPr lang="en-US"/>
            <a:t>Files delivered annually from Data Axle</a:t>
          </a:r>
        </a:p>
      </dgm:t>
    </dgm:pt>
    <dgm:pt modelId="{EB8F56A3-DAA8-40C0-AC61-FF1319E6A83D}" type="parTrans" cxnId="{ABC344D1-EBF9-4935-BA80-74D7D0BE1E54}">
      <dgm:prSet/>
      <dgm:spPr/>
      <dgm:t>
        <a:bodyPr/>
        <a:lstStyle/>
        <a:p>
          <a:endParaRPr lang="en-US"/>
        </a:p>
      </dgm:t>
    </dgm:pt>
    <dgm:pt modelId="{A8B42235-7B91-4225-8C75-34D6A4C9FF73}" type="sibTrans" cxnId="{ABC344D1-EBF9-4935-BA80-74D7D0BE1E54}">
      <dgm:prSet/>
      <dgm:spPr/>
      <dgm:t>
        <a:bodyPr/>
        <a:lstStyle/>
        <a:p>
          <a:endParaRPr lang="en-US"/>
        </a:p>
      </dgm:t>
    </dgm:pt>
    <dgm:pt modelId="{A4622C49-9E23-465F-BC8E-C41DD8D51358}">
      <dgm:prSet/>
      <dgm:spPr/>
      <dgm:t>
        <a:bodyPr/>
        <a:lstStyle/>
        <a:p>
          <a:r>
            <a:rPr lang="en-US"/>
            <a:t>Stored here: /restricted/project/bedac-dataaxle/08Data/01External_Data </a:t>
          </a:r>
        </a:p>
      </dgm:t>
    </dgm:pt>
    <dgm:pt modelId="{CD07100A-2E63-4D90-AADD-F075E5DF5D8D}" type="parTrans" cxnId="{081D867D-536B-4F88-A67D-664CAA2EF836}">
      <dgm:prSet/>
      <dgm:spPr/>
      <dgm:t>
        <a:bodyPr/>
        <a:lstStyle/>
        <a:p>
          <a:endParaRPr lang="en-US"/>
        </a:p>
      </dgm:t>
    </dgm:pt>
    <dgm:pt modelId="{B88A1ECE-AAC9-4440-A800-B9C442F27E0F}" type="sibTrans" cxnId="{081D867D-536B-4F88-A67D-664CAA2EF836}">
      <dgm:prSet/>
      <dgm:spPr/>
      <dgm:t>
        <a:bodyPr/>
        <a:lstStyle/>
        <a:p>
          <a:endParaRPr lang="en-US"/>
        </a:p>
      </dgm:t>
    </dgm:pt>
    <dgm:pt modelId="{499D6A59-0C66-4BBD-A443-C4A124894367}">
      <dgm:prSet/>
      <dgm:spPr/>
      <dgm:t>
        <a:bodyPr/>
        <a:lstStyle/>
        <a:p>
          <a:r>
            <a:rPr lang="en-US"/>
            <a:t>Dictionary in DCC folder:</a:t>
          </a:r>
        </a:p>
      </dgm:t>
    </dgm:pt>
    <dgm:pt modelId="{621FA628-1059-4132-A45E-67F70D546708}" type="parTrans" cxnId="{81090DD4-04AF-4A7E-AB09-C66E35E23A8D}">
      <dgm:prSet/>
      <dgm:spPr/>
      <dgm:t>
        <a:bodyPr/>
        <a:lstStyle/>
        <a:p>
          <a:endParaRPr lang="en-US"/>
        </a:p>
      </dgm:t>
    </dgm:pt>
    <dgm:pt modelId="{2EFD8DD1-EA55-458C-AD0D-D0205E69051B}" type="sibTrans" cxnId="{81090DD4-04AF-4A7E-AB09-C66E35E23A8D}">
      <dgm:prSet/>
      <dgm:spPr/>
      <dgm:t>
        <a:bodyPr/>
        <a:lstStyle/>
        <a:p>
          <a:endParaRPr lang="en-US"/>
        </a:p>
      </dgm:t>
    </dgm:pt>
    <dgm:pt modelId="{EF3FF9AF-2E46-4254-A89D-28AC04B9E498}">
      <dgm:prSet/>
      <dgm:spPr/>
      <dgm:t>
        <a:bodyPr/>
        <a:lstStyle/>
        <a:p>
          <a:r>
            <a:rPr lang="en-US" dirty="0"/>
            <a:t>"\\ad.bu.edu\bumcfiles\SPH\DCC\</a:t>
          </a:r>
          <a:r>
            <a:rPr lang="en-US"/>
            <a:t>Dept\BEDAC_DataHub\</a:t>
          </a:r>
          <a:r>
            <a:rPr lang="en-US" dirty="0"/>
            <a:t>05Data_Management\02Data_Definition\Historical Business Full File Layout 2020.xlsx"</a:t>
          </a:r>
        </a:p>
      </dgm:t>
    </dgm:pt>
    <dgm:pt modelId="{AE2849F6-D14D-45D2-93A4-36B7AEEE0839}" type="parTrans" cxnId="{B9F62523-BF97-4C00-965A-C67B925E7F21}">
      <dgm:prSet/>
      <dgm:spPr/>
      <dgm:t>
        <a:bodyPr/>
        <a:lstStyle/>
        <a:p>
          <a:endParaRPr lang="en-US"/>
        </a:p>
      </dgm:t>
    </dgm:pt>
    <dgm:pt modelId="{D9B09149-44F7-4A4E-9EEC-0E22E333803A}" type="sibTrans" cxnId="{B9F62523-BF97-4C00-965A-C67B925E7F21}">
      <dgm:prSet/>
      <dgm:spPr/>
      <dgm:t>
        <a:bodyPr/>
        <a:lstStyle/>
        <a:p>
          <a:endParaRPr lang="en-US"/>
        </a:p>
      </dgm:t>
    </dgm:pt>
    <dgm:pt modelId="{82FCC968-CCF5-4628-9475-9FA51E32B6A2}" type="pres">
      <dgm:prSet presAssocID="{6BB1606B-DE50-45AE-B83A-E3B69871DF33}" presName="linear" presStyleCnt="0">
        <dgm:presLayoutVars>
          <dgm:animLvl val="lvl"/>
          <dgm:resizeHandles val="exact"/>
        </dgm:presLayoutVars>
      </dgm:prSet>
      <dgm:spPr/>
    </dgm:pt>
    <dgm:pt modelId="{1F4313BD-5455-4F2A-B1AB-89A5B841D996}" type="pres">
      <dgm:prSet presAssocID="{5A292598-1B8D-472E-9D96-3695AC0409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33CEA0E-801E-4A67-B665-F05BE68B6173}" type="pres">
      <dgm:prSet presAssocID="{5A292598-1B8D-472E-9D96-3695AC04099C}" presName="childText" presStyleLbl="revTx" presStyleIdx="0" presStyleCnt="2">
        <dgm:presLayoutVars>
          <dgm:bulletEnabled val="1"/>
        </dgm:presLayoutVars>
      </dgm:prSet>
      <dgm:spPr/>
    </dgm:pt>
    <dgm:pt modelId="{CA886EF3-C476-4B3A-BECC-67EDBAA971B2}" type="pres">
      <dgm:prSet presAssocID="{499D6A59-0C66-4BBD-A443-C4A12489436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4F8D7E9-D0E0-43FD-8144-569D58A79502}" type="pres">
      <dgm:prSet presAssocID="{499D6A59-0C66-4BBD-A443-C4A12489436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F952105-187C-4751-A4D5-5E68A43643FB}" type="presOf" srcId="{5A292598-1B8D-472E-9D96-3695AC04099C}" destId="{1F4313BD-5455-4F2A-B1AB-89A5B841D996}" srcOrd="0" destOrd="0" presId="urn:microsoft.com/office/officeart/2005/8/layout/vList2"/>
    <dgm:cxn modelId="{4895810D-BA21-480D-9B27-C35151D08CA0}" type="presOf" srcId="{37F3FBCB-2795-4919-B814-2E4CC4EDA4EC}" destId="{D33CEA0E-801E-4A67-B665-F05BE68B6173}" srcOrd="0" destOrd="1" presId="urn:microsoft.com/office/officeart/2005/8/layout/vList2"/>
    <dgm:cxn modelId="{7437461C-03EE-4D75-90D4-C2F576081600}" srcId="{5A292598-1B8D-472E-9D96-3695AC04099C}" destId="{52DEB0E5-8997-4F92-AFBF-793BFC9F50B5}" srcOrd="0" destOrd="0" parTransId="{822B00BC-1E4D-4D05-8066-313B339A20DE}" sibTransId="{B04AF1D7-DEA7-475B-8FB0-DA94E456C1AD}"/>
    <dgm:cxn modelId="{B9F62523-BF97-4C00-965A-C67B925E7F21}" srcId="{499D6A59-0C66-4BBD-A443-C4A124894367}" destId="{EF3FF9AF-2E46-4254-A89D-28AC04B9E498}" srcOrd="0" destOrd="0" parTransId="{AE2849F6-D14D-45D2-93A4-36B7AEEE0839}" sibTransId="{D9B09149-44F7-4A4E-9EEC-0E22E333803A}"/>
    <dgm:cxn modelId="{47DD4B3B-A3F8-4031-8B52-A19DA1D5DD88}" type="presOf" srcId="{499D6A59-0C66-4BBD-A443-C4A124894367}" destId="{CA886EF3-C476-4B3A-BECC-67EDBAA971B2}" srcOrd="0" destOrd="0" presId="urn:microsoft.com/office/officeart/2005/8/layout/vList2"/>
    <dgm:cxn modelId="{6105A05E-336F-4234-B1F9-228058CB31A2}" type="presOf" srcId="{6BB1606B-DE50-45AE-B83A-E3B69871DF33}" destId="{82FCC968-CCF5-4628-9475-9FA51E32B6A2}" srcOrd="0" destOrd="0" presId="urn:microsoft.com/office/officeart/2005/8/layout/vList2"/>
    <dgm:cxn modelId="{191E3762-5398-4EE3-8145-AB9DA782898C}" type="presOf" srcId="{A4622C49-9E23-465F-BC8E-C41DD8D51358}" destId="{D33CEA0E-801E-4A67-B665-F05BE68B6173}" srcOrd="0" destOrd="2" presId="urn:microsoft.com/office/officeart/2005/8/layout/vList2"/>
    <dgm:cxn modelId="{98853564-EEA9-4095-BB2C-A5A9EA5030C9}" type="presOf" srcId="{EF3FF9AF-2E46-4254-A89D-28AC04B9E498}" destId="{94F8D7E9-D0E0-43FD-8144-569D58A79502}" srcOrd="0" destOrd="0" presId="urn:microsoft.com/office/officeart/2005/8/layout/vList2"/>
    <dgm:cxn modelId="{FD5C8268-91BF-4B16-BA1E-54902DAE006A}" srcId="{6BB1606B-DE50-45AE-B83A-E3B69871DF33}" destId="{5A292598-1B8D-472E-9D96-3695AC04099C}" srcOrd="0" destOrd="0" parTransId="{DE4BFECB-9C86-4CAB-B99A-1B2A031E6822}" sibTransId="{F6B7E2F4-AACD-43FB-8E16-907373CBE26C}"/>
    <dgm:cxn modelId="{B1983352-3A0E-4D9F-B0B2-6BDF80BB4BF2}" type="presOf" srcId="{52DEB0E5-8997-4F92-AFBF-793BFC9F50B5}" destId="{D33CEA0E-801E-4A67-B665-F05BE68B6173}" srcOrd="0" destOrd="0" presId="urn:microsoft.com/office/officeart/2005/8/layout/vList2"/>
    <dgm:cxn modelId="{081D867D-536B-4F88-A67D-664CAA2EF836}" srcId="{5A292598-1B8D-472E-9D96-3695AC04099C}" destId="{A4622C49-9E23-465F-BC8E-C41DD8D51358}" srcOrd="2" destOrd="0" parTransId="{CD07100A-2E63-4D90-AADD-F075E5DF5D8D}" sibTransId="{B88A1ECE-AAC9-4440-A800-B9C442F27E0F}"/>
    <dgm:cxn modelId="{ABC344D1-EBF9-4935-BA80-74D7D0BE1E54}" srcId="{5A292598-1B8D-472E-9D96-3695AC04099C}" destId="{37F3FBCB-2795-4919-B814-2E4CC4EDA4EC}" srcOrd="1" destOrd="0" parTransId="{EB8F56A3-DAA8-40C0-AC61-FF1319E6A83D}" sibTransId="{A8B42235-7B91-4225-8C75-34D6A4C9FF73}"/>
    <dgm:cxn modelId="{81090DD4-04AF-4A7E-AB09-C66E35E23A8D}" srcId="{6BB1606B-DE50-45AE-B83A-E3B69871DF33}" destId="{499D6A59-0C66-4BBD-A443-C4A124894367}" srcOrd="1" destOrd="0" parTransId="{621FA628-1059-4132-A45E-67F70D546708}" sibTransId="{2EFD8DD1-EA55-458C-AD0D-D0205E69051B}"/>
    <dgm:cxn modelId="{7E3FD975-05FF-4E74-B862-B965635FAD87}" type="presParOf" srcId="{82FCC968-CCF5-4628-9475-9FA51E32B6A2}" destId="{1F4313BD-5455-4F2A-B1AB-89A5B841D996}" srcOrd="0" destOrd="0" presId="urn:microsoft.com/office/officeart/2005/8/layout/vList2"/>
    <dgm:cxn modelId="{A353181E-F587-44FC-A9E2-359F71C2B2EC}" type="presParOf" srcId="{82FCC968-CCF5-4628-9475-9FA51E32B6A2}" destId="{D33CEA0E-801E-4A67-B665-F05BE68B6173}" srcOrd="1" destOrd="0" presId="urn:microsoft.com/office/officeart/2005/8/layout/vList2"/>
    <dgm:cxn modelId="{E58B7DB2-E1D0-42A9-B651-B3C9051110DC}" type="presParOf" srcId="{82FCC968-CCF5-4628-9475-9FA51E32B6A2}" destId="{CA886EF3-C476-4B3A-BECC-67EDBAA971B2}" srcOrd="2" destOrd="0" presId="urn:microsoft.com/office/officeart/2005/8/layout/vList2"/>
    <dgm:cxn modelId="{AB0AEA3E-2A6D-418E-9700-7F01FDAB9067}" type="presParOf" srcId="{82FCC968-CCF5-4628-9475-9FA51E32B6A2}" destId="{94F8D7E9-D0E0-43FD-8144-569D58A7950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BB8355-DD14-4D78-80F1-703CFAF327E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FD70221-ABDB-4A0D-BF47-C901D8ADB079}">
      <dgm:prSet/>
      <dgm:spPr/>
      <dgm:t>
        <a:bodyPr/>
        <a:lstStyle/>
        <a:p>
          <a:r>
            <a:rPr lang="en-US" dirty="0"/>
            <a:t>Two pathways for data collection</a:t>
          </a:r>
        </a:p>
      </dgm:t>
    </dgm:pt>
    <dgm:pt modelId="{E3A1EC87-FFEA-4FD0-A337-321D930D7C36}" type="parTrans" cxnId="{03E38DAE-4D91-45FC-88A5-F09DC0B76ABD}">
      <dgm:prSet/>
      <dgm:spPr/>
      <dgm:t>
        <a:bodyPr/>
        <a:lstStyle/>
        <a:p>
          <a:endParaRPr lang="en-US"/>
        </a:p>
      </dgm:t>
    </dgm:pt>
    <dgm:pt modelId="{139CDA5A-6F50-4B4C-B4B8-0AD4FC77875B}" type="sibTrans" cxnId="{03E38DAE-4D91-45FC-88A5-F09DC0B76ABD}">
      <dgm:prSet/>
      <dgm:spPr/>
      <dgm:t>
        <a:bodyPr/>
        <a:lstStyle/>
        <a:p>
          <a:endParaRPr lang="en-US"/>
        </a:p>
      </dgm:t>
    </dgm:pt>
    <dgm:pt modelId="{47FF76F8-BFF5-4EC1-8749-B722DA5A12B2}">
      <dgm:prSet/>
      <dgm:spPr/>
      <dgm:t>
        <a:bodyPr/>
        <a:lstStyle/>
        <a:p>
          <a:r>
            <a:rPr lang="en-US"/>
            <a:t>Extraction using NAICS/SIC code lists </a:t>
          </a:r>
        </a:p>
      </dgm:t>
    </dgm:pt>
    <dgm:pt modelId="{AA6F6A7D-6D3B-436B-8532-92290A913364}" type="parTrans" cxnId="{A5A88071-7B28-4657-B7CF-1BF49B4897BA}">
      <dgm:prSet/>
      <dgm:spPr/>
      <dgm:t>
        <a:bodyPr/>
        <a:lstStyle/>
        <a:p>
          <a:endParaRPr lang="en-US"/>
        </a:p>
      </dgm:t>
    </dgm:pt>
    <dgm:pt modelId="{21831B3C-3CFC-43CF-B943-1893789B66A4}" type="sibTrans" cxnId="{A5A88071-7B28-4657-B7CF-1BF49B4897BA}">
      <dgm:prSet/>
      <dgm:spPr/>
      <dgm:t>
        <a:bodyPr/>
        <a:lstStyle/>
        <a:p>
          <a:endParaRPr lang="en-US"/>
        </a:p>
      </dgm:t>
    </dgm:pt>
    <dgm:pt modelId="{4C3867B9-E17B-40C2-8DEB-A51F628C1958}">
      <dgm:prSet/>
      <dgm:spPr/>
      <dgm:t>
        <a:bodyPr/>
        <a:lstStyle/>
        <a:p>
          <a:r>
            <a:rPr lang="en-US"/>
            <a:t>A simpler system</a:t>
          </a:r>
        </a:p>
      </dgm:t>
    </dgm:pt>
    <dgm:pt modelId="{2CEB8502-5A09-407D-81AF-A57336C4C66D}" type="parTrans" cxnId="{1D6E126A-15DE-467E-8FD8-91AD4291C4E1}">
      <dgm:prSet/>
      <dgm:spPr/>
      <dgm:t>
        <a:bodyPr/>
        <a:lstStyle/>
        <a:p>
          <a:endParaRPr lang="en-US"/>
        </a:p>
      </dgm:t>
    </dgm:pt>
    <dgm:pt modelId="{895B50CF-1C17-45BB-87A4-C1B0D618AD9B}" type="sibTrans" cxnId="{1D6E126A-15DE-467E-8FD8-91AD4291C4E1}">
      <dgm:prSet/>
      <dgm:spPr/>
      <dgm:t>
        <a:bodyPr/>
        <a:lstStyle/>
        <a:p>
          <a:endParaRPr lang="en-US"/>
        </a:p>
      </dgm:t>
    </dgm:pt>
    <dgm:pt modelId="{1104077B-1DDC-4D1E-9DCC-76F061B14D44}">
      <dgm:prSet/>
      <dgm:spPr/>
      <dgm:t>
        <a:bodyPr/>
        <a:lstStyle/>
        <a:p>
          <a:r>
            <a:rPr lang="en-US"/>
            <a:t>Can subset on SIC/NAICS only</a:t>
          </a:r>
        </a:p>
      </dgm:t>
    </dgm:pt>
    <dgm:pt modelId="{91818966-9E61-4F9B-BD17-EF329F5350B7}" type="parTrans" cxnId="{E706AF71-2F86-4A15-BB9A-AE802A4091E0}">
      <dgm:prSet/>
      <dgm:spPr/>
      <dgm:t>
        <a:bodyPr/>
        <a:lstStyle/>
        <a:p>
          <a:endParaRPr lang="en-US"/>
        </a:p>
      </dgm:t>
    </dgm:pt>
    <dgm:pt modelId="{4AB4569D-7810-4F92-8761-67C25A7DE90D}" type="sibTrans" cxnId="{E706AF71-2F86-4A15-BB9A-AE802A4091E0}">
      <dgm:prSet/>
      <dgm:spPr/>
      <dgm:t>
        <a:bodyPr/>
        <a:lstStyle/>
        <a:p>
          <a:endParaRPr lang="en-US"/>
        </a:p>
      </dgm:t>
    </dgm:pt>
    <dgm:pt modelId="{4670678E-F879-4D07-8E83-09F28D74678B}">
      <dgm:prSet/>
      <dgm:spPr/>
      <dgm:t>
        <a:bodyPr/>
        <a:lstStyle/>
        <a:p>
          <a:r>
            <a:rPr lang="en-US"/>
            <a:t>Extraction using a REDCap request system </a:t>
          </a:r>
        </a:p>
      </dgm:t>
    </dgm:pt>
    <dgm:pt modelId="{B065FCCD-A839-40EC-B27A-93D0907CADB3}" type="parTrans" cxnId="{3808647F-0D89-46F5-8366-B5CCD72F7C94}">
      <dgm:prSet/>
      <dgm:spPr/>
      <dgm:t>
        <a:bodyPr/>
        <a:lstStyle/>
        <a:p>
          <a:endParaRPr lang="en-US"/>
        </a:p>
      </dgm:t>
    </dgm:pt>
    <dgm:pt modelId="{1817A48C-9DC5-4931-92BF-598E356E204F}" type="sibTrans" cxnId="{3808647F-0D89-46F5-8366-B5CCD72F7C94}">
      <dgm:prSet/>
      <dgm:spPr/>
      <dgm:t>
        <a:bodyPr/>
        <a:lstStyle/>
        <a:p>
          <a:endParaRPr lang="en-US"/>
        </a:p>
      </dgm:t>
    </dgm:pt>
    <dgm:pt modelId="{55ACE54B-8C1A-46F2-856F-9DB8AA8EE894}">
      <dgm:prSet/>
      <dgm:spPr/>
      <dgm:t>
        <a:bodyPr/>
        <a:lstStyle/>
        <a:p>
          <a:r>
            <a:rPr lang="en-US"/>
            <a:t>Requires REDCap entry </a:t>
          </a:r>
        </a:p>
      </dgm:t>
    </dgm:pt>
    <dgm:pt modelId="{0B7EB2B2-0CEE-4BDC-A918-6C2E406AB159}" type="parTrans" cxnId="{C361D4AB-9344-4D19-AD3F-70C7801D059A}">
      <dgm:prSet/>
      <dgm:spPr/>
      <dgm:t>
        <a:bodyPr/>
        <a:lstStyle/>
        <a:p>
          <a:endParaRPr lang="en-US"/>
        </a:p>
      </dgm:t>
    </dgm:pt>
    <dgm:pt modelId="{80190230-65A6-49CF-B678-A0C77F59EC12}" type="sibTrans" cxnId="{C361D4AB-9344-4D19-AD3F-70C7801D059A}">
      <dgm:prSet/>
      <dgm:spPr/>
      <dgm:t>
        <a:bodyPr/>
        <a:lstStyle/>
        <a:p>
          <a:endParaRPr lang="en-US"/>
        </a:p>
      </dgm:t>
    </dgm:pt>
    <dgm:pt modelId="{CB0A3C20-15CF-4FFB-9148-81783B2A6E90}">
      <dgm:prSet/>
      <dgm:spPr/>
      <dgm:t>
        <a:bodyPr/>
        <a:lstStyle/>
        <a:p>
          <a:r>
            <a:rPr lang="en-US"/>
            <a:t>Incorporates additional metadata in the request </a:t>
          </a:r>
        </a:p>
      </dgm:t>
    </dgm:pt>
    <dgm:pt modelId="{5CE39B46-0037-4885-B452-6BCA4DC6433B}" type="parTrans" cxnId="{D48B9F4A-50A9-441C-8DC5-34FD0423CCE7}">
      <dgm:prSet/>
      <dgm:spPr/>
      <dgm:t>
        <a:bodyPr/>
        <a:lstStyle/>
        <a:p>
          <a:endParaRPr lang="en-US"/>
        </a:p>
      </dgm:t>
    </dgm:pt>
    <dgm:pt modelId="{C746968F-6EE1-49A5-9DB6-40DA834D5984}" type="sibTrans" cxnId="{D48B9F4A-50A9-441C-8DC5-34FD0423CCE7}">
      <dgm:prSet/>
      <dgm:spPr/>
      <dgm:t>
        <a:bodyPr/>
        <a:lstStyle/>
        <a:p>
          <a:endParaRPr lang="en-US"/>
        </a:p>
      </dgm:t>
    </dgm:pt>
    <dgm:pt modelId="{3C000BDD-6F1D-40AF-A357-210E481ED81E}" type="pres">
      <dgm:prSet presAssocID="{41BB8355-DD14-4D78-80F1-703CFAF327E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384C67-0614-4F3A-B887-AE589CABB0E9}" type="pres">
      <dgm:prSet presAssocID="{9FD70221-ABDB-4A0D-BF47-C901D8ADB079}" presName="hierRoot1" presStyleCnt="0">
        <dgm:presLayoutVars>
          <dgm:hierBranch val="init"/>
        </dgm:presLayoutVars>
      </dgm:prSet>
      <dgm:spPr/>
    </dgm:pt>
    <dgm:pt modelId="{26436F45-A5E2-47B8-B4A5-D712BC49EEFD}" type="pres">
      <dgm:prSet presAssocID="{9FD70221-ABDB-4A0D-BF47-C901D8ADB079}" presName="rootComposite1" presStyleCnt="0"/>
      <dgm:spPr/>
    </dgm:pt>
    <dgm:pt modelId="{B9E0735A-D743-4740-BB6D-A44AD4CE37C6}" type="pres">
      <dgm:prSet presAssocID="{9FD70221-ABDB-4A0D-BF47-C901D8ADB079}" presName="rootText1" presStyleLbl="node0" presStyleIdx="0" presStyleCnt="1">
        <dgm:presLayoutVars>
          <dgm:chPref val="3"/>
        </dgm:presLayoutVars>
      </dgm:prSet>
      <dgm:spPr/>
    </dgm:pt>
    <dgm:pt modelId="{C15C3322-58FC-428E-8356-AC1BA9AD5674}" type="pres">
      <dgm:prSet presAssocID="{9FD70221-ABDB-4A0D-BF47-C901D8ADB079}" presName="rootConnector1" presStyleLbl="node1" presStyleIdx="0" presStyleCnt="0"/>
      <dgm:spPr/>
    </dgm:pt>
    <dgm:pt modelId="{9458083C-993D-4EF5-9382-C356598BB2C4}" type="pres">
      <dgm:prSet presAssocID="{9FD70221-ABDB-4A0D-BF47-C901D8ADB079}" presName="hierChild2" presStyleCnt="0"/>
      <dgm:spPr/>
    </dgm:pt>
    <dgm:pt modelId="{FA2B4436-D8F9-4F91-8D7C-4E75D83537C0}" type="pres">
      <dgm:prSet presAssocID="{AA6F6A7D-6D3B-436B-8532-92290A913364}" presName="Name37" presStyleLbl="parChTrans1D2" presStyleIdx="0" presStyleCnt="2"/>
      <dgm:spPr/>
    </dgm:pt>
    <dgm:pt modelId="{5196E3F2-9961-484F-94D9-D7825CAACDCB}" type="pres">
      <dgm:prSet presAssocID="{47FF76F8-BFF5-4EC1-8749-B722DA5A12B2}" presName="hierRoot2" presStyleCnt="0">
        <dgm:presLayoutVars>
          <dgm:hierBranch val="init"/>
        </dgm:presLayoutVars>
      </dgm:prSet>
      <dgm:spPr/>
    </dgm:pt>
    <dgm:pt modelId="{FC7D2C87-3832-4664-A328-133906468A9F}" type="pres">
      <dgm:prSet presAssocID="{47FF76F8-BFF5-4EC1-8749-B722DA5A12B2}" presName="rootComposite" presStyleCnt="0"/>
      <dgm:spPr/>
    </dgm:pt>
    <dgm:pt modelId="{B6484E74-B2EB-4699-8303-BCAE3E03101B}" type="pres">
      <dgm:prSet presAssocID="{47FF76F8-BFF5-4EC1-8749-B722DA5A12B2}" presName="rootText" presStyleLbl="node2" presStyleIdx="0" presStyleCnt="2">
        <dgm:presLayoutVars>
          <dgm:chPref val="3"/>
        </dgm:presLayoutVars>
      </dgm:prSet>
      <dgm:spPr/>
    </dgm:pt>
    <dgm:pt modelId="{540A2849-D049-4CEC-922C-DAB33F2A3FF4}" type="pres">
      <dgm:prSet presAssocID="{47FF76F8-BFF5-4EC1-8749-B722DA5A12B2}" presName="rootConnector" presStyleLbl="node2" presStyleIdx="0" presStyleCnt="2"/>
      <dgm:spPr/>
    </dgm:pt>
    <dgm:pt modelId="{776D2B7F-195B-464F-A112-0A659DA7C14C}" type="pres">
      <dgm:prSet presAssocID="{47FF76F8-BFF5-4EC1-8749-B722DA5A12B2}" presName="hierChild4" presStyleCnt="0"/>
      <dgm:spPr/>
    </dgm:pt>
    <dgm:pt modelId="{7B77A991-D79B-4553-92F4-1B6BFB745EBA}" type="pres">
      <dgm:prSet presAssocID="{2CEB8502-5A09-407D-81AF-A57336C4C66D}" presName="Name37" presStyleLbl="parChTrans1D3" presStyleIdx="0" presStyleCnt="4"/>
      <dgm:spPr/>
    </dgm:pt>
    <dgm:pt modelId="{F2895B81-00A6-4078-A80E-13321D9A9C34}" type="pres">
      <dgm:prSet presAssocID="{4C3867B9-E17B-40C2-8DEB-A51F628C1958}" presName="hierRoot2" presStyleCnt="0">
        <dgm:presLayoutVars>
          <dgm:hierBranch val="init"/>
        </dgm:presLayoutVars>
      </dgm:prSet>
      <dgm:spPr/>
    </dgm:pt>
    <dgm:pt modelId="{6DF8F633-028A-488A-AC6A-A0315EC4414E}" type="pres">
      <dgm:prSet presAssocID="{4C3867B9-E17B-40C2-8DEB-A51F628C1958}" presName="rootComposite" presStyleCnt="0"/>
      <dgm:spPr/>
    </dgm:pt>
    <dgm:pt modelId="{B7F8D606-AB91-455C-BA3A-999449BD78A1}" type="pres">
      <dgm:prSet presAssocID="{4C3867B9-E17B-40C2-8DEB-A51F628C1958}" presName="rootText" presStyleLbl="node3" presStyleIdx="0" presStyleCnt="4">
        <dgm:presLayoutVars>
          <dgm:chPref val="3"/>
        </dgm:presLayoutVars>
      </dgm:prSet>
      <dgm:spPr/>
    </dgm:pt>
    <dgm:pt modelId="{E57CE9D0-567B-4DE9-BACB-E70A323E54F7}" type="pres">
      <dgm:prSet presAssocID="{4C3867B9-E17B-40C2-8DEB-A51F628C1958}" presName="rootConnector" presStyleLbl="node3" presStyleIdx="0" presStyleCnt="4"/>
      <dgm:spPr/>
    </dgm:pt>
    <dgm:pt modelId="{F1D99B20-9A68-4BF1-A7BC-5F458F1995C2}" type="pres">
      <dgm:prSet presAssocID="{4C3867B9-E17B-40C2-8DEB-A51F628C1958}" presName="hierChild4" presStyleCnt="0"/>
      <dgm:spPr/>
    </dgm:pt>
    <dgm:pt modelId="{78A53B7B-9B13-4459-9236-A05A0DC24EE2}" type="pres">
      <dgm:prSet presAssocID="{4C3867B9-E17B-40C2-8DEB-A51F628C1958}" presName="hierChild5" presStyleCnt="0"/>
      <dgm:spPr/>
    </dgm:pt>
    <dgm:pt modelId="{021F49D4-CA78-4724-AE63-10BA37222DF2}" type="pres">
      <dgm:prSet presAssocID="{91818966-9E61-4F9B-BD17-EF329F5350B7}" presName="Name37" presStyleLbl="parChTrans1D3" presStyleIdx="1" presStyleCnt="4"/>
      <dgm:spPr/>
    </dgm:pt>
    <dgm:pt modelId="{75AD077C-A6A7-4617-A9C2-6B4ADD9012CE}" type="pres">
      <dgm:prSet presAssocID="{1104077B-1DDC-4D1E-9DCC-76F061B14D44}" presName="hierRoot2" presStyleCnt="0">
        <dgm:presLayoutVars>
          <dgm:hierBranch val="init"/>
        </dgm:presLayoutVars>
      </dgm:prSet>
      <dgm:spPr/>
    </dgm:pt>
    <dgm:pt modelId="{D0C20029-1FF1-4F23-ACE1-1992D29EE4F2}" type="pres">
      <dgm:prSet presAssocID="{1104077B-1DDC-4D1E-9DCC-76F061B14D44}" presName="rootComposite" presStyleCnt="0"/>
      <dgm:spPr/>
    </dgm:pt>
    <dgm:pt modelId="{FD20F365-14FD-4D18-8630-D0C65998796E}" type="pres">
      <dgm:prSet presAssocID="{1104077B-1DDC-4D1E-9DCC-76F061B14D44}" presName="rootText" presStyleLbl="node3" presStyleIdx="1" presStyleCnt="4">
        <dgm:presLayoutVars>
          <dgm:chPref val="3"/>
        </dgm:presLayoutVars>
      </dgm:prSet>
      <dgm:spPr/>
    </dgm:pt>
    <dgm:pt modelId="{13C49A7A-40E0-4E06-BB51-C787A5F0206B}" type="pres">
      <dgm:prSet presAssocID="{1104077B-1DDC-4D1E-9DCC-76F061B14D44}" presName="rootConnector" presStyleLbl="node3" presStyleIdx="1" presStyleCnt="4"/>
      <dgm:spPr/>
    </dgm:pt>
    <dgm:pt modelId="{F1332906-7428-4C09-BA85-021F90AA5A3B}" type="pres">
      <dgm:prSet presAssocID="{1104077B-1DDC-4D1E-9DCC-76F061B14D44}" presName="hierChild4" presStyleCnt="0"/>
      <dgm:spPr/>
    </dgm:pt>
    <dgm:pt modelId="{9291D4D4-4F9B-43D6-BEC2-7ED9251C8C48}" type="pres">
      <dgm:prSet presAssocID="{1104077B-1DDC-4D1E-9DCC-76F061B14D44}" presName="hierChild5" presStyleCnt="0"/>
      <dgm:spPr/>
    </dgm:pt>
    <dgm:pt modelId="{8211406C-CE0E-486F-A669-05BB9EEA0ED1}" type="pres">
      <dgm:prSet presAssocID="{47FF76F8-BFF5-4EC1-8749-B722DA5A12B2}" presName="hierChild5" presStyleCnt="0"/>
      <dgm:spPr/>
    </dgm:pt>
    <dgm:pt modelId="{20578164-E1CD-4221-A184-706464AB076B}" type="pres">
      <dgm:prSet presAssocID="{B065FCCD-A839-40EC-B27A-93D0907CADB3}" presName="Name37" presStyleLbl="parChTrans1D2" presStyleIdx="1" presStyleCnt="2"/>
      <dgm:spPr/>
    </dgm:pt>
    <dgm:pt modelId="{A6DE0FA9-B3F8-478E-9E06-968F72836BEC}" type="pres">
      <dgm:prSet presAssocID="{4670678E-F879-4D07-8E83-09F28D74678B}" presName="hierRoot2" presStyleCnt="0">
        <dgm:presLayoutVars>
          <dgm:hierBranch val="init"/>
        </dgm:presLayoutVars>
      </dgm:prSet>
      <dgm:spPr/>
    </dgm:pt>
    <dgm:pt modelId="{54003B76-BBBE-49EE-93B1-90D9F8572F21}" type="pres">
      <dgm:prSet presAssocID="{4670678E-F879-4D07-8E83-09F28D74678B}" presName="rootComposite" presStyleCnt="0"/>
      <dgm:spPr/>
    </dgm:pt>
    <dgm:pt modelId="{18C8E6A2-F9E3-46C9-A912-6CFDCD7A9DB8}" type="pres">
      <dgm:prSet presAssocID="{4670678E-F879-4D07-8E83-09F28D74678B}" presName="rootText" presStyleLbl="node2" presStyleIdx="1" presStyleCnt="2">
        <dgm:presLayoutVars>
          <dgm:chPref val="3"/>
        </dgm:presLayoutVars>
      </dgm:prSet>
      <dgm:spPr/>
    </dgm:pt>
    <dgm:pt modelId="{824B53D4-A7BC-44E6-9C49-5BE978A9D7F0}" type="pres">
      <dgm:prSet presAssocID="{4670678E-F879-4D07-8E83-09F28D74678B}" presName="rootConnector" presStyleLbl="node2" presStyleIdx="1" presStyleCnt="2"/>
      <dgm:spPr/>
    </dgm:pt>
    <dgm:pt modelId="{EEEBA60D-785F-4D82-9944-73E1E508EF59}" type="pres">
      <dgm:prSet presAssocID="{4670678E-F879-4D07-8E83-09F28D74678B}" presName="hierChild4" presStyleCnt="0"/>
      <dgm:spPr/>
    </dgm:pt>
    <dgm:pt modelId="{8B42CB51-DEC3-4A92-86A1-007E05E2B94D}" type="pres">
      <dgm:prSet presAssocID="{0B7EB2B2-0CEE-4BDC-A918-6C2E406AB159}" presName="Name37" presStyleLbl="parChTrans1D3" presStyleIdx="2" presStyleCnt="4"/>
      <dgm:spPr/>
    </dgm:pt>
    <dgm:pt modelId="{349BA8BD-EA78-43D5-A229-C73AA9393320}" type="pres">
      <dgm:prSet presAssocID="{55ACE54B-8C1A-46F2-856F-9DB8AA8EE894}" presName="hierRoot2" presStyleCnt="0">
        <dgm:presLayoutVars>
          <dgm:hierBranch val="init"/>
        </dgm:presLayoutVars>
      </dgm:prSet>
      <dgm:spPr/>
    </dgm:pt>
    <dgm:pt modelId="{9641EB02-8CC0-42E4-9C4F-B3230095DA91}" type="pres">
      <dgm:prSet presAssocID="{55ACE54B-8C1A-46F2-856F-9DB8AA8EE894}" presName="rootComposite" presStyleCnt="0"/>
      <dgm:spPr/>
    </dgm:pt>
    <dgm:pt modelId="{DCCA849B-2F47-460E-B09B-BD7AC3EEFCF3}" type="pres">
      <dgm:prSet presAssocID="{55ACE54B-8C1A-46F2-856F-9DB8AA8EE894}" presName="rootText" presStyleLbl="node3" presStyleIdx="2" presStyleCnt="4">
        <dgm:presLayoutVars>
          <dgm:chPref val="3"/>
        </dgm:presLayoutVars>
      </dgm:prSet>
      <dgm:spPr/>
    </dgm:pt>
    <dgm:pt modelId="{5FA4D2ED-8332-42F5-A02D-61A604F662BD}" type="pres">
      <dgm:prSet presAssocID="{55ACE54B-8C1A-46F2-856F-9DB8AA8EE894}" presName="rootConnector" presStyleLbl="node3" presStyleIdx="2" presStyleCnt="4"/>
      <dgm:spPr/>
    </dgm:pt>
    <dgm:pt modelId="{B066F6E5-C4F5-4733-B35F-77F93A3F7F08}" type="pres">
      <dgm:prSet presAssocID="{55ACE54B-8C1A-46F2-856F-9DB8AA8EE894}" presName="hierChild4" presStyleCnt="0"/>
      <dgm:spPr/>
    </dgm:pt>
    <dgm:pt modelId="{E225DC12-3FC5-4794-B2B8-756535B46626}" type="pres">
      <dgm:prSet presAssocID="{55ACE54B-8C1A-46F2-856F-9DB8AA8EE894}" presName="hierChild5" presStyleCnt="0"/>
      <dgm:spPr/>
    </dgm:pt>
    <dgm:pt modelId="{A60A5788-118A-4BC5-995E-883BE63742F6}" type="pres">
      <dgm:prSet presAssocID="{5CE39B46-0037-4885-B452-6BCA4DC6433B}" presName="Name37" presStyleLbl="parChTrans1D3" presStyleIdx="3" presStyleCnt="4"/>
      <dgm:spPr/>
    </dgm:pt>
    <dgm:pt modelId="{D21887E5-2A8E-4BF0-9C44-32744B7E9E8C}" type="pres">
      <dgm:prSet presAssocID="{CB0A3C20-15CF-4FFB-9148-81783B2A6E90}" presName="hierRoot2" presStyleCnt="0">
        <dgm:presLayoutVars>
          <dgm:hierBranch val="init"/>
        </dgm:presLayoutVars>
      </dgm:prSet>
      <dgm:spPr/>
    </dgm:pt>
    <dgm:pt modelId="{31BB565A-6516-47FD-97FE-6E4E08CD532B}" type="pres">
      <dgm:prSet presAssocID="{CB0A3C20-15CF-4FFB-9148-81783B2A6E90}" presName="rootComposite" presStyleCnt="0"/>
      <dgm:spPr/>
    </dgm:pt>
    <dgm:pt modelId="{51C24116-9157-4116-ACE5-DA62784DBB15}" type="pres">
      <dgm:prSet presAssocID="{CB0A3C20-15CF-4FFB-9148-81783B2A6E90}" presName="rootText" presStyleLbl="node3" presStyleIdx="3" presStyleCnt="4">
        <dgm:presLayoutVars>
          <dgm:chPref val="3"/>
        </dgm:presLayoutVars>
      </dgm:prSet>
      <dgm:spPr/>
    </dgm:pt>
    <dgm:pt modelId="{C9874176-674E-40BF-887C-ED012270C6C6}" type="pres">
      <dgm:prSet presAssocID="{CB0A3C20-15CF-4FFB-9148-81783B2A6E90}" presName="rootConnector" presStyleLbl="node3" presStyleIdx="3" presStyleCnt="4"/>
      <dgm:spPr/>
    </dgm:pt>
    <dgm:pt modelId="{29EEF73E-9D07-449D-AC6A-09FC9F7A9616}" type="pres">
      <dgm:prSet presAssocID="{CB0A3C20-15CF-4FFB-9148-81783B2A6E90}" presName="hierChild4" presStyleCnt="0"/>
      <dgm:spPr/>
    </dgm:pt>
    <dgm:pt modelId="{4B9217CC-AB12-4D5C-8918-2265EA58F32E}" type="pres">
      <dgm:prSet presAssocID="{CB0A3C20-15CF-4FFB-9148-81783B2A6E90}" presName="hierChild5" presStyleCnt="0"/>
      <dgm:spPr/>
    </dgm:pt>
    <dgm:pt modelId="{71CCD3DF-9370-4EA9-8DD4-8F1FD5502E90}" type="pres">
      <dgm:prSet presAssocID="{4670678E-F879-4D07-8E83-09F28D74678B}" presName="hierChild5" presStyleCnt="0"/>
      <dgm:spPr/>
    </dgm:pt>
    <dgm:pt modelId="{2F080347-D420-4D7B-BA6A-1AA09E447BE7}" type="pres">
      <dgm:prSet presAssocID="{9FD70221-ABDB-4A0D-BF47-C901D8ADB079}" presName="hierChild3" presStyleCnt="0"/>
      <dgm:spPr/>
    </dgm:pt>
  </dgm:ptLst>
  <dgm:cxnLst>
    <dgm:cxn modelId="{FFA5A427-DF11-4038-AEE8-BF3B0B25AF73}" type="presOf" srcId="{4C3867B9-E17B-40C2-8DEB-A51F628C1958}" destId="{B7F8D606-AB91-455C-BA3A-999449BD78A1}" srcOrd="0" destOrd="0" presId="urn:microsoft.com/office/officeart/2005/8/layout/orgChart1"/>
    <dgm:cxn modelId="{3C9F5B2F-830D-476C-A2B9-3F1B84E124FB}" type="presOf" srcId="{4C3867B9-E17B-40C2-8DEB-A51F628C1958}" destId="{E57CE9D0-567B-4DE9-BACB-E70A323E54F7}" srcOrd="1" destOrd="0" presId="urn:microsoft.com/office/officeart/2005/8/layout/orgChart1"/>
    <dgm:cxn modelId="{8FD2BF33-8C5E-460E-940B-83BBA8A3640E}" type="presOf" srcId="{4670678E-F879-4D07-8E83-09F28D74678B}" destId="{824B53D4-A7BC-44E6-9C49-5BE978A9D7F0}" srcOrd="1" destOrd="0" presId="urn:microsoft.com/office/officeart/2005/8/layout/orgChart1"/>
    <dgm:cxn modelId="{7A1D4738-7550-4892-961E-8A17FEEB69EF}" type="presOf" srcId="{47FF76F8-BFF5-4EC1-8749-B722DA5A12B2}" destId="{B6484E74-B2EB-4699-8303-BCAE3E03101B}" srcOrd="0" destOrd="0" presId="urn:microsoft.com/office/officeart/2005/8/layout/orgChart1"/>
    <dgm:cxn modelId="{77C0DF39-73D9-4BFE-9782-7026BAE1D7AF}" type="presOf" srcId="{91818966-9E61-4F9B-BD17-EF329F5350B7}" destId="{021F49D4-CA78-4724-AE63-10BA37222DF2}" srcOrd="0" destOrd="0" presId="urn:microsoft.com/office/officeart/2005/8/layout/orgChart1"/>
    <dgm:cxn modelId="{7B4A723C-A639-4A9A-BE11-963F967B0645}" type="presOf" srcId="{41BB8355-DD14-4D78-80F1-703CFAF327EE}" destId="{3C000BDD-6F1D-40AF-A357-210E481ED81E}" srcOrd="0" destOrd="0" presId="urn:microsoft.com/office/officeart/2005/8/layout/orgChart1"/>
    <dgm:cxn modelId="{1B3E2240-A661-4321-8E5F-A3C9B4E96A29}" type="presOf" srcId="{9FD70221-ABDB-4A0D-BF47-C901D8ADB079}" destId="{B9E0735A-D743-4740-BB6D-A44AD4CE37C6}" srcOrd="0" destOrd="0" presId="urn:microsoft.com/office/officeart/2005/8/layout/orgChart1"/>
    <dgm:cxn modelId="{E040CE41-8CAE-43F0-A4F5-80350B02B8B8}" type="presOf" srcId="{55ACE54B-8C1A-46F2-856F-9DB8AA8EE894}" destId="{5FA4D2ED-8332-42F5-A02D-61A604F662BD}" srcOrd="1" destOrd="0" presId="urn:microsoft.com/office/officeart/2005/8/layout/orgChart1"/>
    <dgm:cxn modelId="{1D6E126A-15DE-467E-8FD8-91AD4291C4E1}" srcId="{47FF76F8-BFF5-4EC1-8749-B722DA5A12B2}" destId="{4C3867B9-E17B-40C2-8DEB-A51F628C1958}" srcOrd="0" destOrd="0" parTransId="{2CEB8502-5A09-407D-81AF-A57336C4C66D}" sibTransId="{895B50CF-1C17-45BB-87A4-C1B0D618AD9B}"/>
    <dgm:cxn modelId="{D48B9F4A-50A9-441C-8DC5-34FD0423CCE7}" srcId="{4670678E-F879-4D07-8E83-09F28D74678B}" destId="{CB0A3C20-15CF-4FFB-9148-81783B2A6E90}" srcOrd="1" destOrd="0" parTransId="{5CE39B46-0037-4885-B452-6BCA4DC6433B}" sibTransId="{C746968F-6EE1-49A5-9DB6-40DA834D5984}"/>
    <dgm:cxn modelId="{ADF0AD4E-5A10-46CF-93A6-A5F06CDE6D7D}" type="presOf" srcId="{2CEB8502-5A09-407D-81AF-A57336C4C66D}" destId="{7B77A991-D79B-4553-92F4-1B6BFB745EBA}" srcOrd="0" destOrd="0" presId="urn:microsoft.com/office/officeart/2005/8/layout/orgChart1"/>
    <dgm:cxn modelId="{A5A88071-7B28-4657-B7CF-1BF49B4897BA}" srcId="{9FD70221-ABDB-4A0D-BF47-C901D8ADB079}" destId="{47FF76F8-BFF5-4EC1-8749-B722DA5A12B2}" srcOrd="0" destOrd="0" parTransId="{AA6F6A7D-6D3B-436B-8532-92290A913364}" sibTransId="{21831B3C-3CFC-43CF-B943-1893789B66A4}"/>
    <dgm:cxn modelId="{E706AF71-2F86-4A15-BB9A-AE802A4091E0}" srcId="{47FF76F8-BFF5-4EC1-8749-B722DA5A12B2}" destId="{1104077B-1DDC-4D1E-9DCC-76F061B14D44}" srcOrd="1" destOrd="0" parTransId="{91818966-9E61-4F9B-BD17-EF329F5350B7}" sibTransId="{4AB4569D-7810-4F92-8761-67C25A7DE90D}"/>
    <dgm:cxn modelId="{30F62054-991A-482D-8803-E4F65D7BC490}" type="presOf" srcId="{5CE39B46-0037-4885-B452-6BCA4DC6433B}" destId="{A60A5788-118A-4BC5-995E-883BE63742F6}" srcOrd="0" destOrd="0" presId="urn:microsoft.com/office/officeart/2005/8/layout/orgChart1"/>
    <dgm:cxn modelId="{ECBB0E7C-82EE-4CF7-B287-757B6C97FF96}" type="presOf" srcId="{1104077B-1DDC-4D1E-9DCC-76F061B14D44}" destId="{FD20F365-14FD-4D18-8630-D0C65998796E}" srcOrd="0" destOrd="0" presId="urn:microsoft.com/office/officeart/2005/8/layout/orgChart1"/>
    <dgm:cxn modelId="{3808647F-0D89-46F5-8366-B5CCD72F7C94}" srcId="{9FD70221-ABDB-4A0D-BF47-C901D8ADB079}" destId="{4670678E-F879-4D07-8E83-09F28D74678B}" srcOrd="1" destOrd="0" parTransId="{B065FCCD-A839-40EC-B27A-93D0907CADB3}" sibTransId="{1817A48C-9DC5-4931-92BF-598E356E204F}"/>
    <dgm:cxn modelId="{4F81238E-1A5A-44AF-A391-E90FFF5C5DD8}" type="presOf" srcId="{CB0A3C20-15CF-4FFB-9148-81783B2A6E90}" destId="{51C24116-9157-4116-ACE5-DA62784DBB15}" srcOrd="0" destOrd="0" presId="urn:microsoft.com/office/officeart/2005/8/layout/orgChart1"/>
    <dgm:cxn modelId="{78FED38E-4885-47FC-B253-B9F55788E152}" type="presOf" srcId="{AA6F6A7D-6D3B-436B-8532-92290A913364}" destId="{FA2B4436-D8F9-4F91-8D7C-4E75D83537C0}" srcOrd="0" destOrd="0" presId="urn:microsoft.com/office/officeart/2005/8/layout/orgChart1"/>
    <dgm:cxn modelId="{B2426294-072D-4A26-B680-9AC9568ECD2E}" type="presOf" srcId="{0B7EB2B2-0CEE-4BDC-A918-6C2E406AB159}" destId="{8B42CB51-DEC3-4A92-86A1-007E05E2B94D}" srcOrd="0" destOrd="0" presId="urn:microsoft.com/office/officeart/2005/8/layout/orgChart1"/>
    <dgm:cxn modelId="{A5377FA8-3C9A-427B-A1E6-9AA56AD0B072}" type="presOf" srcId="{CB0A3C20-15CF-4FFB-9148-81783B2A6E90}" destId="{C9874176-674E-40BF-887C-ED012270C6C6}" srcOrd="1" destOrd="0" presId="urn:microsoft.com/office/officeart/2005/8/layout/orgChart1"/>
    <dgm:cxn modelId="{69D2D7A9-AF54-4BE8-906A-E4200E9C696E}" type="presOf" srcId="{55ACE54B-8C1A-46F2-856F-9DB8AA8EE894}" destId="{DCCA849B-2F47-460E-B09B-BD7AC3EEFCF3}" srcOrd="0" destOrd="0" presId="urn:microsoft.com/office/officeart/2005/8/layout/orgChart1"/>
    <dgm:cxn modelId="{C361D4AB-9344-4D19-AD3F-70C7801D059A}" srcId="{4670678E-F879-4D07-8E83-09F28D74678B}" destId="{55ACE54B-8C1A-46F2-856F-9DB8AA8EE894}" srcOrd="0" destOrd="0" parTransId="{0B7EB2B2-0CEE-4BDC-A918-6C2E406AB159}" sibTransId="{80190230-65A6-49CF-B678-A0C77F59EC12}"/>
    <dgm:cxn modelId="{03E38DAE-4D91-45FC-88A5-F09DC0B76ABD}" srcId="{41BB8355-DD14-4D78-80F1-703CFAF327EE}" destId="{9FD70221-ABDB-4A0D-BF47-C901D8ADB079}" srcOrd="0" destOrd="0" parTransId="{E3A1EC87-FFEA-4FD0-A337-321D930D7C36}" sibTransId="{139CDA5A-6F50-4B4C-B4B8-0AD4FC77875B}"/>
    <dgm:cxn modelId="{9013B2B9-806D-4E46-9A12-BD13E545250E}" type="presOf" srcId="{B065FCCD-A839-40EC-B27A-93D0907CADB3}" destId="{20578164-E1CD-4221-A184-706464AB076B}" srcOrd="0" destOrd="0" presId="urn:microsoft.com/office/officeart/2005/8/layout/orgChart1"/>
    <dgm:cxn modelId="{052D23C9-9E3B-4E8F-869C-135A1C610C46}" type="presOf" srcId="{4670678E-F879-4D07-8E83-09F28D74678B}" destId="{18C8E6A2-F9E3-46C9-A912-6CFDCD7A9DB8}" srcOrd="0" destOrd="0" presId="urn:microsoft.com/office/officeart/2005/8/layout/orgChart1"/>
    <dgm:cxn modelId="{16316BCC-94C1-48BD-BC01-EBEE748105C1}" type="presOf" srcId="{9FD70221-ABDB-4A0D-BF47-C901D8ADB079}" destId="{C15C3322-58FC-428E-8356-AC1BA9AD5674}" srcOrd="1" destOrd="0" presId="urn:microsoft.com/office/officeart/2005/8/layout/orgChart1"/>
    <dgm:cxn modelId="{AC9695D1-8AF2-4B0D-B2A6-431D8CD4F9D7}" type="presOf" srcId="{47FF76F8-BFF5-4EC1-8749-B722DA5A12B2}" destId="{540A2849-D049-4CEC-922C-DAB33F2A3FF4}" srcOrd="1" destOrd="0" presId="urn:microsoft.com/office/officeart/2005/8/layout/orgChart1"/>
    <dgm:cxn modelId="{E2BEFAFD-5C92-476F-A920-FC0F340B5AC5}" type="presOf" srcId="{1104077B-1DDC-4D1E-9DCC-76F061B14D44}" destId="{13C49A7A-40E0-4E06-BB51-C787A5F0206B}" srcOrd="1" destOrd="0" presId="urn:microsoft.com/office/officeart/2005/8/layout/orgChart1"/>
    <dgm:cxn modelId="{E4DBE032-1505-49F5-8C46-CD307B9E6B36}" type="presParOf" srcId="{3C000BDD-6F1D-40AF-A357-210E481ED81E}" destId="{F1384C67-0614-4F3A-B887-AE589CABB0E9}" srcOrd="0" destOrd="0" presId="urn:microsoft.com/office/officeart/2005/8/layout/orgChart1"/>
    <dgm:cxn modelId="{D0801C93-5256-4B60-AC50-01D6A956B3CD}" type="presParOf" srcId="{F1384C67-0614-4F3A-B887-AE589CABB0E9}" destId="{26436F45-A5E2-47B8-B4A5-D712BC49EEFD}" srcOrd="0" destOrd="0" presId="urn:microsoft.com/office/officeart/2005/8/layout/orgChart1"/>
    <dgm:cxn modelId="{CF05FBF4-73CF-4A5B-A360-334C72248009}" type="presParOf" srcId="{26436F45-A5E2-47B8-B4A5-D712BC49EEFD}" destId="{B9E0735A-D743-4740-BB6D-A44AD4CE37C6}" srcOrd="0" destOrd="0" presId="urn:microsoft.com/office/officeart/2005/8/layout/orgChart1"/>
    <dgm:cxn modelId="{606D899A-7B67-4884-A13D-9633939F48E2}" type="presParOf" srcId="{26436F45-A5E2-47B8-B4A5-D712BC49EEFD}" destId="{C15C3322-58FC-428E-8356-AC1BA9AD5674}" srcOrd="1" destOrd="0" presId="urn:microsoft.com/office/officeart/2005/8/layout/orgChart1"/>
    <dgm:cxn modelId="{933C9479-F60A-4297-A9BA-7E12E109E9F1}" type="presParOf" srcId="{F1384C67-0614-4F3A-B887-AE589CABB0E9}" destId="{9458083C-993D-4EF5-9382-C356598BB2C4}" srcOrd="1" destOrd="0" presId="urn:microsoft.com/office/officeart/2005/8/layout/orgChart1"/>
    <dgm:cxn modelId="{1438A23D-7652-493E-B608-0742617B0619}" type="presParOf" srcId="{9458083C-993D-4EF5-9382-C356598BB2C4}" destId="{FA2B4436-D8F9-4F91-8D7C-4E75D83537C0}" srcOrd="0" destOrd="0" presId="urn:microsoft.com/office/officeart/2005/8/layout/orgChart1"/>
    <dgm:cxn modelId="{C53F8FEB-B9FB-4334-9F2F-31D2BEA60F7B}" type="presParOf" srcId="{9458083C-993D-4EF5-9382-C356598BB2C4}" destId="{5196E3F2-9961-484F-94D9-D7825CAACDCB}" srcOrd="1" destOrd="0" presId="urn:microsoft.com/office/officeart/2005/8/layout/orgChart1"/>
    <dgm:cxn modelId="{677BAD77-3100-4177-930A-9CEBEE1C538D}" type="presParOf" srcId="{5196E3F2-9961-484F-94D9-D7825CAACDCB}" destId="{FC7D2C87-3832-4664-A328-133906468A9F}" srcOrd="0" destOrd="0" presId="urn:microsoft.com/office/officeart/2005/8/layout/orgChart1"/>
    <dgm:cxn modelId="{F46FAC19-FEEF-4254-A684-DF40FAE33E67}" type="presParOf" srcId="{FC7D2C87-3832-4664-A328-133906468A9F}" destId="{B6484E74-B2EB-4699-8303-BCAE3E03101B}" srcOrd="0" destOrd="0" presId="urn:microsoft.com/office/officeart/2005/8/layout/orgChart1"/>
    <dgm:cxn modelId="{B7843EC4-FD20-41DC-807B-E2F0FA0D28EF}" type="presParOf" srcId="{FC7D2C87-3832-4664-A328-133906468A9F}" destId="{540A2849-D049-4CEC-922C-DAB33F2A3FF4}" srcOrd="1" destOrd="0" presId="urn:microsoft.com/office/officeart/2005/8/layout/orgChart1"/>
    <dgm:cxn modelId="{5F31B524-8E40-41CD-8520-938E2A8C9249}" type="presParOf" srcId="{5196E3F2-9961-484F-94D9-D7825CAACDCB}" destId="{776D2B7F-195B-464F-A112-0A659DA7C14C}" srcOrd="1" destOrd="0" presId="urn:microsoft.com/office/officeart/2005/8/layout/orgChart1"/>
    <dgm:cxn modelId="{43651829-DEB2-4EE0-B7A9-9ABE5D0DC492}" type="presParOf" srcId="{776D2B7F-195B-464F-A112-0A659DA7C14C}" destId="{7B77A991-D79B-4553-92F4-1B6BFB745EBA}" srcOrd="0" destOrd="0" presId="urn:microsoft.com/office/officeart/2005/8/layout/orgChart1"/>
    <dgm:cxn modelId="{C7BA1271-E1DE-4598-B9E4-EFB4FCD889EC}" type="presParOf" srcId="{776D2B7F-195B-464F-A112-0A659DA7C14C}" destId="{F2895B81-00A6-4078-A80E-13321D9A9C34}" srcOrd="1" destOrd="0" presId="urn:microsoft.com/office/officeart/2005/8/layout/orgChart1"/>
    <dgm:cxn modelId="{DCFDEDF1-BBDB-414F-AB6B-49CE5A61EC74}" type="presParOf" srcId="{F2895B81-00A6-4078-A80E-13321D9A9C34}" destId="{6DF8F633-028A-488A-AC6A-A0315EC4414E}" srcOrd="0" destOrd="0" presId="urn:microsoft.com/office/officeart/2005/8/layout/orgChart1"/>
    <dgm:cxn modelId="{6EA7CACE-65F7-4FF2-961F-6372BAE8F3F7}" type="presParOf" srcId="{6DF8F633-028A-488A-AC6A-A0315EC4414E}" destId="{B7F8D606-AB91-455C-BA3A-999449BD78A1}" srcOrd="0" destOrd="0" presId="urn:microsoft.com/office/officeart/2005/8/layout/orgChart1"/>
    <dgm:cxn modelId="{A1AF2D35-33F9-4AC4-9250-314D862208A2}" type="presParOf" srcId="{6DF8F633-028A-488A-AC6A-A0315EC4414E}" destId="{E57CE9D0-567B-4DE9-BACB-E70A323E54F7}" srcOrd="1" destOrd="0" presId="urn:microsoft.com/office/officeart/2005/8/layout/orgChart1"/>
    <dgm:cxn modelId="{68A11C68-5832-4E87-B679-08A371A83DC1}" type="presParOf" srcId="{F2895B81-00A6-4078-A80E-13321D9A9C34}" destId="{F1D99B20-9A68-4BF1-A7BC-5F458F1995C2}" srcOrd="1" destOrd="0" presId="urn:microsoft.com/office/officeart/2005/8/layout/orgChart1"/>
    <dgm:cxn modelId="{8A478F76-EE05-4BE4-8F94-08EB7CF47085}" type="presParOf" srcId="{F2895B81-00A6-4078-A80E-13321D9A9C34}" destId="{78A53B7B-9B13-4459-9236-A05A0DC24EE2}" srcOrd="2" destOrd="0" presId="urn:microsoft.com/office/officeart/2005/8/layout/orgChart1"/>
    <dgm:cxn modelId="{5E75A73D-1BD5-410D-B942-4D063BEA87EB}" type="presParOf" srcId="{776D2B7F-195B-464F-A112-0A659DA7C14C}" destId="{021F49D4-CA78-4724-AE63-10BA37222DF2}" srcOrd="2" destOrd="0" presId="urn:microsoft.com/office/officeart/2005/8/layout/orgChart1"/>
    <dgm:cxn modelId="{FFAF3612-4392-4C7A-8A93-8F8D30BD912D}" type="presParOf" srcId="{776D2B7F-195B-464F-A112-0A659DA7C14C}" destId="{75AD077C-A6A7-4617-A9C2-6B4ADD9012CE}" srcOrd="3" destOrd="0" presId="urn:microsoft.com/office/officeart/2005/8/layout/orgChart1"/>
    <dgm:cxn modelId="{7947DB79-CECA-4E52-825F-4EB034879B96}" type="presParOf" srcId="{75AD077C-A6A7-4617-A9C2-6B4ADD9012CE}" destId="{D0C20029-1FF1-4F23-ACE1-1992D29EE4F2}" srcOrd="0" destOrd="0" presId="urn:microsoft.com/office/officeart/2005/8/layout/orgChart1"/>
    <dgm:cxn modelId="{44BA65E0-9DCD-4585-8100-FD14320DA5C9}" type="presParOf" srcId="{D0C20029-1FF1-4F23-ACE1-1992D29EE4F2}" destId="{FD20F365-14FD-4D18-8630-D0C65998796E}" srcOrd="0" destOrd="0" presId="urn:microsoft.com/office/officeart/2005/8/layout/orgChart1"/>
    <dgm:cxn modelId="{7B14E694-45F5-4B7D-B0CC-9F018B1A4198}" type="presParOf" srcId="{D0C20029-1FF1-4F23-ACE1-1992D29EE4F2}" destId="{13C49A7A-40E0-4E06-BB51-C787A5F0206B}" srcOrd="1" destOrd="0" presId="urn:microsoft.com/office/officeart/2005/8/layout/orgChart1"/>
    <dgm:cxn modelId="{BA0D82D4-C62C-4F0B-8FE7-E6F268C5C643}" type="presParOf" srcId="{75AD077C-A6A7-4617-A9C2-6B4ADD9012CE}" destId="{F1332906-7428-4C09-BA85-021F90AA5A3B}" srcOrd="1" destOrd="0" presId="urn:microsoft.com/office/officeart/2005/8/layout/orgChart1"/>
    <dgm:cxn modelId="{8FCF9BF6-1AAE-41FA-8482-BC56F5877222}" type="presParOf" srcId="{75AD077C-A6A7-4617-A9C2-6B4ADD9012CE}" destId="{9291D4D4-4F9B-43D6-BEC2-7ED9251C8C48}" srcOrd="2" destOrd="0" presId="urn:microsoft.com/office/officeart/2005/8/layout/orgChart1"/>
    <dgm:cxn modelId="{D507668A-590D-412C-9200-1876820FE241}" type="presParOf" srcId="{5196E3F2-9961-484F-94D9-D7825CAACDCB}" destId="{8211406C-CE0E-486F-A669-05BB9EEA0ED1}" srcOrd="2" destOrd="0" presId="urn:microsoft.com/office/officeart/2005/8/layout/orgChart1"/>
    <dgm:cxn modelId="{AC3D6558-4EF2-46CA-BA8E-52D691830F88}" type="presParOf" srcId="{9458083C-993D-4EF5-9382-C356598BB2C4}" destId="{20578164-E1CD-4221-A184-706464AB076B}" srcOrd="2" destOrd="0" presId="urn:microsoft.com/office/officeart/2005/8/layout/orgChart1"/>
    <dgm:cxn modelId="{EC387AF9-7969-45FB-A077-D0A11DD3DB98}" type="presParOf" srcId="{9458083C-993D-4EF5-9382-C356598BB2C4}" destId="{A6DE0FA9-B3F8-478E-9E06-968F72836BEC}" srcOrd="3" destOrd="0" presId="urn:microsoft.com/office/officeart/2005/8/layout/orgChart1"/>
    <dgm:cxn modelId="{DEB45465-B587-428A-A4DC-EAD3964EFBA9}" type="presParOf" srcId="{A6DE0FA9-B3F8-478E-9E06-968F72836BEC}" destId="{54003B76-BBBE-49EE-93B1-90D9F8572F21}" srcOrd="0" destOrd="0" presId="urn:microsoft.com/office/officeart/2005/8/layout/orgChart1"/>
    <dgm:cxn modelId="{57CB9022-31DA-4022-9C40-5C1F12FE1087}" type="presParOf" srcId="{54003B76-BBBE-49EE-93B1-90D9F8572F21}" destId="{18C8E6A2-F9E3-46C9-A912-6CFDCD7A9DB8}" srcOrd="0" destOrd="0" presId="urn:microsoft.com/office/officeart/2005/8/layout/orgChart1"/>
    <dgm:cxn modelId="{E0460AE9-562A-40BF-9375-1654778C0AD1}" type="presParOf" srcId="{54003B76-BBBE-49EE-93B1-90D9F8572F21}" destId="{824B53D4-A7BC-44E6-9C49-5BE978A9D7F0}" srcOrd="1" destOrd="0" presId="urn:microsoft.com/office/officeart/2005/8/layout/orgChart1"/>
    <dgm:cxn modelId="{603C300F-EE5E-4924-AEF8-85F8D67420BD}" type="presParOf" srcId="{A6DE0FA9-B3F8-478E-9E06-968F72836BEC}" destId="{EEEBA60D-785F-4D82-9944-73E1E508EF59}" srcOrd="1" destOrd="0" presId="urn:microsoft.com/office/officeart/2005/8/layout/orgChart1"/>
    <dgm:cxn modelId="{F542E00B-C504-425B-9F89-00C9F7362A60}" type="presParOf" srcId="{EEEBA60D-785F-4D82-9944-73E1E508EF59}" destId="{8B42CB51-DEC3-4A92-86A1-007E05E2B94D}" srcOrd="0" destOrd="0" presId="urn:microsoft.com/office/officeart/2005/8/layout/orgChart1"/>
    <dgm:cxn modelId="{1EC93129-AED6-4463-B01A-0E818ABF440E}" type="presParOf" srcId="{EEEBA60D-785F-4D82-9944-73E1E508EF59}" destId="{349BA8BD-EA78-43D5-A229-C73AA9393320}" srcOrd="1" destOrd="0" presId="urn:microsoft.com/office/officeart/2005/8/layout/orgChart1"/>
    <dgm:cxn modelId="{AD6B074D-6E8A-4293-9BDD-5349388E95C6}" type="presParOf" srcId="{349BA8BD-EA78-43D5-A229-C73AA9393320}" destId="{9641EB02-8CC0-42E4-9C4F-B3230095DA91}" srcOrd="0" destOrd="0" presId="urn:microsoft.com/office/officeart/2005/8/layout/orgChart1"/>
    <dgm:cxn modelId="{4D47761C-01FC-4C52-B6D6-7FE489842318}" type="presParOf" srcId="{9641EB02-8CC0-42E4-9C4F-B3230095DA91}" destId="{DCCA849B-2F47-460E-B09B-BD7AC3EEFCF3}" srcOrd="0" destOrd="0" presId="urn:microsoft.com/office/officeart/2005/8/layout/orgChart1"/>
    <dgm:cxn modelId="{37D68A5C-884E-453B-B76E-7C4D9F3C96DB}" type="presParOf" srcId="{9641EB02-8CC0-42E4-9C4F-B3230095DA91}" destId="{5FA4D2ED-8332-42F5-A02D-61A604F662BD}" srcOrd="1" destOrd="0" presId="urn:microsoft.com/office/officeart/2005/8/layout/orgChart1"/>
    <dgm:cxn modelId="{D7E16474-E8A7-4F34-A27E-FBA2C6EA6B80}" type="presParOf" srcId="{349BA8BD-EA78-43D5-A229-C73AA9393320}" destId="{B066F6E5-C4F5-4733-B35F-77F93A3F7F08}" srcOrd="1" destOrd="0" presId="urn:microsoft.com/office/officeart/2005/8/layout/orgChart1"/>
    <dgm:cxn modelId="{0ACCBF72-7BC2-4A87-B3D5-283D6DC534B1}" type="presParOf" srcId="{349BA8BD-EA78-43D5-A229-C73AA9393320}" destId="{E225DC12-3FC5-4794-B2B8-756535B46626}" srcOrd="2" destOrd="0" presId="urn:microsoft.com/office/officeart/2005/8/layout/orgChart1"/>
    <dgm:cxn modelId="{5546BD5D-35B1-4BB0-89D7-6AB7BBC4E88E}" type="presParOf" srcId="{EEEBA60D-785F-4D82-9944-73E1E508EF59}" destId="{A60A5788-118A-4BC5-995E-883BE63742F6}" srcOrd="2" destOrd="0" presId="urn:microsoft.com/office/officeart/2005/8/layout/orgChart1"/>
    <dgm:cxn modelId="{3245DC25-9896-454F-B677-F5819A531191}" type="presParOf" srcId="{EEEBA60D-785F-4D82-9944-73E1E508EF59}" destId="{D21887E5-2A8E-4BF0-9C44-32744B7E9E8C}" srcOrd="3" destOrd="0" presId="urn:microsoft.com/office/officeart/2005/8/layout/orgChart1"/>
    <dgm:cxn modelId="{B6AE93AA-A536-4DD9-BC5F-E8CF8913D1D2}" type="presParOf" srcId="{D21887E5-2A8E-4BF0-9C44-32744B7E9E8C}" destId="{31BB565A-6516-47FD-97FE-6E4E08CD532B}" srcOrd="0" destOrd="0" presId="urn:microsoft.com/office/officeart/2005/8/layout/orgChart1"/>
    <dgm:cxn modelId="{B46E2330-6606-42C5-8B2B-FFB00B172D89}" type="presParOf" srcId="{31BB565A-6516-47FD-97FE-6E4E08CD532B}" destId="{51C24116-9157-4116-ACE5-DA62784DBB15}" srcOrd="0" destOrd="0" presId="urn:microsoft.com/office/officeart/2005/8/layout/orgChart1"/>
    <dgm:cxn modelId="{83C199F0-C47C-4E39-BE14-A3F301D2CC0A}" type="presParOf" srcId="{31BB565A-6516-47FD-97FE-6E4E08CD532B}" destId="{C9874176-674E-40BF-887C-ED012270C6C6}" srcOrd="1" destOrd="0" presId="urn:microsoft.com/office/officeart/2005/8/layout/orgChart1"/>
    <dgm:cxn modelId="{0A4F0210-90E7-4418-97DF-B852F85A89EE}" type="presParOf" srcId="{D21887E5-2A8E-4BF0-9C44-32744B7E9E8C}" destId="{29EEF73E-9D07-449D-AC6A-09FC9F7A9616}" srcOrd="1" destOrd="0" presId="urn:microsoft.com/office/officeart/2005/8/layout/orgChart1"/>
    <dgm:cxn modelId="{F3E50268-1F15-4D59-8561-2FC4463CE777}" type="presParOf" srcId="{D21887E5-2A8E-4BF0-9C44-32744B7E9E8C}" destId="{4B9217CC-AB12-4D5C-8918-2265EA58F32E}" srcOrd="2" destOrd="0" presId="urn:microsoft.com/office/officeart/2005/8/layout/orgChart1"/>
    <dgm:cxn modelId="{01ADCEB6-592E-4D0E-827A-04E3D2DD8400}" type="presParOf" srcId="{A6DE0FA9-B3F8-478E-9E06-968F72836BEC}" destId="{71CCD3DF-9370-4EA9-8DD4-8F1FD5502E90}" srcOrd="2" destOrd="0" presId="urn:microsoft.com/office/officeart/2005/8/layout/orgChart1"/>
    <dgm:cxn modelId="{18F2FBB3-46B9-4B32-A9AC-DDABDD81BCE0}" type="presParOf" srcId="{F1384C67-0614-4F3A-B887-AE589CABB0E9}" destId="{2F080347-D420-4D7B-BA6A-1AA09E447B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C0B764-DC18-47A7-9D19-09473C605AB7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06253BA-A813-4064-8EB2-20D073171D59}">
      <dgm:prSet custT="1"/>
      <dgm:spPr/>
      <dgm:t>
        <a:bodyPr/>
        <a:lstStyle/>
        <a:p>
          <a:r>
            <a:rPr lang="en-US" sz="1200"/>
            <a:t>If you’re only pulling based on NAICS/SIC codes we pulled requests manually based on identified SIC/NAICS codes. </a:t>
          </a:r>
        </a:p>
      </dgm:t>
    </dgm:pt>
    <dgm:pt modelId="{5B2933A9-0A72-4458-8166-03CDD9AFF388}" type="parTrans" cxnId="{11035E52-4B9C-49D5-B097-CC1A696CEA74}">
      <dgm:prSet/>
      <dgm:spPr/>
      <dgm:t>
        <a:bodyPr/>
        <a:lstStyle/>
        <a:p>
          <a:endParaRPr lang="en-US"/>
        </a:p>
      </dgm:t>
    </dgm:pt>
    <dgm:pt modelId="{14C15A2A-402A-43B7-87A5-C7D1D2DB2485}" type="sibTrans" cxnId="{11035E52-4B9C-49D5-B097-CC1A696CEA74}">
      <dgm:prSet/>
      <dgm:spPr/>
      <dgm:t>
        <a:bodyPr/>
        <a:lstStyle/>
        <a:p>
          <a:endParaRPr lang="en-US"/>
        </a:p>
      </dgm:t>
    </dgm:pt>
    <dgm:pt modelId="{A187E2EF-5665-457A-8A51-7A4A8AE4F901}">
      <dgm:prSet custT="1"/>
      <dgm:spPr/>
      <dgm:t>
        <a:bodyPr/>
        <a:lstStyle/>
        <a:p>
          <a:r>
            <a:rPr lang="en-US" sz="1200" dirty="0"/>
            <a:t>Data are stored in source-specific folders: </a:t>
          </a:r>
          <a:r>
            <a:rPr lang="en-US" sz="1200" b="1" dirty="0"/>
            <a:t>/restricted/project/</a:t>
          </a:r>
          <a:r>
            <a:rPr lang="en-US" sz="1200" b="1" dirty="0" err="1"/>
            <a:t>bedac-dataaxle</a:t>
          </a:r>
          <a:r>
            <a:rPr lang="en-US" sz="1200" b="1" dirty="0"/>
            <a:t>/09Programming/01Dataset_Creation/02Data_Processing </a:t>
          </a:r>
          <a:endParaRPr lang="en-US" sz="1200" dirty="0"/>
        </a:p>
      </dgm:t>
    </dgm:pt>
    <dgm:pt modelId="{E9806F02-AD73-4162-984F-3A70FFCC4271}" type="parTrans" cxnId="{CC04CA9D-CA04-4967-83ED-D95B6011B199}">
      <dgm:prSet/>
      <dgm:spPr/>
      <dgm:t>
        <a:bodyPr/>
        <a:lstStyle/>
        <a:p>
          <a:endParaRPr lang="en-US"/>
        </a:p>
      </dgm:t>
    </dgm:pt>
    <dgm:pt modelId="{B9573E61-040E-4380-8F76-F87C2B99FD37}" type="sibTrans" cxnId="{CC04CA9D-CA04-4967-83ED-D95B6011B199}">
      <dgm:prSet/>
      <dgm:spPr/>
      <dgm:t>
        <a:bodyPr/>
        <a:lstStyle/>
        <a:p>
          <a:endParaRPr lang="en-US"/>
        </a:p>
      </dgm:t>
    </dgm:pt>
    <dgm:pt modelId="{9E311F94-804B-4686-9260-4C1B22BD563F}">
      <dgm:prSet custT="1"/>
      <dgm:spPr/>
      <dgm:t>
        <a:bodyPr/>
        <a:lstStyle/>
        <a:p>
          <a:r>
            <a:rPr lang="en-US" sz="1200"/>
            <a:t>Code files to review:</a:t>
          </a:r>
        </a:p>
      </dgm:t>
    </dgm:pt>
    <dgm:pt modelId="{98339904-ECCD-4557-8FD9-C485549FDEA8}" type="parTrans" cxnId="{EB24B95F-8D32-45D1-964A-AD17AF35B206}">
      <dgm:prSet/>
      <dgm:spPr/>
      <dgm:t>
        <a:bodyPr/>
        <a:lstStyle/>
        <a:p>
          <a:endParaRPr lang="en-US"/>
        </a:p>
      </dgm:t>
    </dgm:pt>
    <dgm:pt modelId="{A4270275-883A-46D8-AC95-91A3C7F14ECC}" type="sibTrans" cxnId="{EB24B95F-8D32-45D1-964A-AD17AF35B206}">
      <dgm:prSet/>
      <dgm:spPr/>
      <dgm:t>
        <a:bodyPr/>
        <a:lstStyle/>
        <a:p>
          <a:endParaRPr lang="en-US"/>
        </a:p>
      </dgm:t>
    </dgm:pt>
    <dgm:pt modelId="{6CC18BB5-B63D-446E-952C-49A8F1FDD4AC}">
      <dgm:prSet custT="1"/>
      <dgm:spPr/>
      <dgm:t>
        <a:bodyPr/>
        <a:lstStyle/>
        <a:p>
          <a:r>
            <a:rPr lang="en-US" sz="1200" dirty="0"/>
            <a:t>/restricted/project/</a:t>
          </a:r>
          <a:r>
            <a:rPr lang="en-US" sz="1200" dirty="0" err="1"/>
            <a:t>bedac-dataaxle</a:t>
          </a:r>
          <a:r>
            <a:rPr lang="en-US" sz="1200" dirty="0"/>
            <a:t>/09Programming/01Dataset_Creation/02Data_Processing/</a:t>
          </a:r>
        </a:p>
        <a:p>
          <a:r>
            <a:rPr lang="en-US" sz="1200" b="1" dirty="0" err="1"/>
            <a:t>Extract_TEMPLATE.R</a:t>
          </a:r>
          <a:endParaRPr lang="en-US" sz="1200" dirty="0"/>
        </a:p>
      </dgm:t>
    </dgm:pt>
    <dgm:pt modelId="{300A4174-A342-4145-BCFF-E5FC90493663}" type="parTrans" cxnId="{07C79EF9-19F7-4819-AF88-21099FFB076F}">
      <dgm:prSet/>
      <dgm:spPr/>
      <dgm:t>
        <a:bodyPr/>
        <a:lstStyle/>
        <a:p>
          <a:endParaRPr lang="en-US"/>
        </a:p>
      </dgm:t>
    </dgm:pt>
    <dgm:pt modelId="{A4E24B37-E76A-40D4-8E06-70B2A231649B}" type="sibTrans" cxnId="{07C79EF9-19F7-4819-AF88-21099FFB076F}">
      <dgm:prSet/>
      <dgm:spPr/>
      <dgm:t>
        <a:bodyPr/>
        <a:lstStyle/>
        <a:p>
          <a:endParaRPr lang="en-US"/>
        </a:p>
      </dgm:t>
    </dgm:pt>
    <dgm:pt modelId="{BB3258EA-CE47-4284-9D7D-F81DE7C1AA83}">
      <dgm:prSet custT="1"/>
      <dgm:spPr/>
      <dgm:t>
        <a:bodyPr/>
        <a:lstStyle/>
        <a:p>
          <a:r>
            <a:rPr lang="en-US" sz="1200" b="1"/>
            <a:t>You will modify this based on the SIC/NAICS codes requested</a:t>
          </a:r>
          <a:endParaRPr lang="en-US" sz="1200"/>
        </a:p>
      </dgm:t>
    </dgm:pt>
    <dgm:pt modelId="{28A0FB45-41E3-4086-8D4D-57E16F0050F6}" type="parTrans" cxnId="{B9C81DE7-3087-4A42-9660-D760CB8B7C5F}">
      <dgm:prSet/>
      <dgm:spPr/>
      <dgm:t>
        <a:bodyPr/>
        <a:lstStyle/>
        <a:p>
          <a:endParaRPr lang="en-US"/>
        </a:p>
      </dgm:t>
    </dgm:pt>
    <dgm:pt modelId="{00B82462-8754-4226-B1BE-F495ED62AD5B}" type="sibTrans" cxnId="{B9C81DE7-3087-4A42-9660-D760CB8B7C5F}">
      <dgm:prSet/>
      <dgm:spPr/>
      <dgm:t>
        <a:bodyPr/>
        <a:lstStyle/>
        <a:p>
          <a:endParaRPr lang="en-US"/>
        </a:p>
      </dgm:t>
    </dgm:pt>
    <dgm:pt modelId="{3A1FF443-C3A5-4133-BFCA-94A7FE0BC57B}">
      <dgm:prSet custT="1"/>
      <dgm:spPr/>
      <dgm:t>
        <a:bodyPr/>
        <a:lstStyle/>
        <a:p>
          <a:r>
            <a:rPr lang="en-US" sz="1200" dirty="0"/>
            <a:t>/restricted/project/</a:t>
          </a:r>
          <a:r>
            <a:rPr lang="en-US" sz="1200" dirty="0" err="1"/>
            <a:t>bedac-dataaxle</a:t>
          </a:r>
          <a:r>
            <a:rPr lang="en-US" sz="1200" dirty="0"/>
            <a:t>/09Programming/01Dataset_Creation/02Data_Processing/</a:t>
          </a:r>
        </a:p>
        <a:p>
          <a:r>
            <a:rPr lang="en-US" sz="1200" b="1" dirty="0"/>
            <a:t>Extract_TEMPLATE.sh </a:t>
          </a:r>
          <a:endParaRPr lang="en-US" sz="1200" dirty="0"/>
        </a:p>
      </dgm:t>
    </dgm:pt>
    <dgm:pt modelId="{1DFEFD1B-A7A7-41A9-8CF0-1414B839D208}" type="parTrans" cxnId="{D0F8B470-CE90-4207-A168-1202A1D42B9A}">
      <dgm:prSet/>
      <dgm:spPr/>
      <dgm:t>
        <a:bodyPr/>
        <a:lstStyle/>
        <a:p>
          <a:endParaRPr lang="en-US"/>
        </a:p>
      </dgm:t>
    </dgm:pt>
    <dgm:pt modelId="{18EF476B-F5E7-4969-A223-925B6A82BC53}" type="sibTrans" cxnId="{D0F8B470-CE90-4207-A168-1202A1D42B9A}">
      <dgm:prSet/>
      <dgm:spPr/>
      <dgm:t>
        <a:bodyPr/>
        <a:lstStyle/>
        <a:p>
          <a:endParaRPr lang="en-US"/>
        </a:p>
      </dgm:t>
    </dgm:pt>
    <dgm:pt modelId="{9B186DC2-C016-42E3-A079-6EF7E906BE13}">
      <dgm:prSet custT="1"/>
      <dgm:spPr/>
      <dgm:t>
        <a:bodyPr/>
        <a:lstStyle/>
        <a:p>
          <a:r>
            <a:rPr lang="en-US" sz="1200" b="1" dirty="0"/>
            <a:t>You will modify this to point toward your R extraction code</a:t>
          </a:r>
          <a:endParaRPr lang="en-US" sz="1200" dirty="0"/>
        </a:p>
      </dgm:t>
    </dgm:pt>
    <dgm:pt modelId="{CBBE4131-F468-4A01-9E02-02027B920441}" type="parTrans" cxnId="{C8C023CC-03EA-43D7-9C21-313428E06A4B}">
      <dgm:prSet/>
      <dgm:spPr/>
      <dgm:t>
        <a:bodyPr/>
        <a:lstStyle/>
        <a:p>
          <a:endParaRPr lang="en-US"/>
        </a:p>
      </dgm:t>
    </dgm:pt>
    <dgm:pt modelId="{7D34FB73-CC36-44B0-976E-B863B29F253D}" type="sibTrans" cxnId="{C8C023CC-03EA-43D7-9C21-313428E06A4B}">
      <dgm:prSet/>
      <dgm:spPr/>
      <dgm:t>
        <a:bodyPr/>
        <a:lstStyle/>
        <a:p>
          <a:endParaRPr lang="en-US"/>
        </a:p>
      </dgm:t>
    </dgm:pt>
    <dgm:pt modelId="{9A98493C-3015-4561-AC08-0A9245D905F7}" type="pres">
      <dgm:prSet presAssocID="{7FC0B764-DC18-47A7-9D19-09473C605AB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9FA3A1B-63AA-4879-9FCD-F34013AAE0D3}" type="pres">
      <dgm:prSet presAssocID="{506253BA-A813-4064-8EB2-20D073171D59}" presName="hierRoot1" presStyleCnt="0">
        <dgm:presLayoutVars>
          <dgm:hierBranch val="init"/>
        </dgm:presLayoutVars>
      </dgm:prSet>
      <dgm:spPr/>
    </dgm:pt>
    <dgm:pt modelId="{E464FFAB-3EEB-41F6-9748-F539178D2E09}" type="pres">
      <dgm:prSet presAssocID="{506253BA-A813-4064-8EB2-20D073171D59}" presName="rootComposite1" presStyleCnt="0"/>
      <dgm:spPr/>
    </dgm:pt>
    <dgm:pt modelId="{0ABD4173-9438-4613-B2ED-27D5BBB27D05}" type="pres">
      <dgm:prSet presAssocID="{506253BA-A813-4064-8EB2-20D073171D59}" presName="rootText1" presStyleLbl="node0" presStyleIdx="0" presStyleCnt="3">
        <dgm:presLayoutVars>
          <dgm:chPref val="3"/>
        </dgm:presLayoutVars>
      </dgm:prSet>
      <dgm:spPr/>
    </dgm:pt>
    <dgm:pt modelId="{7D9F30DE-D88D-452E-9746-DA3BA8CD90C1}" type="pres">
      <dgm:prSet presAssocID="{506253BA-A813-4064-8EB2-20D073171D59}" presName="rootConnector1" presStyleLbl="node1" presStyleIdx="0" presStyleCnt="0"/>
      <dgm:spPr/>
    </dgm:pt>
    <dgm:pt modelId="{4EC1A00A-110C-486D-8485-65E5B6B150D2}" type="pres">
      <dgm:prSet presAssocID="{506253BA-A813-4064-8EB2-20D073171D59}" presName="hierChild2" presStyleCnt="0"/>
      <dgm:spPr/>
    </dgm:pt>
    <dgm:pt modelId="{C2B2A451-1D23-4E9B-BB64-130C8956F3D6}" type="pres">
      <dgm:prSet presAssocID="{506253BA-A813-4064-8EB2-20D073171D59}" presName="hierChild3" presStyleCnt="0"/>
      <dgm:spPr/>
    </dgm:pt>
    <dgm:pt modelId="{7583C17A-4D30-402E-B07F-3134D583FAD8}" type="pres">
      <dgm:prSet presAssocID="{A187E2EF-5665-457A-8A51-7A4A8AE4F901}" presName="hierRoot1" presStyleCnt="0">
        <dgm:presLayoutVars>
          <dgm:hierBranch val="init"/>
        </dgm:presLayoutVars>
      </dgm:prSet>
      <dgm:spPr/>
    </dgm:pt>
    <dgm:pt modelId="{E1EBEEB4-3626-419D-875F-2CF79FDB977C}" type="pres">
      <dgm:prSet presAssocID="{A187E2EF-5665-457A-8A51-7A4A8AE4F901}" presName="rootComposite1" presStyleCnt="0"/>
      <dgm:spPr/>
    </dgm:pt>
    <dgm:pt modelId="{0CD3DA70-65C0-4170-AAD1-B8FE80CA1FAA}" type="pres">
      <dgm:prSet presAssocID="{A187E2EF-5665-457A-8A51-7A4A8AE4F901}" presName="rootText1" presStyleLbl="node0" presStyleIdx="1" presStyleCnt="3">
        <dgm:presLayoutVars>
          <dgm:chPref val="3"/>
        </dgm:presLayoutVars>
      </dgm:prSet>
      <dgm:spPr/>
    </dgm:pt>
    <dgm:pt modelId="{865650E1-4CCB-4FE3-80FD-0F86FA256590}" type="pres">
      <dgm:prSet presAssocID="{A187E2EF-5665-457A-8A51-7A4A8AE4F901}" presName="rootConnector1" presStyleLbl="node1" presStyleIdx="0" presStyleCnt="0"/>
      <dgm:spPr/>
    </dgm:pt>
    <dgm:pt modelId="{EBBA9E7B-357B-4E48-A417-9F45DCE21FE2}" type="pres">
      <dgm:prSet presAssocID="{A187E2EF-5665-457A-8A51-7A4A8AE4F901}" presName="hierChild2" presStyleCnt="0"/>
      <dgm:spPr/>
    </dgm:pt>
    <dgm:pt modelId="{319EAB38-9212-48DA-86AF-DCB3B0D6F9B9}" type="pres">
      <dgm:prSet presAssocID="{A187E2EF-5665-457A-8A51-7A4A8AE4F901}" presName="hierChild3" presStyleCnt="0"/>
      <dgm:spPr/>
    </dgm:pt>
    <dgm:pt modelId="{AAC668FF-FD20-4B57-8D2D-EE97461DEA2B}" type="pres">
      <dgm:prSet presAssocID="{9E311F94-804B-4686-9260-4C1B22BD563F}" presName="hierRoot1" presStyleCnt="0">
        <dgm:presLayoutVars>
          <dgm:hierBranch val="init"/>
        </dgm:presLayoutVars>
      </dgm:prSet>
      <dgm:spPr/>
    </dgm:pt>
    <dgm:pt modelId="{0FC7EFC9-972E-44B5-9AAC-8777369CFDFD}" type="pres">
      <dgm:prSet presAssocID="{9E311F94-804B-4686-9260-4C1B22BD563F}" presName="rootComposite1" presStyleCnt="0"/>
      <dgm:spPr/>
    </dgm:pt>
    <dgm:pt modelId="{C8716007-9B78-4624-B356-98BD7948EC74}" type="pres">
      <dgm:prSet presAssocID="{9E311F94-804B-4686-9260-4C1B22BD563F}" presName="rootText1" presStyleLbl="node0" presStyleIdx="2" presStyleCnt="3">
        <dgm:presLayoutVars>
          <dgm:chPref val="3"/>
        </dgm:presLayoutVars>
      </dgm:prSet>
      <dgm:spPr/>
    </dgm:pt>
    <dgm:pt modelId="{4E3BD54D-C23E-4B32-B653-71F899923B99}" type="pres">
      <dgm:prSet presAssocID="{9E311F94-804B-4686-9260-4C1B22BD563F}" presName="rootConnector1" presStyleLbl="node1" presStyleIdx="0" presStyleCnt="0"/>
      <dgm:spPr/>
    </dgm:pt>
    <dgm:pt modelId="{21200677-7ED8-4055-8774-A9664BDD5A51}" type="pres">
      <dgm:prSet presAssocID="{9E311F94-804B-4686-9260-4C1B22BD563F}" presName="hierChild2" presStyleCnt="0"/>
      <dgm:spPr/>
    </dgm:pt>
    <dgm:pt modelId="{E7B76368-05FB-401B-A010-763B33861128}" type="pres">
      <dgm:prSet presAssocID="{300A4174-A342-4145-BCFF-E5FC90493663}" presName="Name37" presStyleLbl="parChTrans1D2" presStyleIdx="0" presStyleCnt="2"/>
      <dgm:spPr/>
    </dgm:pt>
    <dgm:pt modelId="{BF5C9FC9-0029-42A8-8D33-823B8FB6CF08}" type="pres">
      <dgm:prSet presAssocID="{6CC18BB5-B63D-446E-952C-49A8F1FDD4AC}" presName="hierRoot2" presStyleCnt="0">
        <dgm:presLayoutVars>
          <dgm:hierBranch val="init"/>
        </dgm:presLayoutVars>
      </dgm:prSet>
      <dgm:spPr/>
    </dgm:pt>
    <dgm:pt modelId="{BE79E4D3-C3D7-4BCF-AECE-51D02C79CB94}" type="pres">
      <dgm:prSet presAssocID="{6CC18BB5-B63D-446E-952C-49A8F1FDD4AC}" presName="rootComposite" presStyleCnt="0"/>
      <dgm:spPr/>
    </dgm:pt>
    <dgm:pt modelId="{4CF3AF29-CD65-4D9E-9BBC-6900027EFB35}" type="pres">
      <dgm:prSet presAssocID="{6CC18BB5-B63D-446E-952C-49A8F1FDD4AC}" presName="rootText" presStyleLbl="node2" presStyleIdx="0" presStyleCnt="2">
        <dgm:presLayoutVars>
          <dgm:chPref val="3"/>
        </dgm:presLayoutVars>
      </dgm:prSet>
      <dgm:spPr/>
    </dgm:pt>
    <dgm:pt modelId="{EC2ADD4A-C325-4001-8281-11770A0D5F6D}" type="pres">
      <dgm:prSet presAssocID="{6CC18BB5-B63D-446E-952C-49A8F1FDD4AC}" presName="rootConnector" presStyleLbl="node2" presStyleIdx="0" presStyleCnt="2"/>
      <dgm:spPr/>
    </dgm:pt>
    <dgm:pt modelId="{2FA2B17F-ED8B-438A-A7B2-4BE4998798CC}" type="pres">
      <dgm:prSet presAssocID="{6CC18BB5-B63D-446E-952C-49A8F1FDD4AC}" presName="hierChild4" presStyleCnt="0"/>
      <dgm:spPr/>
    </dgm:pt>
    <dgm:pt modelId="{71338A1D-7AC8-4AE0-8A76-2D1C399BD62B}" type="pres">
      <dgm:prSet presAssocID="{28A0FB45-41E3-4086-8D4D-57E16F0050F6}" presName="Name37" presStyleLbl="parChTrans1D3" presStyleIdx="0" presStyleCnt="2"/>
      <dgm:spPr/>
    </dgm:pt>
    <dgm:pt modelId="{9EB5F0D6-00EF-4424-BC94-233F778919D9}" type="pres">
      <dgm:prSet presAssocID="{BB3258EA-CE47-4284-9D7D-F81DE7C1AA83}" presName="hierRoot2" presStyleCnt="0">
        <dgm:presLayoutVars>
          <dgm:hierBranch val="init"/>
        </dgm:presLayoutVars>
      </dgm:prSet>
      <dgm:spPr/>
    </dgm:pt>
    <dgm:pt modelId="{73980C4D-862D-49E5-BA08-D1A33CF86A08}" type="pres">
      <dgm:prSet presAssocID="{BB3258EA-CE47-4284-9D7D-F81DE7C1AA83}" presName="rootComposite" presStyleCnt="0"/>
      <dgm:spPr/>
    </dgm:pt>
    <dgm:pt modelId="{0820F97A-8166-4556-889D-D69E89CB8C70}" type="pres">
      <dgm:prSet presAssocID="{BB3258EA-CE47-4284-9D7D-F81DE7C1AA83}" presName="rootText" presStyleLbl="node3" presStyleIdx="0" presStyleCnt="2">
        <dgm:presLayoutVars>
          <dgm:chPref val="3"/>
        </dgm:presLayoutVars>
      </dgm:prSet>
      <dgm:spPr/>
    </dgm:pt>
    <dgm:pt modelId="{2D9094DF-13B5-4ADD-AA32-4759E446510F}" type="pres">
      <dgm:prSet presAssocID="{BB3258EA-CE47-4284-9D7D-F81DE7C1AA83}" presName="rootConnector" presStyleLbl="node3" presStyleIdx="0" presStyleCnt="2"/>
      <dgm:spPr/>
    </dgm:pt>
    <dgm:pt modelId="{CF417094-158E-4E63-AE14-1F61C5E8F3E3}" type="pres">
      <dgm:prSet presAssocID="{BB3258EA-CE47-4284-9D7D-F81DE7C1AA83}" presName="hierChild4" presStyleCnt="0"/>
      <dgm:spPr/>
    </dgm:pt>
    <dgm:pt modelId="{E687F7B2-0E3B-4446-8799-CF98D719EDCE}" type="pres">
      <dgm:prSet presAssocID="{BB3258EA-CE47-4284-9D7D-F81DE7C1AA83}" presName="hierChild5" presStyleCnt="0"/>
      <dgm:spPr/>
    </dgm:pt>
    <dgm:pt modelId="{30CBF4F2-2C69-440B-9998-1EC7E6EEC9B2}" type="pres">
      <dgm:prSet presAssocID="{6CC18BB5-B63D-446E-952C-49A8F1FDD4AC}" presName="hierChild5" presStyleCnt="0"/>
      <dgm:spPr/>
    </dgm:pt>
    <dgm:pt modelId="{C96012ED-0782-4064-A361-1D5B2BC91176}" type="pres">
      <dgm:prSet presAssocID="{1DFEFD1B-A7A7-41A9-8CF0-1414B839D208}" presName="Name37" presStyleLbl="parChTrans1D2" presStyleIdx="1" presStyleCnt="2"/>
      <dgm:spPr/>
    </dgm:pt>
    <dgm:pt modelId="{673C41A8-B391-4BE7-B464-0B0E9D13B3B8}" type="pres">
      <dgm:prSet presAssocID="{3A1FF443-C3A5-4133-BFCA-94A7FE0BC57B}" presName="hierRoot2" presStyleCnt="0">
        <dgm:presLayoutVars>
          <dgm:hierBranch val="init"/>
        </dgm:presLayoutVars>
      </dgm:prSet>
      <dgm:spPr/>
    </dgm:pt>
    <dgm:pt modelId="{ACADA68A-FABB-48DF-A7C4-514179D2D51F}" type="pres">
      <dgm:prSet presAssocID="{3A1FF443-C3A5-4133-BFCA-94A7FE0BC57B}" presName="rootComposite" presStyleCnt="0"/>
      <dgm:spPr/>
    </dgm:pt>
    <dgm:pt modelId="{5E54C82C-D216-47D1-8175-3EC13844C297}" type="pres">
      <dgm:prSet presAssocID="{3A1FF443-C3A5-4133-BFCA-94A7FE0BC57B}" presName="rootText" presStyleLbl="node2" presStyleIdx="1" presStyleCnt="2">
        <dgm:presLayoutVars>
          <dgm:chPref val="3"/>
        </dgm:presLayoutVars>
      </dgm:prSet>
      <dgm:spPr/>
    </dgm:pt>
    <dgm:pt modelId="{A7C07471-D85B-4643-8739-51CCEC88A2D6}" type="pres">
      <dgm:prSet presAssocID="{3A1FF443-C3A5-4133-BFCA-94A7FE0BC57B}" presName="rootConnector" presStyleLbl="node2" presStyleIdx="1" presStyleCnt="2"/>
      <dgm:spPr/>
    </dgm:pt>
    <dgm:pt modelId="{C1C48F3E-0DE1-4D80-BC65-D2DA4BF44ED4}" type="pres">
      <dgm:prSet presAssocID="{3A1FF443-C3A5-4133-BFCA-94A7FE0BC57B}" presName="hierChild4" presStyleCnt="0"/>
      <dgm:spPr/>
    </dgm:pt>
    <dgm:pt modelId="{90F63078-BFAB-4294-AEEB-ABCA4044ADC1}" type="pres">
      <dgm:prSet presAssocID="{CBBE4131-F468-4A01-9E02-02027B920441}" presName="Name37" presStyleLbl="parChTrans1D3" presStyleIdx="1" presStyleCnt="2"/>
      <dgm:spPr/>
    </dgm:pt>
    <dgm:pt modelId="{3FFECD98-8E30-41B6-B14C-0F9E07CDCE09}" type="pres">
      <dgm:prSet presAssocID="{9B186DC2-C016-42E3-A079-6EF7E906BE13}" presName="hierRoot2" presStyleCnt="0">
        <dgm:presLayoutVars>
          <dgm:hierBranch val="init"/>
        </dgm:presLayoutVars>
      </dgm:prSet>
      <dgm:spPr/>
    </dgm:pt>
    <dgm:pt modelId="{F514E3DC-DC2B-4A1D-AE24-C4231E9F4AD3}" type="pres">
      <dgm:prSet presAssocID="{9B186DC2-C016-42E3-A079-6EF7E906BE13}" presName="rootComposite" presStyleCnt="0"/>
      <dgm:spPr/>
    </dgm:pt>
    <dgm:pt modelId="{BCB99516-6082-4478-84CC-4868CBD36E4D}" type="pres">
      <dgm:prSet presAssocID="{9B186DC2-C016-42E3-A079-6EF7E906BE13}" presName="rootText" presStyleLbl="node3" presStyleIdx="1" presStyleCnt="2">
        <dgm:presLayoutVars>
          <dgm:chPref val="3"/>
        </dgm:presLayoutVars>
      </dgm:prSet>
      <dgm:spPr/>
    </dgm:pt>
    <dgm:pt modelId="{AC486DEA-3BA9-4CE3-9F44-B17021EB5354}" type="pres">
      <dgm:prSet presAssocID="{9B186DC2-C016-42E3-A079-6EF7E906BE13}" presName="rootConnector" presStyleLbl="node3" presStyleIdx="1" presStyleCnt="2"/>
      <dgm:spPr/>
    </dgm:pt>
    <dgm:pt modelId="{855C6634-36E0-45CB-86D8-281266D4D17C}" type="pres">
      <dgm:prSet presAssocID="{9B186DC2-C016-42E3-A079-6EF7E906BE13}" presName="hierChild4" presStyleCnt="0"/>
      <dgm:spPr/>
    </dgm:pt>
    <dgm:pt modelId="{940951B3-5249-4D33-8BC6-9CBE63B0BCFA}" type="pres">
      <dgm:prSet presAssocID="{9B186DC2-C016-42E3-A079-6EF7E906BE13}" presName="hierChild5" presStyleCnt="0"/>
      <dgm:spPr/>
    </dgm:pt>
    <dgm:pt modelId="{D9135523-4E19-4452-8D1F-5663A8058D52}" type="pres">
      <dgm:prSet presAssocID="{3A1FF443-C3A5-4133-BFCA-94A7FE0BC57B}" presName="hierChild5" presStyleCnt="0"/>
      <dgm:spPr/>
    </dgm:pt>
    <dgm:pt modelId="{E973353C-BAE4-47DD-BE82-D0F00EDFF166}" type="pres">
      <dgm:prSet presAssocID="{9E311F94-804B-4686-9260-4C1B22BD563F}" presName="hierChild3" presStyleCnt="0"/>
      <dgm:spPr/>
    </dgm:pt>
  </dgm:ptLst>
  <dgm:cxnLst>
    <dgm:cxn modelId="{B324310F-436E-4072-BD76-05A5860C9580}" type="presOf" srcId="{9B186DC2-C016-42E3-A079-6EF7E906BE13}" destId="{BCB99516-6082-4478-84CC-4868CBD36E4D}" srcOrd="0" destOrd="0" presId="urn:microsoft.com/office/officeart/2005/8/layout/orgChart1"/>
    <dgm:cxn modelId="{F316F117-0BDE-4EE0-8C95-68566BCC7F43}" type="presOf" srcId="{A187E2EF-5665-457A-8A51-7A4A8AE4F901}" destId="{0CD3DA70-65C0-4170-AAD1-B8FE80CA1FAA}" srcOrd="0" destOrd="0" presId="urn:microsoft.com/office/officeart/2005/8/layout/orgChart1"/>
    <dgm:cxn modelId="{7E810C19-6D3B-40DF-88F2-2671D9E67976}" type="presOf" srcId="{506253BA-A813-4064-8EB2-20D073171D59}" destId="{7D9F30DE-D88D-452E-9746-DA3BA8CD90C1}" srcOrd="1" destOrd="0" presId="urn:microsoft.com/office/officeart/2005/8/layout/orgChart1"/>
    <dgm:cxn modelId="{38FCC62A-0407-4187-A516-23592372EF34}" type="presOf" srcId="{A187E2EF-5665-457A-8A51-7A4A8AE4F901}" destId="{865650E1-4CCB-4FE3-80FD-0F86FA256590}" srcOrd="1" destOrd="0" presId="urn:microsoft.com/office/officeart/2005/8/layout/orgChart1"/>
    <dgm:cxn modelId="{C9B8DF2E-E89A-4C53-AA29-733E105185A4}" type="presOf" srcId="{506253BA-A813-4064-8EB2-20D073171D59}" destId="{0ABD4173-9438-4613-B2ED-27D5BBB27D05}" srcOrd="0" destOrd="0" presId="urn:microsoft.com/office/officeart/2005/8/layout/orgChart1"/>
    <dgm:cxn modelId="{7C995B32-AB4C-428B-B2E1-32851D0DA285}" type="presOf" srcId="{CBBE4131-F468-4A01-9E02-02027B920441}" destId="{90F63078-BFAB-4294-AEEB-ABCA4044ADC1}" srcOrd="0" destOrd="0" presId="urn:microsoft.com/office/officeart/2005/8/layout/orgChart1"/>
    <dgm:cxn modelId="{EB24B95F-8D32-45D1-964A-AD17AF35B206}" srcId="{7FC0B764-DC18-47A7-9D19-09473C605AB7}" destId="{9E311F94-804B-4686-9260-4C1B22BD563F}" srcOrd="2" destOrd="0" parTransId="{98339904-ECCD-4557-8FD9-C485549FDEA8}" sibTransId="{A4270275-883A-46D8-AC95-91A3C7F14ECC}"/>
    <dgm:cxn modelId="{AB700E66-4890-47A3-BEE0-90F7A5ECC57F}" type="presOf" srcId="{9E311F94-804B-4686-9260-4C1B22BD563F}" destId="{4E3BD54D-C23E-4B32-B653-71F899923B99}" srcOrd="1" destOrd="0" presId="urn:microsoft.com/office/officeart/2005/8/layout/orgChart1"/>
    <dgm:cxn modelId="{CA1D2348-6CA8-4463-B0C1-D47C554C30F3}" type="presOf" srcId="{BB3258EA-CE47-4284-9D7D-F81DE7C1AA83}" destId="{2D9094DF-13B5-4ADD-AA32-4759E446510F}" srcOrd="1" destOrd="0" presId="urn:microsoft.com/office/officeart/2005/8/layout/orgChart1"/>
    <dgm:cxn modelId="{6585576B-3464-44E0-8C53-939AF5BD3F9C}" type="presOf" srcId="{28A0FB45-41E3-4086-8D4D-57E16F0050F6}" destId="{71338A1D-7AC8-4AE0-8A76-2D1C399BD62B}" srcOrd="0" destOrd="0" presId="urn:microsoft.com/office/officeart/2005/8/layout/orgChart1"/>
    <dgm:cxn modelId="{0E21D04C-4BBE-4FC5-A3D4-FD440FE3E915}" type="presOf" srcId="{1DFEFD1B-A7A7-41A9-8CF0-1414B839D208}" destId="{C96012ED-0782-4064-A361-1D5B2BC91176}" srcOrd="0" destOrd="0" presId="urn:microsoft.com/office/officeart/2005/8/layout/orgChart1"/>
    <dgm:cxn modelId="{71CF5F4D-8D95-4092-8752-4CA9AF737657}" type="presOf" srcId="{6CC18BB5-B63D-446E-952C-49A8F1FDD4AC}" destId="{4CF3AF29-CD65-4D9E-9BBC-6900027EFB35}" srcOrd="0" destOrd="0" presId="urn:microsoft.com/office/officeart/2005/8/layout/orgChart1"/>
    <dgm:cxn modelId="{D0F8B470-CE90-4207-A168-1202A1D42B9A}" srcId="{9E311F94-804B-4686-9260-4C1B22BD563F}" destId="{3A1FF443-C3A5-4133-BFCA-94A7FE0BC57B}" srcOrd="1" destOrd="0" parTransId="{1DFEFD1B-A7A7-41A9-8CF0-1414B839D208}" sibTransId="{18EF476B-F5E7-4969-A223-925B6A82BC53}"/>
    <dgm:cxn modelId="{11035E52-4B9C-49D5-B097-CC1A696CEA74}" srcId="{7FC0B764-DC18-47A7-9D19-09473C605AB7}" destId="{506253BA-A813-4064-8EB2-20D073171D59}" srcOrd="0" destOrd="0" parTransId="{5B2933A9-0A72-4458-8166-03CDD9AFF388}" sibTransId="{14C15A2A-402A-43B7-87A5-C7D1D2DB2485}"/>
    <dgm:cxn modelId="{94CBE054-4A3C-4A7E-867D-5516849122D2}" type="presOf" srcId="{3A1FF443-C3A5-4133-BFCA-94A7FE0BC57B}" destId="{5E54C82C-D216-47D1-8175-3EC13844C297}" srcOrd="0" destOrd="0" presId="urn:microsoft.com/office/officeart/2005/8/layout/orgChart1"/>
    <dgm:cxn modelId="{EC790877-74E6-405E-BC8D-AD73A15AFB43}" type="presOf" srcId="{9E311F94-804B-4686-9260-4C1B22BD563F}" destId="{C8716007-9B78-4624-B356-98BD7948EC74}" srcOrd="0" destOrd="0" presId="urn:microsoft.com/office/officeart/2005/8/layout/orgChart1"/>
    <dgm:cxn modelId="{AEAB7F77-3FCD-47D3-BF2B-87AA96FA1BAF}" type="presOf" srcId="{9B186DC2-C016-42E3-A079-6EF7E906BE13}" destId="{AC486DEA-3BA9-4CE3-9F44-B17021EB5354}" srcOrd="1" destOrd="0" presId="urn:microsoft.com/office/officeart/2005/8/layout/orgChart1"/>
    <dgm:cxn modelId="{301D2359-E0B0-4797-A135-3824D8F002BB}" type="presOf" srcId="{7FC0B764-DC18-47A7-9D19-09473C605AB7}" destId="{9A98493C-3015-4561-AC08-0A9245D905F7}" srcOrd="0" destOrd="0" presId="urn:microsoft.com/office/officeart/2005/8/layout/orgChart1"/>
    <dgm:cxn modelId="{9FEC835A-97D4-4D8C-A595-0754918AE985}" type="presOf" srcId="{300A4174-A342-4145-BCFF-E5FC90493663}" destId="{E7B76368-05FB-401B-A010-763B33861128}" srcOrd="0" destOrd="0" presId="urn:microsoft.com/office/officeart/2005/8/layout/orgChart1"/>
    <dgm:cxn modelId="{A6D5C790-1EA1-4F0B-BB95-2810180B112F}" type="presOf" srcId="{BB3258EA-CE47-4284-9D7D-F81DE7C1AA83}" destId="{0820F97A-8166-4556-889D-D69E89CB8C70}" srcOrd="0" destOrd="0" presId="urn:microsoft.com/office/officeart/2005/8/layout/orgChart1"/>
    <dgm:cxn modelId="{CC04CA9D-CA04-4967-83ED-D95B6011B199}" srcId="{7FC0B764-DC18-47A7-9D19-09473C605AB7}" destId="{A187E2EF-5665-457A-8A51-7A4A8AE4F901}" srcOrd="1" destOrd="0" parTransId="{E9806F02-AD73-4162-984F-3A70FFCC4271}" sibTransId="{B9573E61-040E-4380-8F76-F87C2B99FD37}"/>
    <dgm:cxn modelId="{D0533BC1-1770-4871-BED6-8665F167F51B}" type="presOf" srcId="{3A1FF443-C3A5-4133-BFCA-94A7FE0BC57B}" destId="{A7C07471-D85B-4643-8739-51CCEC88A2D6}" srcOrd="1" destOrd="0" presId="urn:microsoft.com/office/officeart/2005/8/layout/orgChart1"/>
    <dgm:cxn modelId="{C8C023CC-03EA-43D7-9C21-313428E06A4B}" srcId="{3A1FF443-C3A5-4133-BFCA-94A7FE0BC57B}" destId="{9B186DC2-C016-42E3-A079-6EF7E906BE13}" srcOrd="0" destOrd="0" parTransId="{CBBE4131-F468-4A01-9E02-02027B920441}" sibTransId="{7D34FB73-CC36-44B0-976E-B863B29F253D}"/>
    <dgm:cxn modelId="{B9C81DE7-3087-4A42-9660-D760CB8B7C5F}" srcId="{6CC18BB5-B63D-446E-952C-49A8F1FDD4AC}" destId="{BB3258EA-CE47-4284-9D7D-F81DE7C1AA83}" srcOrd="0" destOrd="0" parTransId="{28A0FB45-41E3-4086-8D4D-57E16F0050F6}" sibTransId="{00B82462-8754-4226-B1BE-F495ED62AD5B}"/>
    <dgm:cxn modelId="{07C79EF9-19F7-4819-AF88-21099FFB076F}" srcId="{9E311F94-804B-4686-9260-4C1B22BD563F}" destId="{6CC18BB5-B63D-446E-952C-49A8F1FDD4AC}" srcOrd="0" destOrd="0" parTransId="{300A4174-A342-4145-BCFF-E5FC90493663}" sibTransId="{A4E24B37-E76A-40D4-8E06-70B2A231649B}"/>
    <dgm:cxn modelId="{E1563AFC-1552-46EB-A825-51152C4312B0}" type="presOf" srcId="{6CC18BB5-B63D-446E-952C-49A8F1FDD4AC}" destId="{EC2ADD4A-C325-4001-8281-11770A0D5F6D}" srcOrd="1" destOrd="0" presId="urn:microsoft.com/office/officeart/2005/8/layout/orgChart1"/>
    <dgm:cxn modelId="{61156573-AB02-4AA6-9BF7-6D1E879BCF8A}" type="presParOf" srcId="{9A98493C-3015-4561-AC08-0A9245D905F7}" destId="{69FA3A1B-63AA-4879-9FCD-F34013AAE0D3}" srcOrd="0" destOrd="0" presId="urn:microsoft.com/office/officeart/2005/8/layout/orgChart1"/>
    <dgm:cxn modelId="{B1603EAB-44E6-4493-9F7B-F572E5E3B32E}" type="presParOf" srcId="{69FA3A1B-63AA-4879-9FCD-F34013AAE0D3}" destId="{E464FFAB-3EEB-41F6-9748-F539178D2E09}" srcOrd="0" destOrd="0" presId="urn:microsoft.com/office/officeart/2005/8/layout/orgChart1"/>
    <dgm:cxn modelId="{6348CFD7-243E-4068-A5F7-6F1AA97BFBED}" type="presParOf" srcId="{E464FFAB-3EEB-41F6-9748-F539178D2E09}" destId="{0ABD4173-9438-4613-B2ED-27D5BBB27D05}" srcOrd="0" destOrd="0" presId="urn:microsoft.com/office/officeart/2005/8/layout/orgChart1"/>
    <dgm:cxn modelId="{426152C2-72E1-4B0E-BC76-6854F791375F}" type="presParOf" srcId="{E464FFAB-3EEB-41F6-9748-F539178D2E09}" destId="{7D9F30DE-D88D-452E-9746-DA3BA8CD90C1}" srcOrd="1" destOrd="0" presId="urn:microsoft.com/office/officeart/2005/8/layout/orgChart1"/>
    <dgm:cxn modelId="{7DDE1106-3DF6-4179-BCE0-F8F5BE006DA8}" type="presParOf" srcId="{69FA3A1B-63AA-4879-9FCD-F34013AAE0D3}" destId="{4EC1A00A-110C-486D-8485-65E5B6B150D2}" srcOrd="1" destOrd="0" presId="urn:microsoft.com/office/officeart/2005/8/layout/orgChart1"/>
    <dgm:cxn modelId="{886A4E45-A4B3-462B-ACDF-D7472BD2CE5E}" type="presParOf" srcId="{69FA3A1B-63AA-4879-9FCD-F34013AAE0D3}" destId="{C2B2A451-1D23-4E9B-BB64-130C8956F3D6}" srcOrd="2" destOrd="0" presId="urn:microsoft.com/office/officeart/2005/8/layout/orgChart1"/>
    <dgm:cxn modelId="{ACF90EEA-BCC6-4E5D-99C8-5AB11FA19FB7}" type="presParOf" srcId="{9A98493C-3015-4561-AC08-0A9245D905F7}" destId="{7583C17A-4D30-402E-B07F-3134D583FAD8}" srcOrd="1" destOrd="0" presId="urn:microsoft.com/office/officeart/2005/8/layout/orgChart1"/>
    <dgm:cxn modelId="{3E9B0B87-83DD-4092-92E6-A6FE15C19EED}" type="presParOf" srcId="{7583C17A-4D30-402E-B07F-3134D583FAD8}" destId="{E1EBEEB4-3626-419D-875F-2CF79FDB977C}" srcOrd="0" destOrd="0" presId="urn:microsoft.com/office/officeart/2005/8/layout/orgChart1"/>
    <dgm:cxn modelId="{7D900E49-FACC-4B30-A005-DAA801724C62}" type="presParOf" srcId="{E1EBEEB4-3626-419D-875F-2CF79FDB977C}" destId="{0CD3DA70-65C0-4170-AAD1-B8FE80CA1FAA}" srcOrd="0" destOrd="0" presId="urn:microsoft.com/office/officeart/2005/8/layout/orgChart1"/>
    <dgm:cxn modelId="{4AAB5A6A-9DC8-457C-B378-79FBAC334815}" type="presParOf" srcId="{E1EBEEB4-3626-419D-875F-2CF79FDB977C}" destId="{865650E1-4CCB-4FE3-80FD-0F86FA256590}" srcOrd="1" destOrd="0" presId="urn:microsoft.com/office/officeart/2005/8/layout/orgChart1"/>
    <dgm:cxn modelId="{51A9B04C-A06F-452C-BAD2-56B3B0E2ECEC}" type="presParOf" srcId="{7583C17A-4D30-402E-B07F-3134D583FAD8}" destId="{EBBA9E7B-357B-4E48-A417-9F45DCE21FE2}" srcOrd="1" destOrd="0" presId="urn:microsoft.com/office/officeart/2005/8/layout/orgChart1"/>
    <dgm:cxn modelId="{D5C09E39-01E5-4A95-B1E9-83C62D785B5E}" type="presParOf" srcId="{7583C17A-4D30-402E-B07F-3134D583FAD8}" destId="{319EAB38-9212-48DA-86AF-DCB3B0D6F9B9}" srcOrd="2" destOrd="0" presId="urn:microsoft.com/office/officeart/2005/8/layout/orgChart1"/>
    <dgm:cxn modelId="{55C958CA-D6E9-4B80-96A9-4D98DF9C0993}" type="presParOf" srcId="{9A98493C-3015-4561-AC08-0A9245D905F7}" destId="{AAC668FF-FD20-4B57-8D2D-EE97461DEA2B}" srcOrd="2" destOrd="0" presId="urn:microsoft.com/office/officeart/2005/8/layout/orgChart1"/>
    <dgm:cxn modelId="{AA7E9330-95C4-4018-A1D1-E922334948A0}" type="presParOf" srcId="{AAC668FF-FD20-4B57-8D2D-EE97461DEA2B}" destId="{0FC7EFC9-972E-44B5-9AAC-8777369CFDFD}" srcOrd="0" destOrd="0" presId="urn:microsoft.com/office/officeart/2005/8/layout/orgChart1"/>
    <dgm:cxn modelId="{386E7AAF-E510-4C19-A9D2-B47CBBF092B2}" type="presParOf" srcId="{0FC7EFC9-972E-44B5-9AAC-8777369CFDFD}" destId="{C8716007-9B78-4624-B356-98BD7948EC74}" srcOrd="0" destOrd="0" presId="urn:microsoft.com/office/officeart/2005/8/layout/orgChart1"/>
    <dgm:cxn modelId="{50691BE4-08E9-4148-A487-A127BBD6E698}" type="presParOf" srcId="{0FC7EFC9-972E-44B5-9AAC-8777369CFDFD}" destId="{4E3BD54D-C23E-4B32-B653-71F899923B99}" srcOrd="1" destOrd="0" presId="urn:microsoft.com/office/officeart/2005/8/layout/orgChart1"/>
    <dgm:cxn modelId="{9F58FE0B-5869-491A-8668-E8CDAA64A84D}" type="presParOf" srcId="{AAC668FF-FD20-4B57-8D2D-EE97461DEA2B}" destId="{21200677-7ED8-4055-8774-A9664BDD5A51}" srcOrd="1" destOrd="0" presId="urn:microsoft.com/office/officeart/2005/8/layout/orgChart1"/>
    <dgm:cxn modelId="{3AFE387F-325E-4E9A-98FB-C7644FFFEA78}" type="presParOf" srcId="{21200677-7ED8-4055-8774-A9664BDD5A51}" destId="{E7B76368-05FB-401B-A010-763B33861128}" srcOrd="0" destOrd="0" presId="urn:microsoft.com/office/officeart/2005/8/layout/orgChart1"/>
    <dgm:cxn modelId="{BF796FF2-D3B5-4F1D-9E98-C7C6ACDDF9F8}" type="presParOf" srcId="{21200677-7ED8-4055-8774-A9664BDD5A51}" destId="{BF5C9FC9-0029-42A8-8D33-823B8FB6CF08}" srcOrd="1" destOrd="0" presId="urn:microsoft.com/office/officeart/2005/8/layout/orgChart1"/>
    <dgm:cxn modelId="{64622992-3A74-4D82-90B5-4F6FA1933690}" type="presParOf" srcId="{BF5C9FC9-0029-42A8-8D33-823B8FB6CF08}" destId="{BE79E4D3-C3D7-4BCF-AECE-51D02C79CB94}" srcOrd="0" destOrd="0" presId="urn:microsoft.com/office/officeart/2005/8/layout/orgChart1"/>
    <dgm:cxn modelId="{5E64DC3B-F4AA-431B-99D3-DFB35B607B00}" type="presParOf" srcId="{BE79E4D3-C3D7-4BCF-AECE-51D02C79CB94}" destId="{4CF3AF29-CD65-4D9E-9BBC-6900027EFB35}" srcOrd="0" destOrd="0" presId="urn:microsoft.com/office/officeart/2005/8/layout/orgChart1"/>
    <dgm:cxn modelId="{9B09FB03-6CFF-46EF-874B-8B175364F4AE}" type="presParOf" srcId="{BE79E4D3-C3D7-4BCF-AECE-51D02C79CB94}" destId="{EC2ADD4A-C325-4001-8281-11770A0D5F6D}" srcOrd="1" destOrd="0" presId="urn:microsoft.com/office/officeart/2005/8/layout/orgChart1"/>
    <dgm:cxn modelId="{B9592B19-2F57-4125-9D5D-0A4CD50DFCC2}" type="presParOf" srcId="{BF5C9FC9-0029-42A8-8D33-823B8FB6CF08}" destId="{2FA2B17F-ED8B-438A-A7B2-4BE4998798CC}" srcOrd="1" destOrd="0" presId="urn:microsoft.com/office/officeart/2005/8/layout/orgChart1"/>
    <dgm:cxn modelId="{852CBDBC-DC1B-4372-97D3-E4FC387633AA}" type="presParOf" srcId="{2FA2B17F-ED8B-438A-A7B2-4BE4998798CC}" destId="{71338A1D-7AC8-4AE0-8A76-2D1C399BD62B}" srcOrd="0" destOrd="0" presId="urn:microsoft.com/office/officeart/2005/8/layout/orgChart1"/>
    <dgm:cxn modelId="{E07B5266-4D31-4490-9D62-CAA33E30178B}" type="presParOf" srcId="{2FA2B17F-ED8B-438A-A7B2-4BE4998798CC}" destId="{9EB5F0D6-00EF-4424-BC94-233F778919D9}" srcOrd="1" destOrd="0" presId="urn:microsoft.com/office/officeart/2005/8/layout/orgChart1"/>
    <dgm:cxn modelId="{B6D029A2-772C-4DA8-986C-82256E17AFFE}" type="presParOf" srcId="{9EB5F0D6-00EF-4424-BC94-233F778919D9}" destId="{73980C4D-862D-49E5-BA08-D1A33CF86A08}" srcOrd="0" destOrd="0" presId="urn:microsoft.com/office/officeart/2005/8/layout/orgChart1"/>
    <dgm:cxn modelId="{54DDBA69-1CEC-45EE-84D1-0EADD685DB39}" type="presParOf" srcId="{73980C4D-862D-49E5-BA08-D1A33CF86A08}" destId="{0820F97A-8166-4556-889D-D69E89CB8C70}" srcOrd="0" destOrd="0" presId="urn:microsoft.com/office/officeart/2005/8/layout/orgChart1"/>
    <dgm:cxn modelId="{0619B2C7-8945-4BD7-965F-A0A209F32985}" type="presParOf" srcId="{73980C4D-862D-49E5-BA08-D1A33CF86A08}" destId="{2D9094DF-13B5-4ADD-AA32-4759E446510F}" srcOrd="1" destOrd="0" presId="urn:microsoft.com/office/officeart/2005/8/layout/orgChart1"/>
    <dgm:cxn modelId="{1A2AF1DA-99F0-4AB6-AD16-6A44AFB04708}" type="presParOf" srcId="{9EB5F0D6-00EF-4424-BC94-233F778919D9}" destId="{CF417094-158E-4E63-AE14-1F61C5E8F3E3}" srcOrd="1" destOrd="0" presId="urn:microsoft.com/office/officeart/2005/8/layout/orgChart1"/>
    <dgm:cxn modelId="{30F71D1E-39C1-4B6A-85A2-8A9D8998340A}" type="presParOf" srcId="{9EB5F0D6-00EF-4424-BC94-233F778919D9}" destId="{E687F7B2-0E3B-4446-8799-CF98D719EDCE}" srcOrd="2" destOrd="0" presId="urn:microsoft.com/office/officeart/2005/8/layout/orgChart1"/>
    <dgm:cxn modelId="{362F409A-39CA-4BD8-A02E-14415A68570A}" type="presParOf" srcId="{BF5C9FC9-0029-42A8-8D33-823B8FB6CF08}" destId="{30CBF4F2-2C69-440B-9998-1EC7E6EEC9B2}" srcOrd="2" destOrd="0" presId="urn:microsoft.com/office/officeart/2005/8/layout/orgChart1"/>
    <dgm:cxn modelId="{FA547696-C3DB-4B54-8912-503028C3AB28}" type="presParOf" srcId="{21200677-7ED8-4055-8774-A9664BDD5A51}" destId="{C96012ED-0782-4064-A361-1D5B2BC91176}" srcOrd="2" destOrd="0" presId="urn:microsoft.com/office/officeart/2005/8/layout/orgChart1"/>
    <dgm:cxn modelId="{848FE18B-9085-469A-8B8F-F2F0ADC0038E}" type="presParOf" srcId="{21200677-7ED8-4055-8774-A9664BDD5A51}" destId="{673C41A8-B391-4BE7-B464-0B0E9D13B3B8}" srcOrd="3" destOrd="0" presId="urn:microsoft.com/office/officeart/2005/8/layout/orgChart1"/>
    <dgm:cxn modelId="{86F19047-A684-496B-95FA-39AC38B43A54}" type="presParOf" srcId="{673C41A8-B391-4BE7-B464-0B0E9D13B3B8}" destId="{ACADA68A-FABB-48DF-A7C4-514179D2D51F}" srcOrd="0" destOrd="0" presId="urn:microsoft.com/office/officeart/2005/8/layout/orgChart1"/>
    <dgm:cxn modelId="{34DE895C-5A40-4F88-A436-1D8FC170D83F}" type="presParOf" srcId="{ACADA68A-FABB-48DF-A7C4-514179D2D51F}" destId="{5E54C82C-D216-47D1-8175-3EC13844C297}" srcOrd="0" destOrd="0" presId="urn:microsoft.com/office/officeart/2005/8/layout/orgChart1"/>
    <dgm:cxn modelId="{17A0B9D9-FD6D-4D1B-A3DD-0A1AF4048EA2}" type="presParOf" srcId="{ACADA68A-FABB-48DF-A7C4-514179D2D51F}" destId="{A7C07471-D85B-4643-8739-51CCEC88A2D6}" srcOrd="1" destOrd="0" presId="urn:microsoft.com/office/officeart/2005/8/layout/orgChart1"/>
    <dgm:cxn modelId="{26C3298E-1A44-4D99-AA21-7073D031901C}" type="presParOf" srcId="{673C41A8-B391-4BE7-B464-0B0E9D13B3B8}" destId="{C1C48F3E-0DE1-4D80-BC65-D2DA4BF44ED4}" srcOrd="1" destOrd="0" presId="urn:microsoft.com/office/officeart/2005/8/layout/orgChart1"/>
    <dgm:cxn modelId="{DE6BF26D-60F7-4430-8B2A-AD9914AB2580}" type="presParOf" srcId="{C1C48F3E-0DE1-4D80-BC65-D2DA4BF44ED4}" destId="{90F63078-BFAB-4294-AEEB-ABCA4044ADC1}" srcOrd="0" destOrd="0" presId="urn:microsoft.com/office/officeart/2005/8/layout/orgChart1"/>
    <dgm:cxn modelId="{6C3FA2F0-A773-46A0-8988-011FB2DC4D7E}" type="presParOf" srcId="{C1C48F3E-0DE1-4D80-BC65-D2DA4BF44ED4}" destId="{3FFECD98-8E30-41B6-B14C-0F9E07CDCE09}" srcOrd="1" destOrd="0" presId="urn:microsoft.com/office/officeart/2005/8/layout/orgChart1"/>
    <dgm:cxn modelId="{3663F24B-DECE-42A9-859E-562206E27914}" type="presParOf" srcId="{3FFECD98-8E30-41B6-B14C-0F9E07CDCE09}" destId="{F514E3DC-DC2B-4A1D-AE24-C4231E9F4AD3}" srcOrd="0" destOrd="0" presId="urn:microsoft.com/office/officeart/2005/8/layout/orgChart1"/>
    <dgm:cxn modelId="{49F87231-DF08-4D2A-9ED7-44C6AD017249}" type="presParOf" srcId="{F514E3DC-DC2B-4A1D-AE24-C4231E9F4AD3}" destId="{BCB99516-6082-4478-84CC-4868CBD36E4D}" srcOrd="0" destOrd="0" presId="urn:microsoft.com/office/officeart/2005/8/layout/orgChart1"/>
    <dgm:cxn modelId="{55D95EED-F1E3-4811-B2C8-57995CF43CA9}" type="presParOf" srcId="{F514E3DC-DC2B-4A1D-AE24-C4231E9F4AD3}" destId="{AC486DEA-3BA9-4CE3-9F44-B17021EB5354}" srcOrd="1" destOrd="0" presId="urn:microsoft.com/office/officeart/2005/8/layout/orgChart1"/>
    <dgm:cxn modelId="{00103539-B87D-4F48-A796-D9B23B26E258}" type="presParOf" srcId="{3FFECD98-8E30-41B6-B14C-0F9E07CDCE09}" destId="{855C6634-36E0-45CB-86D8-281266D4D17C}" srcOrd="1" destOrd="0" presId="urn:microsoft.com/office/officeart/2005/8/layout/orgChart1"/>
    <dgm:cxn modelId="{1416DEAF-2F82-4317-A045-C3EB24C220DC}" type="presParOf" srcId="{3FFECD98-8E30-41B6-B14C-0F9E07CDCE09}" destId="{940951B3-5249-4D33-8BC6-9CBE63B0BCFA}" srcOrd="2" destOrd="0" presId="urn:microsoft.com/office/officeart/2005/8/layout/orgChart1"/>
    <dgm:cxn modelId="{7B88EB21-DAB3-482A-92A3-9D46B169F197}" type="presParOf" srcId="{673C41A8-B391-4BE7-B464-0B0E9D13B3B8}" destId="{D9135523-4E19-4452-8D1F-5663A8058D52}" srcOrd="2" destOrd="0" presId="urn:microsoft.com/office/officeart/2005/8/layout/orgChart1"/>
    <dgm:cxn modelId="{AF654C84-3763-4EE1-A65C-CA79EFCF1078}" type="presParOf" srcId="{AAC668FF-FD20-4B57-8D2D-EE97461DEA2B}" destId="{E973353C-BAE4-47DD-BE82-D0F00EDFF16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98CF9D-E177-4668-9606-11930F218FB8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736B1B-C821-41A4-81DD-D5370A95525B}">
      <dgm:prSet/>
      <dgm:spPr/>
      <dgm:t>
        <a:bodyPr/>
        <a:lstStyle/>
        <a:p>
          <a:r>
            <a:rPr lang="en-US"/>
            <a:t>REDCap request system includes:</a:t>
          </a:r>
        </a:p>
      </dgm:t>
    </dgm:pt>
    <dgm:pt modelId="{2F8DE2DE-67AB-4FEC-B899-21626F5DB174}" type="parTrans" cxnId="{78DB6ECC-D570-437A-B8FA-6C2D08B51435}">
      <dgm:prSet/>
      <dgm:spPr/>
      <dgm:t>
        <a:bodyPr/>
        <a:lstStyle/>
        <a:p>
          <a:endParaRPr lang="en-US"/>
        </a:p>
      </dgm:t>
    </dgm:pt>
    <dgm:pt modelId="{CA9298B8-5DDF-40A2-8DCE-4A733C85E16B}" type="sibTrans" cxnId="{78DB6ECC-D570-437A-B8FA-6C2D08B51435}">
      <dgm:prSet/>
      <dgm:spPr/>
      <dgm:t>
        <a:bodyPr/>
        <a:lstStyle/>
        <a:p>
          <a:endParaRPr lang="en-US"/>
        </a:p>
      </dgm:t>
    </dgm:pt>
    <dgm:pt modelId="{80F279AF-A278-425C-BA83-49C238BA6D80}">
      <dgm:prSet/>
      <dgm:spPr/>
      <dgm:t>
        <a:bodyPr/>
        <a:lstStyle/>
        <a:p>
          <a:r>
            <a:rPr lang="en-US" b="0" i="0"/>
            <a:t>[NAICS code(s)]</a:t>
          </a:r>
          <a:endParaRPr lang="en-US"/>
        </a:p>
      </dgm:t>
    </dgm:pt>
    <dgm:pt modelId="{32218109-E282-497B-8739-95FD2915F77D}" type="parTrans" cxnId="{B4A00867-3DF2-4074-995A-24AFBEFBFFCE}">
      <dgm:prSet/>
      <dgm:spPr/>
      <dgm:t>
        <a:bodyPr/>
        <a:lstStyle/>
        <a:p>
          <a:endParaRPr lang="en-US"/>
        </a:p>
      </dgm:t>
    </dgm:pt>
    <dgm:pt modelId="{D8AE01BC-3AD1-460D-A126-77F29402B846}" type="sibTrans" cxnId="{B4A00867-3DF2-4074-995A-24AFBEFBFFCE}">
      <dgm:prSet/>
      <dgm:spPr/>
      <dgm:t>
        <a:bodyPr/>
        <a:lstStyle/>
        <a:p>
          <a:endParaRPr lang="en-US"/>
        </a:p>
      </dgm:t>
    </dgm:pt>
    <dgm:pt modelId="{E24C7FF8-B65A-4CD1-8E10-24515C8AFD93}">
      <dgm:prSet/>
      <dgm:spPr/>
      <dgm:t>
        <a:bodyPr/>
        <a:lstStyle/>
        <a:p>
          <a:r>
            <a:rPr lang="en-US" b="0" i="0"/>
            <a:t>[SIC code(s)]</a:t>
          </a:r>
          <a:endParaRPr lang="en-US"/>
        </a:p>
      </dgm:t>
    </dgm:pt>
    <dgm:pt modelId="{160354DF-B7C5-435C-84DA-BB03514590BB}" type="parTrans" cxnId="{FA1C8826-963C-4786-B06F-614C38771A7A}">
      <dgm:prSet/>
      <dgm:spPr/>
      <dgm:t>
        <a:bodyPr/>
        <a:lstStyle/>
        <a:p>
          <a:endParaRPr lang="en-US"/>
        </a:p>
      </dgm:t>
    </dgm:pt>
    <dgm:pt modelId="{B4F74EE7-072F-4B1B-A854-E50C55578734}" type="sibTrans" cxnId="{FA1C8826-963C-4786-B06F-614C38771A7A}">
      <dgm:prSet/>
      <dgm:spPr/>
      <dgm:t>
        <a:bodyPr/>
        <a:lstStyle/>
        <a:p>
          <a:endParaRPr lang="en-US"/>
        </a:p>
      </dgm:t>
    </dgm:pt>
    <dgm:pt modelId="{0C343A7E-09CF-4A3E-B11D-DFA8A7192C5A}">
      <dgm:prSet/>
      <dgm:spPr/>
      <dgm:t>
        <a:bodyPr/>
        <a:lstStyle/>
        <a:p>
          <a:r>
            <a:rPr lang="en-US" b="0" i="0"/>
            <a:t>[start_year]</a:t>
          </a:r>
          <a:endParaRPr lang="en-US"/>
        </a:p>
      </dgm:t>
    </dgm:pt>
    <dgm:pt modelId="{C23ACB1F-7B25-4702-8633-935C08DD86E4}" type="parTrans" cxnId="{9103321B-D5A9-4A47-9824-A9AEB0BA32EF}">
      <dgm:prSet/>
      <dgm:spPr/>
      <dgm:t>
        <a:bodyPr/>
        <a:lstStyle/>
        <a:p>
          <a:endParaRPr lang="en-US"/>
        </a:p>
      </dgm:t>
    </dgm:pt>
    <dgm:pt modelId="{AA1B2072-5315-4BA9-9135-3AE83FCF0F3E}" type="sibTrans" cxnId="{9103321B-D5A9-4A47-9824-A9AEB0BA32EF}">
      <dgm:prSet/>
      <dgm:spPr/>
      <dgm:t>
        <a:bodyPr/>
        <a:lstStyle/>
        <a:p>
          <a:endParaRPr lang="en-US"/>
        </a:p>
      </dgm:t>
    </dgm:pt>
    <dgm:pt modelId="{B5A0296F-2D32-48F7-BA42-159A046829DC}">
      <dgm:prSet/>
      <dgm:spPr/>
      <dgm:t>
        <a:bodyPr/>
        <a:lstStyle/>
        <a:p>
          <a:r>
            <a:rPr lang="en-US" b="0" i="0"/>
            <a:t>[end_year]</a:t>
          </a:r>
          <a:endParaRPr lang="en-US"/>
        </a:p>
      </dgm:t>
    </dgm:pt>
    <dgm:pt modelId="{05E5940F-A102-4AA4-BCD4-DDCC55D8F2EE}" type="parTrans" cxnId="{DD097C12-E231-4B22-838C-D9308AF99502}">
      <dgm:prSet/>
      <dgm:spPr/>
      <dgm:t>
        <a:bodyPr/>
        <a:lstStyle/>
        <a:p>
          <a:endParaRPr lang="en-US"/>
        </a:p>
      </dgm:t>
    </dgm:pt>
    <dgm:pt modelId="{CBA8B33B-4D99-4DCD-B266-44BE5DDCA43B}" type="sibTrans" cxnId="{DD097C12-E231-4B22-838C-D9308AF99502}">
      <dgm:prSet/>
      <dgm:spPr/>
      <dgm:t>
        <a:bodyPr/>
        <a:lstStyle/>
        <a:p>
          <a:endParaRPr lang="en-US"/>
        </a:p>
      </dgm:t>
    </dgm:pt>
    <dgm:pt modelId="{D275EB13-F1F5-4263-ABB2-012566C4B15C}">
      <dgm:prSet/>
      <dgm:spPr/>
      <dgm:t>
        <a:bodyPr/>
        <a:lstStyle/>
        <a:p>
          <a:r>
            <a:rPr lang="en-US" b="0" i="0"/>
            <a:t>Ability to add additional parameters to query where necessary. • [variable]/[values] (for as many additional variables as needed)</a:t>
          </a:r>
          <a:endParaRPr lang="en-US"/>
        </a:p>
      </dgm:t>
    </dgm:pt>
    <dgm:pt modelId="{841698F2-870B-4F54-8B28-8616A7AEBF17}" type="parTrans" cxnId="{AE3A1135-BB87-40BE-8B5D-684C88ED793D}">
      <dgm:prSet/>
      <dgm:spPr/>
      <dgm:t>
        <a:bodyPr/>
        <a:lstStyle/>
        <a:p>
          <a:endParaRPr lang="en-US"/>
        </a:p>
      </dgm:t>
    </dgm:pt>
    <dgm:pt modelId="{2437215C-6AB7-4917-91C7-A9C9075F22E9}" type="sibTrans" cxnId="{AE3A1135-BB87-40BE-8B5D-684C88ED793D}">
      <dgm:prSet/>
      <dgm:spPr/>
      <dgm:t>
        <a:bodyPr/>
        <a:lstStyle/>
        <a:p>
          <a:endParaRPr lang="en-US"/>
        </a:p>
      </dgm:t>
    </dgm:pt>
    <dgm:pt modelId="{B5723A5F-8114-43E4-8E37-DD0B43B3D0E1}">
      <dgm:prSet/>
      <dgm:spPr/>
      <dgm:t>
        <a:bodyPr/>
        <a:lstStyle/>
        <a:p>
          <a:r>
            <a:rPr lang="en-US"/>
            <a:t>Request parameters stored: /restricted/project/bedac-dataaxle/08Data/01External_Data/request_forms </a:t>
          </a:r>
        </a:p>
      </dgm:t>
    </dgm:pt>
    <dgm:pt modelId="{4C9F4302-6DC3-4F68-A7D6-69F40965CE3C}" type="parTrans" cxnId="{BDE4ED14-6882-416F-B5AB-BBB1D5156B86}">
      <dgm:prSet/>
      <dgm:spPr/>
      <dgm:t>
        <a:bodyPr/>
        <a:lstStyle/>
        <a:p>
          <a:endParaRPr lang="en-US"/>
        </a:p>
      </dgm:t>
    </dgm:pt>
    <dgm:pt modelId="{FD511D68-E037-4BCB-971D-319028617479}" type="sibTrans" cxnId="{BDE4ED14-6882-416F-B5AB-BBB1D5156B86}">
      <dgm:prSet/>
      <dgm:spPr/>
      <dgm:t>
        <a:bodyPr/>
        <a:lstStyle/>
        <a:p>
          <a:endParaRPr lang="en-US"/>
        </a:p>
      </dgm:t>
    </dgm:pt>
    <dgm:pt modelId="{2214750D-6037-4652-9E3E-8493CDB4E35E}">
      <dgm:prSet/>
      <dgm:spPr/>
      <dgm:t>
        <a:bodyPr/>
        <a:lstStyle/>
        <a:p>
          <a:r>
            <a:rPr lang="en-US"/>
            <a:t>Code that formats requests, checks for duplicates, and pulls based on new criteria: /restricted/project/bedac-dataaxle/09Programming/01Dataset_Creation/02Data_Processing/REDCap_Request_System/QuerySystem.R</a:t>
          </a:r>
        </a:p>
      </dgm:t>
    </dgm:pt>
    <dgm:pt modelId="{37CA9E07-E3AB-4F69-824F-A9C7726BA1EE}" type="parTrans" cxnId="{5B4D4FE8-2CDB-42DF-ABE2-51C333C86C7F}">
      <dgm:prSet/>
      <dgm:spPr/>
      <dgm:t>
        <a:bodyPr/>
        <a:lstStyle/>
        <a:p>
          <a:endParaRPr lang="en-US"/>
        </a:p>
      </dgm:t>
    </dgm:pt>
    <dgm:pt modelId="{421F7753-A203-43FF-9F5F-3C4C032B2ABE}" type="sibTrans" cxnId="{5B4D4FE8-2CDB-42DF-ABE2-51C333C86C7F}">
      <dgm:prSet/>
      <dgm:spPr/>
      <dgm:t>
        <a:bodyPr/>
        <a:lstStyle/>
        <a:p>
          <a:endParaRPr lang="en-US"/>
        </a:p>
      </dgm:t>
    </dgm:pt>
    <dgm:pt modelId="{FAB55B57-E09C-470D-8CD8-780B22B0410E}">
      <dgm:prSet custT="1"/>
      <dgm:spPr/>
      <dgm:t>
        <a:bodyPr/>
        <a:lstStyle/>
        <a:p>
          <a:r>
            <a:rPr lang="en-US" sz="1200" dirty="0"/>
            <a:t>This code loads and uses R dependencies, located in the same folder.</a:t>
          </a:r>
        </a:p>
        <a:p>
          <a:r>
            <a:rPr lang="en-US" sz="1200" b="0" i="1" dirty="0"/>
            <a:t>We will walk through this together on the SCC</a:t>
          </a:r>
        </a:p>
      </dgm:t>
    </dgm:pt>
    <dgm:pt modelId="{7BBB3EC1-BF2E-4CEF-9895-11113516466C}" type="parTrans" cxnId="{3C44533D-B5D3-4A9F-8863-FA824886D976}">
      <dgm:prSet/>
      <dgm:spPr/>
      <dgm:t>
        <a:bodyPr/>
        <a:lstStyle/>
        <a:p>
          <a:endParaRPr lang="en-US"/>
        </a:p>
      </dgm:t>
    </dgm:pt>
    <dgm:pt modelId="{FBDBD950-8085-4FAF-B330-D03D6363A48F}" type="sibTrans" cxnId="{3C44533D-B5D3-4A9F-8863-FA824886D976}">
      <dgm:prSet/>
      <dgm:spPr/>
      <dgm:t>
        <a:bodyPr/>
        <a:lstStyle/>
        <a:p>
          <a:endParaRPr lang="en-US"/>
        </a:p>
      </dgm:t>
    </dgm:pt>
    <dgm:pt modelId="{1A1BB53D-EC75-4B00-B760-268BE0B1B11E}" type="pres">
      <dgm:prSet presAssocID="{EE98CF9D-E177-4668-9606-11930F218FB8}" presName="Name0" presStyleCnt="0">
        <dgm:presLayoutVars>
          <dgm:dir/>
          <dgm:animLvl val="lvl"/>
          <dgm:resizeHandles val="exact"/>
        </dgm:presLayoutVars>
      </dgm:prSet>
      <dgm:spPr/>
    </dgm:pt>
    <dgm:pt modelId="{B7C8C906-5944-44FC-882E-69B07C6099D5}" type="pres">
      <dgm:prSet presAssocID="{2214750D-6037-4652-9E3E-8493CDB4E35E}" presName="boxAndChildren" presStyleCnt="0"/>
      <dgm:spPr/>
    </dgm:pt>
    <dgm:pt modelId="{FD083704-EF0A-48AC-B691-5006F026280C}" type="pres">
      <dgm:prSet presAssocID="{2214750D-6037-4652-9E3E-8493CDB4E35E}" presName="parentTextBox" presStyleLbl="node1" presStyleIdx="0" presStyleCnt="3"/>
      <dgm:spPr/>
    </dgm:pt>
    <dgm:pt modelId="{83778D8B-4EFF-4A0B-A656-35D2CCF200AD}" type="pres">
      <dgm:prSet presAssocID="{2214750D-6037-4652-9E3E-8493CDB4E35E}" presName="entireBox" presStyleLbl="node1" presStyleIdx="0" presStyleCnt="3"/>
      <dgm:spPr/>
    </dgm:pt>
    <dgm:pt modelId="{CDDCFFE9-9816-4122-B2E6-74A0A612A875}" type="pres">
      <dgm:prSet presAssocID="{2214750D-6037-4652-9E3E-8493CDB4E35E}" presName="descendantBox" presStyleCnt="0"/>
      <dgm:spPr/>
    </dgm:pt>
    <dgm:pt modelId="{DDFB3F10-8E44-4AAB-BA77-ED0D96AD4D20}" type="pres">
      <dgm:prSet presAssocID="{FAB55B57-E09C-470D-8CD8-780B22B0410E}" presName="childTextBox" presStyleLbl="fgAccFollowNode1" presStyleIdx="0" presStyleCnt="6">
        <dgm:presLayoutVars>
          <dgm:bulletEnabled val="1"/>
        </dgm:presLayoutVars>
      </dgm:prSet>
      <dgm:spPr/>
    </dgm:pt>
    <dgm:pt modelId="{8CE589C8-2094-438E-ABF0-37EC9565AEDD}" type="pres">
      <dgm:prSet presAssocID="{FD511D68-E037-4BCB-971D-319028617479}" presName="sp" presStyleCnt="0"/>
      <dgm:spPr/>
    </dgm:pt>
    <dgm:pt modelId="{CA482088-19FE-4F7B-8627-2011EF4C1CDC}" type="pres">
      <dgm:prSet presAssocID="{B5723A5F-8114-43E4-8E37-DD0B43B3D0E1}" presName="arrowAndChildren" presStyleCnt="0"/>
      <dgm:spPr/>
    </dgm:pt>
    <dgm:pt modelId="{60AA573F-E2C7-495A-BCE8-F9DE180C23E3}" type="pres">
      <dgm:prSet presAssocID="{B5723A5F-8114-43E4-8E37-DD0B43B3D0E1}" presName="parentTextArrow" presStyleLbl="node1" presStyleIdx="1" presStyleCnt="3"/>
      <dgm:spPr/>
    </dgm:pt>
    <dgm:pt modelId="{EDD8F584-3640-4727-84CE-F77BEE90F457}" type="pres">
      <dgm:prSet presAssocID="{CA9298B8-5DDF-40A2-8DCE-4A733C85E16B}" presName="sp" presStyleCnt="0"/>
      <dgm:spPr/>
    </dgm:pt>
    <dgm:pt modelId="{9BC309B9-BE01-4433-B88A-F4AB1B6183C4}" type="pres">
      <dgm:prSet presAssocID="{71736B1B-C821-41A4-81DD-D5370A95525B}" presName="arrowAndChildren" presStyleCnt="0"/>
      <dgm:spPr/>
    </dgm:pt>
    <dgm:pt modelId="{02235377-208E-4FEF-909D-77EA6387EFE0}" type="pres">
      <dgm:prSet presAssocID="{71736B1B-C821-41A4-81DD-D5370A95525B}" presName="parentTextArrow" presStyleLbl="node1" presStyleIdx="1" presStyleCnt="3"/>
      <dgm:spPr/>
    </dgm:pt>
    <dgm:pt modelId="{292C758D-0F23-4A88-A0B9-3011F5B01F26}" type="pres">
      <dgm:prSet presAssocID="{71736B1B-C821-41A4-81DD-D5370A95525B}" presName="arrow" presStyleLbl="node1" presStyleIdx="2" presStyleCnt="3"/>
      <dgm:spPr/>
    </dgm:pt>
    <dgm:pt modelId="{41BC04D8-CEA8-44D4-9825-4ABF4DA2C5E7}" type="pres">
      <dgm:prSet presAssocID="{71736B1B-C821-41A4-81DD-D5370A95525B}" presName="descendantArrow" presStyleCnt="0"/>
      <dgm:spPr/>
    </dgm:pt>
    <dgm:pt modelId="{515ED710-7C37-4A4A-89A6-179787A557F2}" type="pres">
      <dgm:prSet presAssocID="{80F279AF-A278-425C-BA83-49C238BA6D80}" presName="childTextArrow" presStyleLbl="fgAccFollowNode1" presStyleIdx="1" presStyleCnt="6">
        <dgm:presLayoutVars>
          <dgm:bulletEnabled val="1"/>
        </dgm:presLayoutVars>
      </dgm:prSet>
      <dgm:spPr/>
    </dgm:pt>
    <dgm:pt modelId="{765C8D6B-2514-426B-A7DA-876130487A85}" type="pres">
      <dgm:prSet presAssocID="{E24C7FF8-B65A-4CD1-8E10-24515C8AFD93}" presName="childTextArrow" presStyleLbl="fgAccFollowNode1" presStyleIdx="2" presStyleCnt="6">
        <dgm:presLayoutVars>
          <dgm:bulletEnabled val="1"/>
        </dgm:presLayoutVars>
      </dgm:prSet>
      <dgm:spPr/>
    </dgm:pt>
    <dgm:pt modelId="{90C4221E-7D11-489F-98EA-7D6EABEFF758}" type="pres">
      <dgm:prSet presAssocID="{0C343A7E-09CF-4A3E-B11D-DFA8A7192C5A}" presName="childTextArrow" presStyleLbl="fgAccFollowNode1" presStyleIdx="3" presStyleCnt="6">
        <dgm:presLayoutVars>
          <dgm:bulletEnabled val="1"/>
        </dgm:presLayoutVars>
      </dgm:prSet>
      <dgm:spPr/>
    </dgm:pt>
    <dgm:pt modelId="{545BA268-F9F9-46EF-B207-5E6BB4705F6C}" type="pres">
      <dgm:prSet presAssocID="{B5A0296F-2D32-48F7-BA42-159A046829DC}" presName="childTextArrow" presStyleLbl="fgAccFollowNode1" presStyleIdx="4" presStyleCnt="6">
        <dgm:presLayoutVars>
          <dgm:bulletEnabled val="1"/>
        </dgm:presLayoutVars>
      </dgm:prSet>
      <dgm:spPr/>
    </dgm:pt>
    <dgm:pt modelId="{3F7E71C3-CF8B-4606-9082-AC34F1F69C1A}" type="pres">
      <dgm:prSet presAssocID="{D275EB13-F1F5-4263-ABB2-012566C4B15C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E031A501-3791-49B0-BAA5-5831E79FA9C8}" type="presOf" srcId="{B5A0296F-2D32-48F7-BA42-159A046829DC}" destId="{545BA268-F9F9-46EF-B207-5E6BB4705F6C}" srcOrd="0" destOrd="0" presId="urn:microsoft.com/office/officeart/2005/8/layout/process4"/>
    <dgm:cxn modelId="{DD097C12-E231-4B22-838C-D9308AF99502}" srcId="{71736B1B-C821-41A4-81DD-D5370A95525B}" destId="{B5A0296F-2D32-48F7-BA42-159A046829DC}" srcOrd="3" destOrd="0" parTransId="{05E5940F-A102-4AA4-BCD4-DDCC55D8F2EE}" sibTransId="{CBA8B33B-4D99-4DCD-B266-44BE5DDCA43B}"/>
    <dgm:cxn modelId="{5E8AB613-72FF-49D6-B7AF-B6BF9BCCD9E8}" type="presOf" srcId="{EE98CF9D-E177-4668-9606-11930F218FB8}" destId="{1A1BB53D-EC75-4B00-B760-268BE0B1B11E}" srcOrd="0" destOrd="0" presId="urn:microsoft.com/office/officeart/2005/8/layout/process4"/>
    <dgm:cxn modelId="{BDE4ED14-6882-416F-B5AB-BBB1D5156B86}" srcId="{EE98CF9D-E177-4668-9606-11930F218FB8}" destId="{B5723A5F-8114-43E4-8E37-DD0B43B3D0E1}" srcOrd="1" destOrd="0" parTransId="{4C9F4302-6DC3-4F68-A7D6-69F40965CE3C}" sibTransId="{FD511D68-E037-4BCB-971D-319028617479}"/>
    <dgm:cxn modelId="{9103321B-D5A9-4A47-9824-A9AEB0BA32EF}" srcId="{71736B1B-C821-41A4-81DD-D5370A95525B}" destId="{0C343A7E-09CF-4A3E-B11D-DFA8A7192C5A}" srcOrd="2" destOrd="0" parTransId="{C23ACB1F-7B25-4702-8633-935C08DD86E4}" sibTransId="{AA1B2072-5315-4BA9-9135-3AE83FCF0F3E}"/>
    <dgm:cxn modelId="{FA1C8826-963C-4786-B06F-614C38771A7A}" srcId="{71736B1B-C821-41A4-81DD-D5370A95525B}" destId="{E24C7FF8-B65A-4CD1-8E10-24515C8AFD93}" srcOrd="1" destOrd="0" parTransId="{160354DF-B7C5-435C-84DA-BB03514590BB}" sibTransId="{B4F74EE7-072F-4B1B-A854-E50C55578734}"/>
    <dgm:cxn modelId="{AE3A1135-BB87-40BE-8B5D-684C88ED793D}" srcId="{71736B1B-C821-41A4-81DD-D5370A95525B}" destId="{D275EB13-F1F5-4263-ABB2-012566C4B15C}" srcOrd="4" destOrd="0" parTransId="{841698F2-870B-4F54-8B28-8616A7AEBF17}" sibTransId="{2437215C-6AB7-4917-91C7-A9C9075F22E9}"/>
    <dgm:cxn modelId="{3C44533D-B5D3-4A9F-8863-FA824886D976}" srcId="{2214750D-6037-4652-9E3E-8493CDB4E35E}" destId="{FAB55B57-E09C-470D-8CD8-780B22B0410E}" srcOrd="0" destOrd="0" parTransId="{7BBB3EC1-BF2E-4CEF-9895-11113516466C}" sibTransId="{FBDBD950-8085-4FAF-B330-D03D6363A48F}"/>
    <dgm:cxn modelId="{3CE8D560-F16C-488A-B42D-CB3464EF3719}" type="presOf" srcId="{FAB55B57-E09C-470D-8CD8-780B22B0410E}" destId="{DDFB3F10-8E44-4AAB-BA77-ED0D96AD4D20}" srcOrd="0" destOrd="0" presId="urn:microsoft.com/office/officeart/2005/8/layout/process4"/>
    <dgm:cxn modelId="{5169CC44-7ADB-4424-84F7-FC179E228952}" type="presOf" srcId="{B5723A5F-8114-43E4-8E37-DD0B43B3D0E1}" destId="{60AA573F-E2C7-495A-BCE8-F9DE180C23E3}" srcOrd="0" destOrd="0" presId="urn:microsoft.com/office/officeart/2005/8/layout/process4"/>
    <dgm:cxn modelId="{B4A00867-3DF2-4074-995A-24AFBEFBFFCE}" srcId="{71736B1B-C821-41A4-81DD-D5370A95525B}" destId="{80F279AF-A278-425C-BA83-49C238BA6D80}" srcOrd="0" destOrd="0" parTransId="{32218109-E282-497B-8739-95FD2915F77D}" sibTransId="{D8AE01BC-3AD1-460D-A126-77F29402B846}"/>
    <dgm:cxn modelId="{384BEF7E-8695-4FE7-9CB2-C14749D83422}" type="presOf" srcId="{2214750D-6037-4652-9E3E-8493CDB4E35E}" destId="{FD083704-EF0A-48AC-B691-5006F026280C}" srcOrd="0" destOrd="0" presId="urn:microsoft.com/office/officeart/2005/8/layout/process4"/>
    <dgm:cxn modelId="{13C95585-A5D1-4549-89A9-730CCAF217B2}" type="presOf" srcId="{E24C7FF8-B65A-4CD1-8E10-24515C8AFD93}" destId="{765C8D6B-2514-426B-A7DA-876130487A85}" srcOrd="0" destOrd="0" presId="urn:microsoft.com/office/officeart/2005/8/layout/process4"/>
    <dgm:cxn modelId="{8F2C8E86-C636-433F-8C21-5D87AA7EC28C}" type="presOf" srcId="{80F279AF-A278-425C-BA83-49C238BA6D80}" destId="{515ED710-7C37-4A4A-89A6-179787A557F2}" srcOrd="0" destOrd="0" presId="urn:microsoft.com/office/officeart/2005/8/layout/process4"/>
    <dgm:cxn modelId="{9B0459B4-3C27-4C75-B069-274F8292C921}" type="presOf" srcId="{0C343A7E-09CF-4A3E-B11D-DFA8A7192C5A}" destId="{90C4221E-7D11-489F-98EA-7D6EABEFF758}" srcOrd="0" destOrd="0" presId="urn:microsoft.com/office/officeart/2005/8/layout/process4"/>
    <dgm:cxn modelId="{F81126B9-1C15-4757-B526-CB1810BAADC1}" type="presOf" srcId="{71736B1B-C821-41A4-81DD-D5370A95525B}" destId="{292C758D-0F23-4A88-A0B9-3011F5B01F26}" srcOrd="1" destOrd="0" presId="urn:microsoft.com/office/officeart/2005/8/layout/process4"/>
    <dgm:cxn modelId="{78DB6ECC-D570-437A-B8FA-6C2D08B51435}" srcId="{EE98CF9D-E177-4668-9606-11930F218FB8}" destId="{71736B1B-C821-41A4-81DD-D5370A95525B}" srcOrd="0" destOrd="0" parTransId="{2F8DE2DE-67AB-4FEC-B899-21626F5DB174}" sibTransId="{CA9298B8-5DDF-40A2-8DCE-4A733C85E16B}"/>
    <dgm:cxn modelId="{AEADF8E1-2BD1-47D4-AC80-9ED619628BB5}" type="presOf" srcId="{D275EB13-F1F5-4263-ABB2-012566C4B15C}" destId="{3F7E71C3-CF8B-4606-9082-AC34F1F69C1A}" srcOrd="0" destOrd="0" presId="urn:microsoft.com/office/officeart/2005/8/layout/process4"/>
    <dgm:cxn modelId="{60A58DE5-05F8-4180-A82C-4C1E4D43F6C6}" type="presOf" srcId="{2214750D-6037-4652-9E3E-8493CDB4E35E}" destId="{83778D8B-4EFF-4A0B-A656-35D2CCF200AD}" srcOrd="1" destOrd="0" presId="urn:microsoft.com/office/officeart/2005/8/layout/process4"/>
    <dgm:cxn modelId="{A0F98DE6-DE99-46A5-A326-F5834F300A65}" type="presOf" srcId="{71736B1B-C821-41A4-81DD-D5370A95525B}" destId="{02235377-208E-4FEF-909D-77EA6387EFE0}" srcOrd="0" destOrd="0" presId="urn:microsoft.com/office/officeart/2005/8/layout/process4"/>
    <dgm:cxn modelId="{5B4D4FE8-2CDB-42DF-ABE2-51C333C86C7F}" srcId="{EE98CF9D-E177-4668-9606-11930F218FB8}" destId="{2214750D-6037-4652-9E3E-8493CDB4E35E}" srcOrd="2" destOrd="0" parTransId="{37CA9E07-E3AB-4F69-824F-A9C7726BA1EE}" sibTransId="{421F7753-A203-43FF-9F5F-3C4C032B2ABE}"/>
    <dgm:cxn modelId="{5C3E2180-169C-4F6E-9E3B-41586D7E986E}" type="presParOf" srcId="{1A1BB53D-EC75-4B00-B760-268BE0B1B11E}" destId="{B7C8C906-5944-44FC-882E-69B07C6099D5}" srcOrd="0" destOrd="0" presId="urn:microsoft.com/office/officeart/2005/8/layout/process4"/>
    <dgm:cxn modelId="{72958387-4A22-426A-9FC2-34D1EFC16C9A}" type="presParOf" srcId="{B7C8C906-5944-44FC-882E-69B07C6099D5}" destId="{FD083704-EF0A-48AC-B691-5006F026280C}" srcOrd="0" destOrd="0" presId="urn:microsoft.com/office/officeart/2005/8/layout/process4"/>
    <dgm:cxn modelId="{B23F12C7-6228-41C0-B1DD-8FB9E145C8F0}" type="presParOf" srcId="{B7C8C906-5944-44FC-882E-69B07C6099D5}" destId="{83778D8B-4EFF-4A0B-A656-35D2CCF200AD}" srcOrd="1" destOrd="0" presId="urn:microsoft.com/office/officeart/2005/8/layout/process4"/>
    <dgm:cxn modelId="{4C4FD135-7BE9-4B8D-9A52-08006739E607}" type="presParOf" srcId="{B7C8C906-5944-44FC-882E-69B07C6099D5}" destId="{CDDCFFE9-9816-4122-B2E6-74A0A612A875}" srcOrd="2" destOrd="0" presId="urn:microsoft.com/office/officeart/2005/8/layout/process4"/>
    <dgm:cxn modelId="{E8AD77C7-6061-4C41-83C6-42F0B5D0D9CA}" type="presParOf" srcId="{CDDCFFE9-9816-4122-B2E6-74A0A612A875}" destId="{DDFB3F10-8E44-4AAB-BA77-ED0D96AD4D20}" srcOrd="0" destOrd="0" presId="urn:microsoft.com/office/officeart/2005/8/layout/process4"/>
    <dgm:cxn modelId="{3FB92C0B-5F21-479B-8603-6D6C5BAF464B}" type="presParOf" srcId="{1A1BB53D-EC75-4B00-B760-268BE0B1B11E}" destId="{8CE589C8-2094-438E-ABF0-37EC9565AEDD}" srcOrd="1" destOrd="0" presId="urn:microsoft.com/office/officeart/2005/8/layout/process4"/>
    <dgm:cxn modelId="{06D2DAA8-1F3C-4D17-883A-3D5DC07346B6}" type="presParOf" srcId="{1A1BB53D-EC75-4B00-B760-268BE0B1B11E}" destId="{CA482088-19FE-4F7B-8627-2011EF4C1CDC}" srcOrd="2" destOrd="0" presId="urn:microsoft.com/office/officeart/2005/8/layout/process4"/>
    <dgm:cxn modelId="{44EB5C42-8E43-4BEC-AEAD-145B632EFEA2}" type="presParOf" srcId="{CA482088-19FE-4F7B-8627-2011EF4C1CDC}" destId="{60AA573F-E2C7-495A-BCE8-F9DE180C23E3}" srcOrd="0" destOrd="0" presId="urn:microsoft.com/office/officeart/2005/8/layout/process4"/>
    <dgm:cxn modelId="{584A2D12-C5A1-4ED9-A836-FE5ECECEABD3}" type="presParOf" srcId="{1A1BB53D-EC75-4B00-B760-268BE0B1B11E}" destId="{EDD8F584-3640-4727-84CE-F77BEE90F457}" srcOrd="3" destOrd="0" presId="urn:microsoft.com/office/officeart/2005/8/layout/process4"/>
    <dgm:cxn modelId="{3E9D5D95-BC42-4952-ABAD-0D5D537471FE}" type="presParOf" srcId="{1A1BB53D-EC75-4B00-B760-268BE0B1B11E}" destId="{9BC309B9-BE01-4433-B88A-F4AB1B6183C4}" srcOrd="4" destOrd="0" presId="urn:microsoft.com/office/officeart/2005/8/layout/process4"/>
    <dgm:cxn modelId="{F10C1D48-F980-41BD-B0C9-84AF65E35468}" type="presParOf" srcId="{9BC309B9-BE01-4433-B88A-F4AB1B6183C4}" destId="{02235377-208E-4FEF-909D-77EA6387EFE0}" srcOrd="0" destOrd="0" presId="urn:microsoft.com/office/officeart/2005/8/layout/process4"/>
    <dgm:cxn modelId="{B74E4CC5-A023-4932-B01C-F1074F542257}" type="presParOf" srcId="{9BC309B9-BE01-4433-B88A-F4AB1B6183C4}" destId="{292C758D-0F23-4A88-A0B9-3011F5B01F26}" srcOrd="1" destOrd="0" presId="urn:microsoft.com/office/officeart/2005/8/layout/process4"/>
    <dgm:cxn modelId="{828F8F54-B17A-41F9-A16C-EA57AAA04667}" type="presParOf" srcId="{9BC309B9-BE01-4433-B88A-F4AB1B6183C4}" destId="{41BC04D8-CEA8-44D4-9825-4ABF4DA2C5E7}" srcOrd="2" destOrd="0" presId="urn:microsoft.com/office/officeart/2005/8/layout/process4"/>
    <dgm:cxn modelId="{8E81D14C-889E-449E-8411-EA0D8BB05253}" type="presParOf" srcId="{41BC04D8-CEA8-44D4-9825-4ABF4DA2C5E7}" destId="{515ED710-7C37-4A4A-89A6-179787A557F2}" srcOrd="0" destOrd="0" presId="urn:microsoft.com/office/officeart/2005/8/layout/process4"/>
    <dgm:cxn modelId="{BA7F79B5-2AAE-4102-853F-4CDEB5D05529}" type="presParOf" srcId="{41BC04D8-CEA8-44D4-9825-4ABF4DA2C5E7}" destId="{765C8D6B-2514-426B-A7DA-876130487A85}" srcOrd="1" destOrd="0" presId="urn:microsoft.com/office/officeart/2005/8/layout/process4"/>
    <dgm:cxn modelId="{E6DA751B-729D-4B87-A733-B02863E8C8F5}" type="presParOf" srcId="{41BC04D8-CEA8-44D4-9825-4ABF4DA2C5E7}" destId="{90C4221E-7D11-489F-98EA-7D6EABEFF758}" srcOrd="2" destOrd="0" presId="urn:microsoft.com/office/officeart/2005/8/layout/process4"/>
    <dgm:cxn modelId="{6DFFAD78-4044-41A6-BF2A-F5FB8656D729}" type="presParOf" srcId="{41BC04D8-CEA8-44D4-9825-4ABF4DA2C5E7}" destId="{545BA268-F9F9-46EF-B207-5E6BB4705F6C}" srcOrd="3" destOrd="0" presId="urn:microsoft.com/office/officeart/2005/8/layout/process4"/>
    <dgm:cxn modelId="{E7B21549-0744-4347-9FCA-0D8DAAD0944B}" type="presParOf" srcId="{41BC04D8-CEA8-44D4-9825-4ABF4DA2C5E7}" destId="{3F7E71C3-CF8B-4606-9082-AC34F1F69C1A}" srcOrd="4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12E5C2-0FE3-416B-B451-48D94AB87B73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4CEFEE-A7E8-4F76-86E8-669B513A3EA0}">
      <dgm:prSet/>
      <dgm:spPr/>
      <dgm:t>
        <a:bodyPr/>
        <a:lstStyle/>
        <a:p>
          <a:r>
            <a:rPr lang="en-US"/>
            <a:t>Once files are extracted, pull to the Y drive to clean:</a:t>
          </a:r>
        </a:p>
      </dgm:t>
    </dgm:pt>
    <dgm:pt modelId="{2B7B9A9A-7004-4BA1-9190-54C49DBBB139}" type="parTrans" cxnId="{60439D12-3916-47E8-836D-DC84DA9F56E6}">
      <dgm:prSet/>
      <dgm:spPr/>
      <dgm:t>
        <a:bodyPr/>
        <a:lstStyle/>
        <a:p>
          <a:endParaRPr lang="en-US"/>
        </a:p>
      </dgm:t>
    </dgm:pt>
    <dgm:pt modelId="{8E9E6412-C776-4A69-AA04-52D9F33CA3E7}" type="sibTrans" cxnId="{60439D12-3916-47E8-836D-DC84DA9F56E6}">
      <dgm:prSet/>
      <dgm:spPr/>
      <dgm:t>
        <a:bodyPr/>
        <a:lstStyle/>
        <a:p>
          <a:endParaRPr lang="en-US"/>
        </a:p>
      </dgm:t>
    </dgm:pt>
    <dgm:pt modelId="{68AE9DB0-0C46-44EE-B8EB-75E08D72ABAD}">
      <dgm:prSet/>
      <dgm:spPr/>
      <dgm:t>
        <a:bodyPr/>
        <a:lstStyle/>
        <a:p>
          <a:r>
            <a:rPr lang="en-US"/>
            <a:t>Download here: \SPH\DCC\Dept\BEDAC_DataHub\08Data\02Raw_Data\06Reference_USA_BU</a:t>
          </a:r>
        </a:p>
      </dgm:t>
    </dgm:pt>
    <dgm:pt modelId="{1C6DBF45-9003-44C0-BFFA-3BCB51421D8C}" type="parTrans" cxnId="{AB4F5C25-B23E-466B-8DB0-79DE35E514A3}">
      <dgm:prSet/>
      <dgm:spPr/>
      <dgm:t>
        <a:bodyPr/>
        <a:lstStyle/>
        <a:p>
          <a:endParaRPr lang="en-US"/>
        </a:p>
      </dgm:t>
    </dgm:pt>
    <dgm:pt modelId="{E8E91F00-F223-45A3-8D87-1180D2721849}" type="sibTrans" cxnId="{AB4F5C25-B23E-466B-8DB0-79DE35E514A3}">
      <dgm:prSet/>
      <dgm:spPr/>
      <dgm:t>
        <a:bodyPr/>
        <a:lstStyle/>
        <a:p>
          <a:endParaRPr lang="en-US"/>
        </a:p>
      </dgm:t>
    </dgm:pt>
    <dgm:pt modelId="{CE76FCAB-1DF4-4505-823D-F07D0CFFFD58}">
      <dgm:prSet/>
      <dgm:spPr/>
      <dgm:t>
        <a:bodyPr/>
        <a:lstStyle/>
        <a:p>
          <a:r>
            <a:rPr lang="en-US"/>
            <a:t>Clean programming: \SPH\DCC\Dept\BEDAC_DataHub\08Data\03Clean_Data\Reference_USA_BU</a:t>
          </a:r>
        </a:p>
      </dgm:t>
    </dgm:pt>
    <dgm:pt modelId="{41B7E6A5-C0C2-48C4-901B-A958EAC07DDA}" type="parTrans" cxnId="{254511BF-F3A2-43CC-BF8A-9E741200D626}">
      <dgm:prSet/>
      <dgm:spPr/>
      <dgm:t>
        <a:bodyPr/>
        <a:lstStyle/>
        <a:p>
          <a:endParaRPr lang="en-US"/>
        </a:p>
      </dgm:t>
    </dgm:pt>
    <dgm:pt modelId="{65F20057-CB59-420A-A0C6-08554F6572B1}" type="sibTrans" cxnId="{254511BF-F3A2-43CC-BF8A-9E741200D626}">
      <dgm:prSet/>
      <dgm:spPr/>
      <dgm:t>
        <a:bodyPr/>
        <a:lstStyle/>
        <a:p>
          <a:endParaRPr lang="en-US"/>
        </a:p>
      </dgm:t>
    </dgm:pt>
    <dgm:pt modelId="{79D7BB94-2100-4F1E-AF0D-0D94FC3DE168}">
      <dgm:prSet/>
      <dgm:spPr/>
      <dgm:t>
        <a:bodyPr/>
        <a:lstStyle/>
        <a:p>
          <a:r>
            <a:rPr lang="en-US"/>
            <a:t>Clean output: \SPH\DCC\Dept\BEDAC_DataHub\09Programming\01Dataset_Creation\02Data_Processing\Reference_USA_BU</a:t>
          </a:r>
        </a:p>
      </dgm:t>
    </dgm:pt>
    <dgm:pt modelId="{3E69C21D-DC11-4740-BF5F-7F160EB79212}" type="parTrans" cxnId="{3106D930-61DF-4142-ACDE-B4C4444F0841}">
      <dgm:prSet/>
      <dgm:spPr/>
      <dgm:t>
        <a:bodyPr/>
        <a:lstStyle/>
        <a:p>
          <a:endParaRPr lang="en-US"/>
        </a:p>
      </dgm:t>
    </dgm:pt>
    <dgm:pt modelId="{6D42E1F5-9FF4-4B57-B2EC-7C7CD460C541}" type="sibTrans" cxnId="{3106D930-61DF-4142-ACDE-B4C4444F0841}">
      <dgm:prSet/>
      <dgm:spPr/>
      <dgm:t>
        <a:bodyPr/>
        <a:lstStyle/>
        <a:p>
          <a:endParaRPr lang="en-US"/>
        </a:p>
      </dgm:t>
    </dgm:pt>
    <dgm:pt modelId="{1ABF8F2F-CB91-4A17-8D5B-88B80B992A5C}">
      <dgm:prSet/>
      <dgm:spPr/>
      <dgm:t>
        <a:bodyPr/>
        <a:lstStyle/>
        <a:p>
          <a:r>
            <a:rPr lang="en-US"/>
            <a:t>Data Axle business listings often contain mis-classified listings.</a:t>
          </a:r>
        </a:p>
      </dgm:t>
    </dgm:pt>
    <dgm:pt modelId="{6035BCD4-7DDB-4B71-B523-BA907AC1401A}" type="parTrans" cxnId="{2013D0DA-8079-448C-9CA5-83013201977E}">
      <dgm:prSet/>
      <dgm:spPr/>
      <dgm:t>
        <a:bodyPr/>
        <a:lstStyle/>
        <a:p>
          <a:endParaRPr lang="en-US"/>
        </a:p>
      </dgm:t>
    </dgm:pt>
    <dgm:pt modelId="{AD14279B-3E17-401C-B62D-4171BA903C26}" type="sibTrans" cxnId="{2013D0DA-8079-448C-9CA5-83013201977E}">
      <dgm:prSet/>
      <dgm:spPr/>
      <dgm:t>
        <a:bodyPr/>
        <a:lstStyle/>
        <a:p>
          <a:endParaRPr lang="en-US"/>
        </a:p>
      </dgm:t>
    </dgm:pt>
    <dgm:pt modelId="{E387A1A3-59FE-4628-9999-040A872851B0}">
      <dgm:prSet/>
      <dgm:spPr/>
      <dgm:t>
        <a:bodyPr/>
        <a:lstStyle/>
        <a:p>
          <a:r>
            <a:rPr lang="en-US"/>
            <a:t>There is no automated way to complete this cleaning. Some tips: </a:t>
          </a:r>
        </a:p>
      </dgm:t>
    </dgm:pt>
    <dgm:pt modelId="{BF5D6789-B85D-41C1-9F26-CE25B5A583CC}" type="parTrans" cxnId="{76A3D5FE-CF29-4BBE-9D46-423F7B095422}">
      <dgm:prSet/>
      <dgm:spPr/>
      <dgm:t>
        <a:bodyPr/>
        <a:lstStyle/>
        <a:p>
          <a:endParaRPr lang="en-US"/>
        </a:p>
      </dgm:t>
    </dgm:pt>
    <dgm:pt modelId="{E9593621-4ACD-481B-8608-4048274CE477}" type="sibTrans" cxnId="{76A3D5FE-CF29-4BBE-9D46-423F7B095422}">
      <dgm:prSet/>
      <dgm:spPr/>
      <dgm:t>
        <a:bodyPr/>
        <a:lstStyle/>
        <a:p>
          <a:endParaRPr lang="en-US"/>
        </a:p>
      </dgm:t>
    </dgm:pt>
    <dgm:pt modelId="{1F5FC358-F073-4566-A693-8543F1D05A0C}">
      <dgm:prSet/>
      <dgm:spPr/>
      <dgm:t>
        <a:bodyPr/>
        <a:lstStyle/>
        <a:p>
          <a:r>
            <a:rPr lang="en-US"/>
            <a:t>Do </a:t>
          </a:r>
          <a:r>
            <a:rPr lang="en-US" i="1"/>
            <a:t>not</a:t>
          </a:r>
          <a:r>
            <a:rPr lang="en-US"/>
            <a:t> replicate last year’s cleaning code directly.</a:t>
          </a:r>
        </a:p>
      </dgm:t>
    </dgm:pt>
    <dgm:pt modelId="{2BD0D624-0E9D-4C2C-9718-90CE5B442438}" type="parTrans" cxnId="{2FFD340B-BC91-4234-BC1F-F789E68EDABA}">
      <dgm:prSet/>
      <dgm:spPr/>
      <dgm:t>
        <a:bodyPr/>
        <a:lstStyle/>
        <a:p>
          <a:endParaRPr lang="en-US"/>
        </a:p>
      </dgm:t>
    </dgm:pt>
    <dgm:pt modelId="{3C56A63F-ABC3-46C2-9AA1-B8155A3A3E86}" type="sibTrans" cxnId="{2FFD340B-BC91-4234-BC1F-F789E68EDABA}">
      <dgm:prSet/>
      <dgm:spPr/>
      <dgm:t>
        <a:bodyPr/>
        <a:lstStyle/>
        <a:p>
          <a:endParaRPr lang="en-US"/>
        </a:p>
      </dgm:t>
    </dgm:pt>
    <dgm:pt modelId="{6785F661-C749-4C69-8ACE-19DF41D2EA0A}">
      <dgm:prSet/>
      <dgm:spPr/>
      <dgm:t>
        <a:bodyPr/>
        <a:lstStyle/>
        <a:p>
          <a:r>
            <a:rPr lang="en-US"/>
            <a:t>Manually tabulate, sort and check SIC/NAICS codes</a:t>
          </a:r>
        </a:p>
      </dgm:t>
    </dgm:pt>
    <dgm:pt modelId="{43EB1FB1-5074-4A08-B05E-040E74336392}" type="parTrans" cxnId="{9D58112B-BA09-45FD-B915-FFC24468197E}">
      <dgm:prSet/>
      <dgm:spPr/>
      <dgm:t>
        <a:bodyPr/>
        <a:lstStyle/>
        <a:p>
          <a:endParaRPr lang="en-US"/>
        </a:p>
      </dgm:t>
    </dgm:pt>
    <dgm:pt modelId="{E83D794B-8045-4DB3-99A7-4754177DD6E2}" type="sibTrans" cxnId="{9D58112B-BA09-45FD-B915-FFC24468197E}">
      <dgm:prSet/>
      <dgm:spPr/>
      <dgm:t>
        <a:bodyPr/>
        <a:lstStyle/>
        <a:p>
          <a:endParaRPr lang="en-US"/>
        </a:p>
      </dgm:t>
    </dgm:pt>
    <dgm:pt modelId="{77D3BA81-6CA2-46F0-AE80-99B8F7FCAFE3}">
      <dgm:prSet/>
      <dgm:spPr/>
      <dgm:t>
        <a:bodyPr/>
        <a:lstStyle/>
        <a:p>
          <a:r>
            <a:rPr lang="en-US"/>
            <a:t>Spot-check small locations (e.g. zip codes you can lookup or are familiar with).</a:t>
          </a:r>
        </a:p>
      </dgm:t>
    </dgm:pt>
    <dgm:pt modelId="{4DCE0477-4314-4E35-9296-8B02D22E853D}" type="parTrans" cxnId="{0DC1243B-DD13-487B-BBEE-4F39BA57783E}">
      <dgm:prSet/>
      <dgm:spPr/>
      <dgm:t>
        <a:bodyPr/>
        <a:lstStyle/>
        <a:p>
          <a:endParaRPr lang="en-US"/>
        </a:p>
      </dgm:t>
    </dgm:pt>
    <dgm:pt modelId="{BE286C52-343A-42F7-8541-27B557D79854}" type="sibTrans" cxnId="{0DC1243B-DD13-487B-BBEE-4F39BA57783E}">
      <dgm:prSet/>
      <dgm:spPr/>
      <dgm:t>
        <a:bodyPr/>
        <a:lstStyle/>
        <a:p>
          <a:endParaRPr lang="en-US"/>
        </a:p>
      </dgm:t>
    </dgm:pt>
    <dgm:pt modelId="{53BB7C7D-BE09-4776-AFFB-2B9CC90B754C}">
      <dgm:prSet/>
      <dgm:spPr/>
      <dgm:t>
        <a:bodyPr/>
        <a:lstStyle/>
        <a:p>
          <a:r>
            <a:rPr lang="en-US"/>
            <a:t>Check business-specific cleaning instructions </a:t>
          </a:r>
          <a:r>
            <a:rPr lang="en-US">
              <a:hlinkClick xmlns:r="http://schemas.openxmlformats.org/officeDocument/2006/relationships" r:id="rId1"/>
            </a:rPr>
            <a:t>here</a:t>
          </a:r>
          <a:r>
            <a:rPr lang="en-US"/>
            <a:t>.</a:t>
          </a:r>
        </a:p>
      </dgm:t>
    </dgm:pt>
    <dgm:pt modelId="{3702445C-2E8E-4B53-9319-112F9D71C2DD}" type="parTrans" cxnId="{3497692B-BD29-4B42-9B66-824BAFB1B822}">
      <dgm:prSet/>
      <dgm:spPr/>
      <dgm:t>
        <a:bodyPr/>
        <a:lstStyle/>
        <a:p>
          <a:endParaRPr lang="en-US"/>
        </a:p>
      </dgm:t>
    </dgm:pt>
    <dgm:pt modelId="{0CF08BC2-EE62-45BB-A0E4-6AB58019C68F}" type="sibTrans" cxnId="{3497692B-BD29-4B42-9B66-824BAFB1B822}">
      <dgm:prSet/>
      <dgm:spPr/>
      <dgm:t>
        <a:bodyPr/>
        <a:lstStyle/>
        <a:p>
          <a:endParaRPr lang="en-US"/>
        </a:p>
      </dgm:t>
    </dgm:pt>
    <dgm:pt modelId="{05B46C61-3D06-408D-96DA-A0393DFB68B2}" type="pres">
      <dgm:prSet presAssocID="{9512E5C2-0FE3-416B-B451-48D94AB87B73}" presName="Name0" presStyleCnt="0">
        <dgm:presLayoutVars>
          <dgm:dir/>
          <dgm:animLvl val="lvl"/>
          <dgm:resizeHandles val="exact"/>
        </dgm:presLayoutVars>
      </dgm:prSet>
      <dgm:spPr/>
    </dgm:pt>
    <dgm:pt modelId="{8A83DBDD-E0FA-403F-B5F4-D70670F58665}" type="pres">
      <dgm:prSet presAssocID="{D04CEFEE-A7E8-4F76-86E8-669B513A3EA0}" presName="linNode" presStyleCnt="0"/>
      <dgm:spPr/>
    </dgm:pt>
    <dgm:pt modelId="{39D81F18-FD18-4CBF-B1C6-295297AA3B91}" type="pres">
      <dgm:prSet presAssocID="{D04CEFEE-A7E8-4F76-86E8-669B513A3EA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582BC05-5BA0-4D51-8221-5373D215CA77}" type="pres">
      <dgm:prSet presAssocID="{D04CEFEE-A7E8-4F76-86E8-669B513A3EA0}" presName="descendantText" presStyleLbl="alignAccFollowNode1" presStyleIdx="0" presStyleCnt="2">
        <dgm:presLayoutVars>
          <dgm:bulletEnabled val="1"/>
        </dgm:presLayoutVars>
      </dgm:prSet>
      <dgm:spPr/>
    </dgm:pt>
    <dgm:pt modelId="{26F3AF6E-2881-4A54-AD73-6BDB9774E2B0}" type="pres">
      <dgm:prSet presAssocID="{8E9E6412-C776-4A69-AA04-52D9F33CA3E7}" presName="sp" presStyleCnt="0"/>
      <dgm:spPr/>
    </dgm:pt>
    <dgm:pt modelId="{104038E5-4403-457C-8287-6DED80D1F7AF}" type="pres">
      <dgm:prSet presAssocID="{1ABF8F2F-CB91-4A17-8D5B-88B80B992A5C}" presName="linNode" presStyleCnt="0"/>
      <dgm:spPr/>
    </dgm:pt>
    <dgm:pt modelId="{5125D89A-61C8-4568-8E22-A488BA7CAA40}" type="pres">
      <dgm:prSet presAssocID="{1ABF8F2F-CB91-4A17-8D5B-88B80B992A5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4E503D6-E27E-4747-8225-1A1C882418B0}" type="pres">
      <dgm:prSet presAssocID="{AD14279B-3E17-401C-B62D-4171BA903C26}" presName="sp" presStyleCnt="0"/>
      <dgm:spPr/>
    </dgm:pt>
    <dgm:pt modelId="{EDC01E66-72F5-4EFE-9088-EE9968C8E574}" type="pres">
      <dgm:prSet presAssocID="{E387A1A3-59FE-4628-9999-040A872851B0}" presName="linNode" presStyleCnt="0"/>
      <dgm:spPr/>
    </dgm:pt>
    <dgm:pt modelId="{A0690A26-487A-4CA3-A1AE-5ED7D1B59838}" type="pres">
      <dgm:prSet presAssocID="{E387A1A3-59FE-4628-9999-040A872851B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65EC560-B813-4DD6-9268-EC2BD3FD6387}" type="pres">
      <dgm:prSet presAssocID="{E387A1A3-59FE-4628-9999-040A872851B0}" presName="descendantText" presStyleLbl="alignAccFollowNode1" presStyleIdx="1" presStyleCnt="2">
        <dgm:presLayoutVars>
          <dgm:bulletEnabled val="1"/>
        </dgm:presLayoutVars>
      </dgm:prSet>
      <dgm:spPr/>
    </dgm:pt>
    <dgm:pt modelId="{FE072D62-15F6-4D6C-8313-7D822BD87E25}" type="pres">
      <dgm:prSet presAssocID="{E9593621-4ACD-481B-8608-4048274CE477}" presName="sp" presStyleCnt="0"/>
      <dgm:spPr/>
    </dgm:pt>
    <dgm:pt modelId="{516C1047-2449-47DE-B5D9-E76D15CBF9D0}" type="pres">
      <dgm:prSet presAssocID="{53BB7C7D-BE09-4776-AFFB-2B9CC90B754C}" presName="linNode" presStyleCnt="0"/>
      <dgm:spPr/>
    </dgm:pt>
    <dgm:pt modelId="{6C24DACA-9410-4A74-8075-8AF5CCF7965F}" type="pres">
      <dgm:prSet presAssocID="{53BB7C7D-BE09-4776-AFFB-2B9CC90B754C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2FFD340B-BC91-4234-BC1F-F789E68EDABA}" srcId="{E387A1A3-59FE-4628-9999-040A872851B0}" destId="{1F5FC358-F073-4566-A693-8543F1D05A0C}" srcOrd="0" destOrd="0" parTransId="{2BD0D624-0E9D-4C2C-9718-90CE5B442438}" sibTransId="{3C56A63F-ABC3-46C2-9AA1-B8155A3A3E86}"/>
    <dgm:cxn modelId="{60439D12-3916-47E8-836D-DC84DA9F56E6}" srcId="{9512E5C2-0FE3-416B-B451-48D94AB87B73}" destId="{D04CEFEE-A7E8-4F76-86E8-669B513A3EA0}" srcOrd="0" destOrd="0" parTransId="{2B7B9A9A-7004-4BA1-9190-54C49DBBB139}" sibTransId="{8E9E6412-C776-4A69-AA04-52D9F33CA3E7}"/>
    <dgm:cxn modelId="{A5AE7D23-791D-4628-BBBD-48627C92CFC4}" type="presOf" srcId="{79D7BB94-2100-4F1E-AF0D-0D94FC3DE168}" destId="{4582BC05-5BA0-4D51-8221-5373D215CA77}" srcOrd="0" destOrd="2" presId="urn:microsoft.com/office/officeart/2005/8/layout/vList5"/>
    <dgm:cxn modelId="{AB4F5C25-B23E-466B-8DB0-79DE35E514A3}" srcId="{D04CEFEE-A7E8-4F76-86E8-669B513A3EA0}" destId="{68AE9DB0-0C46-44EE-B8EB-75E08D72ABAD}" srcOrd="0" destOrd="0" parTransId="{1C6DBF45-9003-44C0-BFFA-3BCB51421D8C}" sibTransId="{E8E91F00-F223-45A3-8D87-1180D2721849}"/>
    <dgm:cxn modelId="{9D58112B-BA09-45FD-B915-FFC24468197E}" srcId="{E387A1A3-59FE-4628-9999-040A872851B0}" destId="{6785F661-C749-4C69-8ACE-19DF41D2EA0A}" srcOrd="1" destOrd="0" parTransId="{43EB1FB1-5074-4A08-B05E-040E74336392}" sibTransId="{E83D794B-8045-4DB3-99A7-4754177DD6E2}"/>
    <dgm:cxn modelId="{3497692B-BD29-4B42-9B66-824BAFB1B822}" srcId="{9512E5C2-0FE3-416B-B451-48D94AB87B73}" destId="{53BB7C7D-BE09-4776-AFFB-2B9CC90B754C}" srcOrd="3" destOrd="0" parTransId="{3702445C-2E8E-4B53-9319-112F9D71C2DD}" sibTransId="{0CF08BC2-EE62-45BB-A0E4-6AB58019C68F}"/>
    <dgm:cxn modelId="{3106D930-61DF-4142-ACDE-B4C4444F0841}" srcId="{D04CEFEE-A7E8-4F76-86E8-669B513A3EA0}" destId="{79D7BB94-2100-4F1E-AF0D-0D94FC3DE168}" srcOrd="2" destOrd="0" parTransId="{3E69C21D-DC11-4740-BF5F-7F160EB79212}" sibTransId="{6D42E1F5-9FF4-4B57-B2EC-7C7CD460C541}"/>
    <dgm:cxn modelId="{F0716831-6E5C-4529-8409-80E187279FE0}" type="presOf" srcId="{CE76FCAB-1DF4-4505-823D-F07D0CFFFD58}" destId="{4582BC05-5BA0-4D51-8221-5373D215CA77}" srcOrd="0" destOrd="1" presId="urn:microsoft.com/office/officeart/2005/8/layout/vList5"/>
    <dgm:cxn modelId="{0DC1243B-DD13-487B-BBEE-4F39BA57783E}" srcId="{E387A1A3-59FE-4628-9999-040A872851B0}" destId="{77D3BA81-6CA2-46F0-AE80-99B8F7FCAFE3}" srcOrd="2" destOrd="0" parTransId="{4DCE0477-4314-4E35-9296-8B02D22E853D}" sibTransId="{BE286C52-343A-42F7-8541-27B557D79854}"/>
    <dgm:cxn modelId="{587CF564-9EDB-4ABD-B6D7-9E3131C0E21A}" type="presOf" srcId="{D04CEFEE-A7E8-4F76-86E8-669B513A3EA0}" destId="{39D81F18-FD18-4CBF-B1C6-295297AA3B91}" srcOrd="0" destOrd="0" presId="urn:microsoft.com/office/officeart/2005/8/layout/vList5"/>
    <dgm:cxn modelId="{96F2D848-7A9E-48E6-AC2C-E6760B3B476C}" type="presOf" srcId="{1ABF8F2F-CB91-4A17-8D5B-88B80B992A5C}" destId="{5125D89A-61C8-4568-8E22-A488BA7CAA40}" srcOrd="0" destOrd="0" presId="urn:microsoft.com/office/officeart/2005/8/layout/vList5"/>
    <dgm:cxn modelId="{74AF5A50-B0A3-481C-BFBE-F50123FFB698}" type="presOf" srcId="{68AE9DB0-0C46-44EE-B8EB-75E08D72ABAD}" destId="{4582BC05-5BA0-4D51-8221-5373D215CA77}" srcOrd="0" destOrd="0" presId="urn:microsoft.com/office/officeart/2005/8/layout/vList5"/>
    <dgm:cxn modelId="{0530DC59-0BCB-4D4F-8E70-6814D2E7B246}" type="presOf" srcId="{6785F661-C749-4C69-8ACE-19DF41D2EA0A}" destId="{B65EC560-B813-4DD6-9268-EC2BD3FD6387}" srcOrd="0" destOrd="1" presId="urn:microsoft.com/office/officeart/2005/8/layout/vList5"/>
    <dgm:cxn modelId="{E1809689-6023-487D-AC5F-ADDE43760491}" type="presOf" srcId="{77D3BA81-6CA2-46F0-AE80-99B8F7FCAFE3}" destId="{B65EC560-B813-4DD6-9268-EC2BD3FD6387}" srcOrd="0" destOrd="2" presId="urn:microsoft.com/office/officeart/2005/8/layout/vList5"/>
    <dgm:cxn modelId="{B9FDD2A6-AB04-423D-91F2-2E66BF1CB092}" type="presOf" srcId="{9512E5C2-0FE3-416B-B451-48D94AB87B73}" destId="{05B46C61-3D06-408D-96DA-A0393DFB68B2}" srcOrd="0" destOrd="0" presId="urn:microsoft.com/office/officeart/2005/8/layout/vList5"/>
    <dgm:cxn modelId="{E4776EB7-8659-4DD6-81E1-CADA61D9E56F}" type="presOf" srcId="{E387A1A3-59FE-4628-9999-040A872851B0}" destId="{A0690A26-487A-4CA3-A1AE-5ED7D1B59838}" srcOrd="0" destOrd="0" presId="urn:microsoft.com/office/officeart/2005/8/layout/vList5"/>
    <dgm:cxn modelId="{254511BF-F3A2-43CC-BF8A-9E741200D626}" srcId="{D04CEFEE-A7E8-4F76-86E8-669B513A3EA0}" destId="{CE76FCAB-1DF4-4505-823D-F07D0CFFFD58}" srcOrd="1" destOrd="0" parTransId="{41B7E6A5-C0C2-48C4-901B-A958EAC07DDA}" sibTransId="{65F20057-CB59-420A-A0C6-08554F6572B1}"/>
    <dgm:cxn modelId="{1DE25BCA-6D0B-419A-ABD3-A8F819B676BA}" type="presOf" srcId="{1F5FC358-F073-4566-A693-8543F1D05A0C}" destId="{B65EC560-B813-4DD6-9268-EC2BD3FD6387}" srcOrd="0" destOrd="0" presId="urn:microsoft.com/office/officeart/2005/8/layout/vList5"/>
    <dgm:cxn modelId="{879DA3CF-A446-4D89-AA95-7846460D91F6}" type="presOf" srcId="{53BB7C7D-BE09-4776-AFFB-2B9CC90B754C}" destId="{6C24DACA-9410-4A74-8075-8AF5CCF7965F}" srcOrd="0" destOrd="0" presId="urn:microsoft.com/office/officeart/2005/8/layout/vList5"/>
    <dgm:cxn modelId="{2013D0DA-8079-448C-9CA5-83013201977E}" srcId="{9512E5C2-0FE3-416B-B451-48D94AB87B73}" destId="{1ABF8F2F-CB91-4A17-8D5B-88B80B992A5C}" srcOrd="1" destOrd="0" parTransId="{6035BCD4-7DDB-4B71-B523-BA907AC1401A}" sibTransId="{AD14279B-3E17-401C-B62D-4171BA903C26}"/>
    <dgm:cxn modelId="{76A3D5FE-CF29-4BBE-9D46-423F7B095422}" srcId="{9512E5C2-0FE3-416B-B451-48D94AB87B73}" destId="{E387A1A3-59FE-4628-9999-040A872851B0}" srcOrd="2" destOrd="0" parTransId="{BF5D6789-B85D-41C1-9F26-CE25B5A583CC}" sibTransId="{E9593621-4ACD-481B-8608-4048274CE477}"/>
    <dgm:cxn modelId="{5875793E-D419-4DD0-A337-02AD05BCF2C2}" type="presParOf" srcId="{05B46C61-3D06-408D-96DA-A0393DFB68B2}" destId="{8A83DBDD-E0FA-403F-B5F4-D70670F58665}" srcOrd="0" destOrd="0" presId="urn:microsoft.com/office/officeart/2005/8/layout/vList5"/>
    <dgm:cxn modelId="{145ECA2A-189C-44CC-9254-7D54934E266E}" type="presParOf" srcId="{8A83DBDD-E0FA-403F-B5F4-D70670F58665}" destId="{39D81F18-FD18-4CBF-B1C6-295297AA3B91}" srcOrd="0" destOrd="0" presId="urn:microsoft.com/office/officeart/2005/8/layout/vList5"/>
    <dgm:cxn modelId="{4F22DBF0-18CF-44AC-8192-BFBF463819BA}" type="presParOf" srcId="{8A83DBDD-E0FA-403F-B5F4-D70670F58665}" destId="{4582BC05-5BA0-4D51-8221-5373D215CA77}" srcOrd="1" destOrd="0" presId="urn:microsoft.com/office/officeart/2005/8/layout/vList5"/>
    <dgm:cxn modelId="{045A20E6-5BED-4665-9997-643AC4365BBA}" type="presParOf" srcId="{05B46C61-3D06-408D-96DA-A0393DFB68B2}" destId="{26F3AF6E-2881-4A54-AD73-6BDB9774E2B0}" srcOrd="1" destOrd="0" presId="urn:microsoft.com/office/officeart/2005/8/layout/vList5"/>
    <dgm:cxn modelId="{D1459AB7-A54D-48CD-B63C-AF83D24EF0EB}" type="presParOf" srcId="{05B46C61-3D06-408D-96DA-A0393DFB68B2}" destId="{104038E5-4403-457C-8287-6DED80D1F7AF}" srcOrd="2" destOrd="0" presId="urn:microsoft.com/office/officeart/2005/8/layout/vList5"/>
    <dgm:cxn modelId="{C605A43C-8BDE-421A-BC4F-C11E1B5A1773}" type="presParOf" srcId="{104038E5-4403-457C-8287-6DED80D1F7AF}" destId="{5125D89A-61C8-4568-8E22-A488BA7CAA40}" srcOrd="0" destOrd="0" presId="urn:microsoft.com/office/officeart/2005/8/layout/vList5"/>
    <dgm:cxn modelId="{C4AC48A3-82DB-4C69-8AAA-F788AD7F96F5}" type="presParOf" srcId="{05B46C61-3D06-408D-96DA-A0393DFB68B2}" destId="{34E503D6-E27E-4747-8225-1A1C882418B0}" srcOrd="3" destOrd="0" presId="urn:microsoft.com/office/officeart/2005/8/layout/vList5"/>
    <dgm:cxn modelId="{AEE96613-0DE8-4177-BD11-E5A50EE26831}" type="presParOf" srcId="{05B46C61-3D06-408D-96DA-A0393DFB68B2}" destId="{EDC01E66-72F5-4EFE-9088-EE9968C8E574}" srcOrd="4" destOrd="0" presId="urn:microsoft.com/office/officeart/2005/8/layout/vList5"/>
    <dgm:cxn modelId="{FD578635-A4B9-4052-81EA-48FF27AA2AF1}" type="presParOf" srcId="{EDC01E66-72F5-4EFE-9088-EE9968C8E574}" destId="{A0690A26-487A-4CA3-A1AE-5ED7D1B59838}" srcOrd="0" destOrd="0" presId="urn:microsoft.com/office/officeart/2005/8/layout/vList5"/>
    <dgm:cxn modelId="{D37A8528-BD3F-45CC-8684-154DCC2C4858}" type="presParOf" srcId="{EDC01E66-72F5-4EFE-9088-EE9968C8E574}" destId="{B65EC560-B813-4DD6-9268-EC2BD3FD6387}" srcOrd="1" destOrd="0" presId="urn:microsoft.com/office/officeart/2005/8/layout/vList5"/>
    <dgm:cxn modelId="{BA190B7B-BDFC-4AFB-A845-18F1507A9F77}" type="presParOf" srcId="{05B46C61-3D06-408D-96DA-A0393DFB68B2}" destId="{FE072D62-15F6-4D6C-8313-7D822BD87E25}" srcOrd="5" destOrd="0" presId="urn:microsoft.com/office/officeart/2005/8/layout/vList5"/>
    <dgm:cxn modelId="{58E2FF0C-26E3-49CB-B1BA-44AACCCC073B}" type="presParOf" srcId="{05B46C61-3D06-408D-96DA-A0393DFB68B2}" destId="{516C1047-2449-47DE-B5D9-E76D15CBF9D0}" srcOrd="6" destOrd="0" presId="urn:microsoft.com/office/officeart/2005/8/layout/vList5"/>
    <dgm:cxn modelId="{D0FEE40B-1199-42CF-8EF5-6CB4003EB943}" type="presParOf" srcId="{516C1047-2449-47DE-B5D9-E76D15CBF9D0}" destId="{6C24DACA-9410-4A74-8075-8AF5CCF7965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313BD-5455-4F2A-B1AB-89A5B841D996}">
      <dsp:nvSpPr>
        <dsp:cNvPr id="0" name=""/>
        <dsp:cNvSpPr/>
      </dsp:nvSpPr>
      <dsp:spPr>
        <a:xfrm>
          <a:off x="0" y="2122311"/>
          <a:ext cx="10807908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Location on SCC: </a:t>
          </a:r>
        </a:p>
      </dsp:txBody>
      <dsp:txXfrm>
        <a:off x="25759" y="2148070"/>
        <a:ext cx="10756390" cy="476152"/>
      </dsp:txXfrm>
    </dsp:sp>
    <dsp:sp modelId="{D33CEA0E-801E-4A67-B665-F05BE68B6173}">
      <dsp:nvSpPr>
        <dsp:cNvPr id="0" name=""/>
        <dsp:cNvSpPr/>
      </dsp:nvSpPr>
      <dsp:spPr>
        <a:xfrm>
          <a:off x="0" y="2649981"/>
          <a:ext cx="10807908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15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Project: /restricted/project/bedac-dataaxle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Files delivered annually from Data Axle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Stored here: /restricted/project/bedac-dataaxle/08Data/01External_Data </a:t>
          </a:r>
        </a:p>
      </dsp:txBody>
      <dsp:txXfrm>
        <a:off x="0" y="2649981"/>
        <a:ext cx="10807908" cy="888030"/>
      </dsp:txXfrm>
    </dsp:sp>
    <dsp:sp modelId="{CA886EF3-C476-4B3A-BECC-67EDBAA971B2}">
      <dsp:nvSpPr>
        <dsp:cNvPr id="0" name=""/>
        <dsp:cNvSpPr/>
      </dsp:nvSpPr>
      <dsp:spPr>
        <a:xfrm>
          <a:off x="0" y="3538011"/>
          <a:ext cx="10807908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Dictionary in DCC folder:</a:t>
          </a:r>
        </a:p>
      </dsp:txBody>
      <dsp:txXfrm>
        <a:off x="25759" y="3563770"/>
        <a:ext cx="10756390" cy="476152"/>
      </dsp:txXfrm>
    </dsp:sp>
    <dsp:sp modelId="{94F8D7E9-D0E0-43FD-8144-569D58A79502}">
      <dsp:nvSpPr>
        <dsp:cNvPr id="0" name=""/>
        <dsp:cNvSpPr/>
      </dsp:nvSpPr>
      <dsp:spPr>
        <a:xfrm>
          <a:off x="0" y="4065681"/>
          <a:ext cx="10807908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315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"\\ad.bu.edu\bumcfiles\SPH\DCC\</a:t>
          </a:r>
          <a:r>
            <a:rPr lang="en-US" sz="1700" kern="1200"/>
            <a:t>Dept\BEDAC_DataHub\</a:t>
          </a:r>
          <a:r>
            <a:rPr lang="en-US" sz="1700" kern="1200" dirty="0"/>
            <a:t>05Data_Management\02Data_Definition\Historical Business Full File Layout 2020.xlsx"</a:t>
          </a:r>
        </a:p>
      </dsp:txBody>
      <dsp:txXfrm>
        <a:off x="0" y="4065681"/>
        <a:ext cx="10807908" cy="535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A5788-118A-4BC5-995E-883BE63742F6}">
      <dsp:nvSpPr>
        <dsp:cNvPr id="0" name=""/>
        <dsp:cNvSpPr/>
      </dsp:nvSpPr>
      <dsp:spPr>
        <a:xfrm>
          <a:off x="5887686" y="2730385"/>
          <a:ext cx="338074" cy="2636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6980"/>
              </a:lnTo>
              <a:lnTo>
                <a:pt x="338074" y="263698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2CB51-DEC3-4A92-86A1-007E05E2B94D}">
      <dsp:nvSpPr>
        <dsp:cNvPr id="0" name=""/>
        <dsp:cNvSpPr/>
      </dsp:nvSpPr>
      <dsp:spPr>
        <a:xfrm>
          <a:off x="5887686" y="2730385"/>
          <a:ext cx="338074" cy="1036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6761"/>
              </a:lnTo>
              <a:lnTo>
                <a:pt x="338074" y="103676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578164-E1CD-4221-A184-706464AB076B}">
      <dsp:nvSpPr>
        <dsp:cNvPr id="0" name=""/>
        <dsp:cNvSpPr/>
      </dsp:nvSpPr>
      <dsp:spPr>
        <a:xfrm>
          <a:off x="5425651" y="1130166"/>
          <a:ext cx="1363567" cy="473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652"/>
              </a:lnTo>
              <a:lnTo>
                <a:pt x="1363567" y="236652"/>
              </a:lnTo>
              <a:lnTo>
                <a:pt x="1363567" y="47330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F49D4-CA78-4724-AE63-10BA37222DF2}">
      <dsp:nvSpPr>
        <dsp:cNvPr id="0" name=""/>
        <dsp:cNvSpPr/>
      </dsp:nvSpPr>
      <dsp:spPr>
        <a:xfrm>
          <a:off x="3160552" y="2730385"/>
          <a:ext cx="338074" cy="2636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6980"/>
              </a:lnTo>
              <a:lnTo>
                <a:pt x="338074" y="263698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7A991-D79B-4553-92F4-1B6BFB745EBA}">
      <dsp:nvSpPr>
        <dsp:cNvPr id="0" name=""/>
        <dsp:cNvSpPr/>
      </dsp:nvSpPr>
      <dsp:spPr>
        <a:xfrm>
          <a:off x="3160552" y="2730385"/>
          <a:ext cx="338074" cy="1036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6761"/>
              </a:lnTo>
              <a:lnTo>
                <a:pt x="338074" y="103676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B4436-D8F9-4F91-8D7C-4E75D83537C0}">
      <dsp:nvSpPr>
        <dsp:cNvPr id="0" name=""/>
        <dsp:cNvSpPr/>
      </dsp:nvSpPr>
      <dsp:spPr>
        <a:xfrm>
          <a:off x="4062084" y="1130166"/>
          <a:ext cx="1363567" cy="473304"/>
        </a:xfrm>
        <a:custGeom>
          <a:avLst/>
          <a:gdLst/>
          <a:ahLst/>
          <a:cxnLst/>
          <a:rect l="0" t="0" r="0" b="0"/>
          <a:pathLst>
            <a:path>
              <a:moveTo>
                <a:pt x="1363567" y="0"/>
              </a:moveTo>
              <a:lnTo>
                <a:pt x="1363567" y="236652"/>
              </a:lnTo>
              <a:lnTo>
                <a:pt x="0" y="236652"/>
              </a:lnTo>
              <a:lnTo>
                <a:pt x="0" y="47330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0735A-D743-4740-BB6D-A44AD4CE37C6}">
      <dsp:nvSpPr>
        <dsp:cNvPr id="0" name=""/>
        <dsp:cNvSpPr/>
      </dsp:nvSpPr>
      <dsp:spPr>
        <a:xfrm>
          <a:off x="4298736" y="3251"/>
          <a:ext cx="2253829" cy="11269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Two pathways for data collection</a:t>
          </a:r>
        </a:p>
      </dsp:txBody>
      <dsp:txXfrm>
        <a:off x="4298736" y="3251"/>
        <a:ext cx="2253829" cy="1126914"/>
      </dsp:txXfrm>
    </dsp:sp>
    <dsp:sp modelId="{B6484E74-B2EB-4699-8303-BCAE3E03101B}">
      <dsp:nvSpPr>
        <dsp:cNvPr id="0" name=""/>
        <dsp:cNvSpPr/>
      </dsp:nvSpPr>
      <dsp:spPr>
        <a:xfrm>
          <a:off x="2935169" y="1603470"/>
          <a:ext cx="2253829" cy="11269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Extraction using NAICS/SIC code lists </a:t>
          </a:r>
        </a:p>
      </dsp:txBody>
      <dsp:txXfrm>
        <a:off x="2935169" y="1603470"/>
        <a:ext cx="2253829" cy="1126914"/>
      </dsp:txXfrm>
    </dsp:sp>
    <dsp:sp modelId="{B7F8D606-AB91-455C-BA3A-999449BD78A1}">
      <dsp:nvSpPr>
        <dsp:cNvPr id="0" name=""/>
        <dsp:cNvSpPr/>
      </dsp:nvSpPr>
      <dsp:spPr>
        <a:xfrm>
          <a:off x="3498626" y="3203689"/>
          <a:ext cx="2253829" cy="11269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simpler system</a:t>
          </a:r>
        </a:p>
      </dsp:txBody>
      <dsp:txXfrm>
        <a:off x="3498626" y="3203689"/>
        <a:ext cx="2253829" cy="1126914"/>
      </dsp:txXfrm>
    </dsp:sp>
    <dsp:sp modelId="{FD20F365-14FD-4D18-8630-D0C65998796E}">
      <dsp:nvSpPr>
        <dsp:cNvPr id="0" name=""/>
        <dsp:cNvSpPr/>
      </dsp:nvSpPr>
      <dsp:spPr>
        <a:xfrm>
          <a:off x="3498626" y="4803908"/>
          <a:ext cx="2253829" cy="11269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Can subset on SIC/NAICS only</a:t>
          </a:r>
        </a:p>
      </dsp:txBody>
      <dsp:txXfrm>
        <a:off x="3498626" y="4803908"/>
        <a:ext cx="2253829" cy="1126914"/>
      </dsp:txXfrm>
    </dsp:sp>
    <dsp:sp modelId="{18C8E6A2-F9E3-46C9-A912-6CFDCD7A9DB8}">
      <dsp:nvSpPr>
        <dsp:cNvPr id="0" name=""/>
        <dsp:cNvSpPr/>
      </dsp:nvSpPr>
      <dsp:spPr>
        <a:xfrm>
          <a:off x="5662303" y="1603470"/>
          <a:ext cx="2253829" cy="11269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Extraction using a REDCap request system </a:t>
          </a:r>
        </a:p>
      </dsp:txBody>
      <dsp:txXfrm>
        <a:off x="5662303" y="1603470"/>
        <a:ext cx="2253829" cy="1126914"/>
      </dsp:txXfrm>
    </dsp:sp>
    <dsp:sp modelId="{DCCA849B-2F47-460E-B09B-BD7AC3EEFCF3}">
      <dsp:nvSpPr>
        <dsp:cNvPr id="0" name=""/>
        <dsp:cNvSpPr/>
      </dsp:nvSpPr>
      <dsp:spPr>
        <a:xfrm>
          <a:off x="6225760" y="3203689"/>
          <a:ext cx="2253829" cy="11269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Requires REDCap entry </a:t>
          </a:r>
        </a:p>
      </dsp:txBody>
      <dsp:txXfrm>
        <a:off x="6225760" y="3203689"/>
        <a:ext cx="2253829" cy="1126914"/>
      </dsp:txXfrm>
    </dsp:sp>
    <dsp:sp modelId="{51C24116-9157-4116-ACE5-DA62784DBB15}">
      <dsp:nvSpPr>
        <dsp:cNvPr id="0" name=""/>
        <dsp:cNvSpPr/>
      </dsp:nvSpPr>
      <dsp:spPr>
        <a:xfrm>
          <a:off x="6225760" y="4803908"/>
          <a:ext cx="2253829" cy="11269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Incorporates additional metadata in the request </a:t>
          </a:r>
        </a:p>
      </dsp:txBody>
      <dsp:txXfrm>
        <a:off x="6225760" y="4803908"/>
        <a:ext cx="2253829" cy="11269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63078-BFAB-4294-AEEB-ABCA4044ADC1}">
      <dsp:nvSpPr>
        <dsp:cNvPr id="0" name=""/>
        <dsp:cNvSpPr/>
      </dsp:nvSpPr>
      <dsp:spPr>
        <a:xfrm>
          <a:off x="7495108" y="2742076"/>
          <a:ext cx="339844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339844" y="104218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012ED-0782-4064-A361-1D5B2BC91176}">
      <dsp:nvSpPr>
        <dsp:cNvPr id="0" name=""/>
        <dsp:cNvSpPr/>
      </dsp:nvSpPr>
      <dsp:spPr>
        <a:xfrm>
          <a:off x="7030654" y="1133479"/>
          <a:ext cx="1370705" cy="475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891"/>
              </a:lnTo>
              <a:lnTo>
                <a:pt x="1370705" y="237891"/>
              </a:lnTo>
              <a:lnTo>
                <a:pt x="1370705" y="47578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338A1D-7AC8-4AE0-8A76-2D1C399BD62B}">
      <dsp:nvSpPr>
        <dsp:cNvPr id="0" name=""/>
        <dsp:cNvSpPr/>
      </dsp:nvSpPr>
      <dsp:spPr>
        <a:xfrm>
          <a:off x="4753697" y="2742076"/>
          <a:ext cx="339844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339844" y="104218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76368-05FB-401B-A010-763B33861128}">
      <dsp:nvSpPr>
        <dsp:cNvPr id="0" name=""/>
        <dsp:cNvSpPr/>
      </dsp:nvSpPr>
      <dsp:spPr>
        <a:xfrm>
          <a:off x="5659949" y="1133479"/>
          <a:ext cx="1370705" cy="475782"/>
        </a:xfrm>
        <a:custGeom>
          <a:avLst/>
          <a:gdLst/>
          <a:ahLst/>
          <a:cxnLst/>
          <a:rect l="0" t="0" r="0" b="0"/>
          <a:pathLst>
            <a:path>
              <a:moveTo>
                <a:pt x="1370705" y="0"/>
              </a:moveTo>
              <a:lnTo>
                <a:pt x="1370705" y="237891"/>
              </a:lnTo>
              <a:lnTo>
                <a:pt x="0" y="237891"/>
              </a:lnTo>
              <a:lnTo>
                <a:pt x="0" y="47578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BD4173-9438-4613-B2ED-27D5BBB27D05}">
      <dsp:nvSpPr>
        <dsp:cNvPr id="0" name=""/>
        <dsp:cNvSpPr/>
      </dsp:nvSpPr>
      <dsp:spPr>
        <a:xfrm>
          <a:off x="415017" y="665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If you’re only pulling based on NAICS/SIC codes we pulled requests manually based on identified SIC/NAICS codes. </a:t>
          </a:r>
        </a:p>
      </dsp:txBody>
      <dsp:txXfrm>
        <a:off x="415017" y="665"/>
        <a:ext cx="2265629" cy="1132814"/>
      </dsp:txXfrm>
    </dsp:sp>
    <dsp:sp modelId="{0CD3DA70-65C0-4170-AAD1-B8FE80CA1FAA}">
      <dsp:nvSpPr>
        <dsp:cNvPr id="0" name=""/>
        <dsp:cNvSpPr/>
      </dsp:nvSpPr>
      <dsp:spPr>
        <a:xfrm>
          <a:off x="3156428" y="665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are stored in source-specific folders: </a:t>
          </a:r>
          <a:r>
            <a:rPr lang="en-US" sz="1200" b="1" kern="1200" dirty="0"/>
            <a:t>/restricted/project/</a:t>
          </a:r>
          <a:r>
            <a:rPr lang="en-US" sz="1200" b="1" kern="1200" dirty="0" err="1"/>
            <a:t>bedac-dataaxle</a:t>
          </a:r>
          <a:r>
            <a:rPr lang="en-US" sz="1200" b="1" kern="1200" dirty="0"/>
            <a:t>/09Programming/01Dataset_Creation/02Data_Processing </a:t>
          </a:r>
          <a:endParaRPr lang="en-US" sz="1200" kern="1200" dirty="0"/>
        </a:p>
      </dsp:txBody>
      <dsp:txXfrm>
        <a:off x="3156428" y="665"/>
        <a:ext cx="2265629" cy="1132814"/>
      </dsp:txXfrm>
    </dsp:sp>
    <dsp:sp modelId="{C8716007-9B78-4624-B356-98BD7948EC74}">
      <dsp:nvSpPr>
        <dsp:cNvPr id="0" name=""/>
        <dsp:cNvSpPr/>
      </dsp:nvSpPr>
      <dsp:spPr>
        <a:xfrm>
          <a:off x="5897840" y="665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Code files to review:</a:t>
          </a:r>
        </a:p>
      </dsp:txBody>
      <dsp:txXfrm>
        <a:off x="5897840" y="665"/>
        <a:ext cx="2265629" cy="1132814"/>
      </dsp:txXfrm>
    </dsp:sp>
    <dsp:sp modelId="{4CF3AF29-CD65-4D9E-9BBC-6900027EFB35}">
      <dsp:nvSpPr>
        <dsp:cNvPr id="0" name=""/>
        <dsp:cNvSpPr/>
      </dsp:nvSpPr>
      <dsp:spPr>
        <a:xfrm>
          <a:off x="4527134" y="1609261"/>
          <a:ext cx="2265629" cy="11328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/restricted/project/</a:t>
          </a:r>
          <a:r>
            <a:rPr lang="en-US" sz="1200" kern="1200" dirty="0" err="1"/>
            <a:t>bedac-dataaxle</a:t>
          </a:r>
          <a:r>
            <a:rPr lang="en-US" sz="1200" kern="1200" dirty="0"/>
            <a:t>/09Programming/01Dataset_Creation/02Data_Processing/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Extract_TEMPLATE.R</a:t>
          </a:r>
          <a:endParaRPr lang="en-US" sz="1200" kern="1200" dirty="0"/>
        </a:p>
      </dsp:txBody>
      <dsp:txXfrm>
        <a:off x="4527134" y="1609261"/>
        <a:ext cx="2265629" cy="1132814"/>
      </dsp:txXfrm>
    </dsp:sp>
    <dsp:sp modelId="{0820F97A-8166-4556-889D-D69E89CB8C70}">
      <dsp:nvSpPr>
        <dsp:cNvPr id="0" name=""/>
        <dsp:cNvSpPr/>
      </dsp:nvSpPr>
      <dsp:spPr>
        <a:xfrm>
          <a:off x="5093541" y="3217858"/>
          <a:ext cx="2265629" cy="11328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You will modify this based on the SIC/NAICS codes requested</a:t>
          </a:r>
          <a:endParaRPr lang="en-US" sz="1200" kern="1200"/>
        </a:p>
      </dsp:txBody>
      <dsp:txXfrm>
        <a:off x="5093541" y="3217858"/>
        <a:ext cx="2265629" cy="1132814"/>
      </dsp:txXfrm>
    </dsp:sp>
    <dsp:sp modelId="{5E54C82C-D216-47D1-8175-3EC13844C297}">
      <dsp:nvSpPr>
        <dsp:cNvPr id="0" name=""/>
        <dsp:cNvSpPr/>
      </dsp:nvSpPr>
      <dsp:spPr>
        <a:xfrm>
          <a:off x="7268545" y="1609261"/>
          <a:ext cx="2265629" cy="11328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/restricted/project/</a:t>
          </a:r>
          <a:r>
            <a:rPr lang="en-US" sz="1200" kern="1200" dirty="0" err="1"/>
            <a:t>bedac-dataaxle</a:t>
          </a:r>
          <a:r>
            <a:rPr lang="en-US" sz="1200" kern="1200" dirty="0"/>
            <a:t>/09Programming/01Dataset_Creation/02Data_Processing/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Extract_TEMPLATE.sh </a:t>
          </a:r>
          <a:endParaRPr lang="en-US" sz="1200" kern="1200" dirty="0"/>
        </a:p>
      </dsp:txBody>
      <dsp:txXfrm>
        <a:off x="7268545" y="1609261"/>
        <a:ext cx="2265629" cy="1132814"/>
      </dsp:txXfrm>
    </dsp:sp>
    <dsp:sp modelId="{BCB99516-6082-4478-84CC-4868CBD36E4D}">
      <dsp:nvSpPr>
        <dsp:cNvPr id="0" name=""/>
        <dsp:cNvSpPr/>
      </dsp:nvSpPr>
      <dsp:spPr>
        <a:xfrm>
          <a:off x="7834953" y="3217858"/>
          <a:ext cx="2265629" cy="11328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You will modify this to point toward your R extraction code</a:t>
          </a:r>
          <a:endParaRPr lang="en-US" sz="1200" kern="1200" dirty="0"/>
        </a:p>
      </dsp:txBody>
      <dsp:txXfrm>
        <a:off x="7834953" y="3217858"/>
        <a:ext cx="2265629" cy="11328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78D8B-4EFF-4A0B-A656-35D2CCF200AD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Code that formats requests, checks for duplicates, and pulls based on new criteria: /restricted/project/bedac-dataaxle/09Programming/01Dataset_Creation/02Data_Processing/REDCap_Request_System/QuerySystem.R</a:t>
          </a:r>
        </a:p>
      </dsp:txBody>
      <dsp:txXfrm>
        <a:off x="0" y="3275482"/>
        <a:ext cx="10515600" cy="580546"/>
      </dsp:txXfrm>
    </dsp:sp>
    <dsp:sp modelId="{DDFB3F10-8E44-4AAB-BA77-ED0D96AD4D20}">
      <dsp:nvSpPr>
        <dsp:cNvPr id="0" name=""/>
        <dsp:cNvSpPr/>
      </dsp:nvSpPr>
      <dsp:spPr>
        <a:xfrm>
          <a:off x="0" y="3834527"/>
          <a:ext cx="10515600" cy="4945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This code loads and uses R dependencies, located in the same folder.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1" kern="1200" dirty="0"/>
            <a:t>We will walk through this together on the SCC</a:t>
          </a:r>
        </a:p>
      </dsp:txBody>
      <dsp:txXfrm>
        <a:off x="0" y="3834527"/>
        <a:ext cx="10515600" cy="494539"/>
      </dsp:txXfrm>
    </dsp:sp>
    <dsp:sp modelId="{60AA573F-E2C7-495A-BCE8-F9DE180C23E3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Request parameters stored: /restricted/project/bedac-dataaxle/08Data/01External_Data/request_forms </a:t>
          </a:r>
        </a:p>
      </dsp:txBody>
      <dsp:txXfrm rot="10800000">
        <a:off x="0" y="1638125"/>
        <a:ext cx="10515600" cy="1074383"/>
      </dsp:txXfrm>
    </dsp:sp>
    <dsp:sp modelId="{292C758D-0F23-4A88-A0B9-3011F5B01F26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REDCap request system includes:</a:t>
          </a:r>
        </a:p>
      </dsp:txBody>
      <dsp:txXfrm rot="-10800000">
        <a:off x="0" y="769"/>
        <a:ext cx="10515600" cy="580372"/>
      </dsp:txXfrm>
    </dsp:sp>
    <dsp:sp modelId="{515ED710-7C37-4A4A-89A6-179787A557F2}">
      <dsp:nvSpPr>
        <dsp:cNvPr id="0" name=""/>
        <dsp:cNvSpPr/>
      </dsp:nvSpPr>
      <dsp:spPr>
        <a:xfrm>
          <a:off x="1283" y="581141"/>
          <a:ext cx="2102606" cy="494391"/>
        </a:xfrm>
        <a:prstGeom prst="rect">
          <a:avLst/>
        </a:prstGeom>
        <a:solidFill>
          <a:schemeClr val="accent2">
            <a:tint val="40000"/>
            <a:alpha val="90000"/>
            <a:hueOff val="-169845"/>
            <a:satOff val="-15069"/>
            <a:lumOff val="-1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69845"/>
              <a:satOff val="-15069"/>
              <a:lumOff val="-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[NAICS code(s)]</a:t>
          </a:r>
          <a:endParaRPr lang="en-US" sz="800" kern="1200"/>
        </a:p>
      </dsp:txBody>
      <dsp:txXfrm>
        <a:off x="1283" y="581141"/>
        <a:ext cx="2102606" cy="494391"/>
      </dsp:txXfrm>
    </dsp:sp>
    <dsp:sp modelId="{765C8D6B-2514-426B-A7DA-876130487A85}">
      <dsp:nvSpPr>
        <dsp:cNvPr id="0" name=""/>
        <dsp:cNvSpPr/>
      </dsp:nvSpPr>
      <dsp:spPr>
        <a:xfrm>
          <a:off x="2103890" y="581141"/>
          <a:ext cx="2102606" cy="494391"/>
        </a:xfrm>
        <a:prstGeom prst="rect">
          <a:avLst/>
        </a:prstGeom>
        <a:solidFill>
          <a:schemeClr val="accent2">
            <a:tint val="40000"/>
            <a:alpha val="90000"/>
            <a:hueOff val="-339690"/>
            <a:satOff val="-30138"/>
            <a:lumOff val="-3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39690"/>
              <a:satOff val="-30138"/>
              <a:lumOff val="-3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[SIC code(s)]</a:t>
          </a:r>
          <a:endParaRPr lang="en-US" sz="800" kern="1200"/>
        </a:p>
      </dsp:txBody>
      <dsp:txXfrm>
        <a:off x="2103890" y="581141"/>
        <a:ext cx="2102606" cy="494391"/>
      </dsp:txXfrm>
    </dsp:sp>
    <dsp:sp modelId="{90C4221E-7D11-489F-98EA-7D6EABEFF758}">
      <dsp:nvSpPr>
        <dsp:cNvPr id="0" name=""/>
        <dsp:cNvSpPr/>
      </dsp:nvSpPr>
      <dsp:spPr>
        <a:xfrm>
          <a:off x="4206496" y="581141"/>
          <a:ext cx="2102606" cy="494391"/>
        </a:xfrm>
        <a:prstGeom prst="rect">
          <a:avLst/>
        </a:prstGeom>
        <a:solidFill>
          <a:schemeClr val="accent2">
            <a:tint val="40000"/>
            <a:alpha val="90000"/>
            <a:hueOff val="-509536"/>
            <a:satOff val="-45208"/>
            <a:lumOff val="-4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09536"/>
              <a:satOff val="-45208"/>
              <a:lumOff val="-4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[start_year]</a:t>
          </a:r>
          <a:endParaRPr lang="en-US" sz="800" kern="1200"/>
        </a:p>
      </dsp:txBody>
      <dsp:txXfrm>
        <a:off x="4206496" y="581141"/>
        <a:ext cx="2102606" cy="494391"/>
      </dsp:txXfrm>
    </dsp:sp>
    <dsp:sp modelId="{545BA268-F9F9-46EF-B207-5E6BB4705F6C}">
      <dsp:nvSpPr>
        <dsp:cNvPr id="0" name=""/>
        <dsp:cNvSpPr/>
      </dsp:nvSpPr>
      <dsp:spPr>
        <a:xfrm>
          <a:off x="6309103" y="581141"/>
          <a:ext cx="2102606" cy="494391"/>
        </a:xfrm>
        <a:prstGeom prst="rect">
          <a:avLst/>
        </a:prstGeom>
        <a:solidFill>
          <a:schemeClr val="accent2">
            <a:tint val="40000"/>
            <a:alpha val="90000"/>
            <a:hueOff val="-679381"/>
            <a:satOff val="-60277"/>
            <a:lumOff val="-6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79381"/>
              <a:satOff val="-60277"/>
              <a:lumOff val="-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[end_year]</a:t>
          </a:r>
          <a:endParaRPr lang="en-US" sz="800" kern="1200"/>
        </a:p>
      </dsp:txBody>
      <dsp:txXfrm>
        <a:off x="6309103" y="581141"/>
        <a:ext cx="2102606" cy="494391"/>
      </dsp:txXfrm>
    </dsp:sp>
    <dsp:sp modelId="{3F7E71C3-CF8B-4606-9082-AC34F1F69C1A}">
      <dsp:nvSpPr>
        <dsp:cNvPr id="0" name=""/>
        <dsp:cNvSpPr/>
      </dsp:nvSpPr>
      <dsp:spPr>
        <a:xfrm>
          <a:off x="8411709" y="581141"/>
          <a:ext cx="2102606" cy="49439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10160" rIns="56896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Ability to add additional parameters to query where necessary. • [variable]/[values] (for as many additional variables as needed)</a:t>
          </a:r>
          <a:endParaRPr lang="en-US" sz="800" kern="1200"/>
        </a:p>
      </dsp:txBody>
      <dsp:txXfrm>
        <a:off x="8411709" y="581141"/>
        <a:ext cx="2102606" cy="4943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2BC05-5BA0-4D51-8221-5373D215CA77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Download here: \SPH\DCC\Dept\BEDAC_DataHub\08Data\02Raw_Data\06Reference_USA_BU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Clean programming: \SPH\DCC\Dept\BEDAC_DataHub\08Data\03Clean_Data\Reference_USA_BU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Clean output: \SPH\DCC\Dept\BEDAC_DataHub\09Programming\01Dataset_Creation\02Data_Processing\Reference_USA_BU</a:t>
          </a:r>
        </a:p>
      </dsp:txBody>
      <dsp:txXfrm rot="-5400000">
        <a:off x="3785615" y="147831"/>
        <a:ext cx="6689078" cy="756160"/>
      </dsp:txXfrm>
    </dsp:sp>
    <dsp:sp modelId="{39D81F18-FD18-4CBF-B1C6-295297AA3B91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Once files are extracted, pull to the Y drive to clean:</a:t>
          </a:r>
        </a:p>
      </dsp:txBody>
      <dsp:txXfrm>
        <a:off x="51133" y="53310"/>
        <a:ext cx="3683350" cy="945199"/>
      </dsp:txXfrm>
    </dsp:sp>
    <dsp:sp modelId="{5125D89A-61C8-4568-8E22-A488BA7CAA40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Axle business listings often contain mis-classified listings.</a:t>
          </a:r>
        </a:p>
      </dsp:txBody>
      <dsp:txXfrm>
        <a:off x="51133" y="1153149"/>
        <a:ext cx="3683350" cy="945199"/>
      </dsp:txXfrm>
    </dsp:sp>
    <dsp:sp modelId="{B65EC560-B813-4DD6-9268-EC2BD3FD6387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Do </a:t>
          </a:r>
          <a:r>
            <a:rPr lang="en-US" sz="1100" i="1" kern="1200"/>
            <a:t>not</a:t>
          </a:r>
          <a:r>
            <a:rPr lang="en-US" sz="1100" kern="1200"/>
            <a:t> replicate last year’s cleaning code directly.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Manually tabulate, sort and check SIC/NAICS codes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Spot-check small locations (e.g. zip codes you can lookup or are familiar with).</a:t>
          </a:r>
        </a:p>
      </dsp:txBody>
      <dsp:txXfrm rot="-5400000">
        <a:off x="3785615" y="2347509"/>
        <a:ext cx="6689078" cy="756160"/>
      </dsp:txXfrm>
    </dsp:sp>
    <dsp:sp modelId="{A0690A26-487A-4CA3-A1AE-5ED7D1B59838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There is no automated way to complete this cleaning. Some tips: </a:t>
          </a:r>
        </a:p>
      </dsp:txBody>
      <dsp:txXfrm>
        <a:off x="51133" y="2252988"/>
        <a:ext cx="3683350" cy="945199"/>
      </dsp:txXfrm>
    </dsp:sp>
    <dsp:sp modelId="{6C24DACA-9410-4A74-8075-8AF5CCF7965F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Check business-specific cleaning instructions </a:t>
          </a:r>
          <a:r>
            <a:rPr lang="en-US" sz="2000" kern="1200">
              <a:hlinkClick xmlns:r="http://schemas.openxmlformats.org/officeDocument/2006/relationships" r:id="rId1"/>
            </a:rPr>
            <a:t>here</a:t>
          </a:r>
          <a:r>
            <a:rPr lang="en-US" sz="2000" kern="1200"/>
            <a:t>.</a:t>
          </a:r>
        </a:p>
      </dsp:txBody>
      <dsp:txXfrm>
        <a:off x="51133" y="3352827"/>
        <a:ext cx="3683350" cy="94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D5558-77EB-4987-B56E-867812F9B7FD}" type="datetimeFigureOut">
              <a:t>2/7/2025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F1D0A-666A-43EE-B69E-165721B2F4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53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1D0A-666A-43EE-B69E-165721B2F4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84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1D0A-666A-43EE-B69E-165721B2F4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55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1D0A-666A-43EE-B69E-165721B2F4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2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1D0A-666A-43EE-B69E-165721B2F4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67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walk through this code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1D0A-666A-43EE-B69E-165721B2F4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0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B9D1-3DD7-AD96-CBBB-EBC3B92CB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67EC-514F-6503-DF0B-5EF63B9F8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71C8C-F0D9-A1A9-7C72-E9EE1DC7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59CC-AAEE-4C79-9B36-B9AF23D902D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4887E-A00E-86E7-6656-ADB4EE1D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4BEF9-F861-961F-EE4B-E408BBF3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9F5-30B6-4119-9A12-21F912E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8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F5C1-FFD4-53F4-5075-88649638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FB49C-C1B3-6D5A-9E48-FC27021FA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FFC08-46BE-6884-1759-FDEC0ABB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59CC-AAEE-4C79-9B36-B9AF23D902D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6EA7-40CB-8311-C703-D03DB3BE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167E8-C110-B61A-135B-7559EECB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9F5-30B6-4119-9A12-21F912E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2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043EB-680D-CCFC-F11A-3B2196AC0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000B9-2F59-9F45-79E0-A3A1D480D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813A6-B132-F142-95E0-D231C176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59CC-AAEE-4C79-9B36-B9AF23D902D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B841B-7989-FE35-5DE6-6BFD3F0D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F1F40-A74A-653D-359E-31356324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9F5-30B6-4119-9A12-21F912E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8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F103-2C7F-8F95-DB04-6FE6785D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A5EA-38BD-8875-7063-F00568C75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3A35A-6319-A634-7CD3-F325E69C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59CC-AAEE-4C79-9B36-B9AF23D902D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A403E-7109-537B-BAF2-9A5BD122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F9CA4-9CBF-E35A-1026-4346F130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9F5-30B6-4119-9A12-21F912E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22BE-F4E3-7EEC-F4A9-23ACC474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BDA01-840A-B4A4-CE47-DC315649C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A67EA-0A58-4940-66F1-58C9ACF1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59CC-AAEE-4C79-9B36-B9AF23D902D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2D99-30BF-3149-C4E7-8C341D9F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911F-048F-0884-3111-F8ED7C6A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9F5-30B6-4119-9A12-21F912E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0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B663-7F89-8AE7-B92E-0A0E2B85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17B47-504A-F64A-2266-B4155D4BA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A3628-B976-E777-EFA2-431719CB7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D2B2A-B36D-4547-E804-00F8EE6A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59CC-AAEE-4C79-9B36-B9AF23D902D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7955F-6A64-8EA8-127C-73C07BE7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0C659-C8CD-A2F5-8CDE-9ADEF8B8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9F5-30B6-4119-9A12-21F912E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1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E712-AAFC-0C3D-244D-0C83E1CC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8AC04-6AF2-F112-283D-2476B923A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B28FE-2E34-0FC6-477C-F5E3AD999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835B2-507C-C4B4-BE18-D44057832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BF117-46AD-2BE7-A343-178994D20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A4DCB-7E87-D4C1-C98B-3D0A5E57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59CC-AAEE-4C79-9B36-B9AF23D902D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5324E-8C4C-64CD-6313-4B729921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92B2C-9273-68E1-772F-8BCA0C71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9F5-30B6-4119-9A12-21F912E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3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FD92-A1F6-34D9-9A48-B151B046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637E-7C32-E3AB-F143-D9446DA0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59CC-AAEE-4C79-9B36-B9AF23D902D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3FF36-244B-63D7-7016-EE235D66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CD737-8CE5-1A16-695A-ADA62DEA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9F5-30B6-4119-9A12-21F912E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7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D5E39-6D8A-3249-D76D-73977E00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59CC-AAEE-4C79-9B36-B9AF23D902D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C9C1E-BE68-BA5D-1F1E-DC6A2883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2ED5E-F651-26AA-E64D-B9303365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9F5-30B6-4119-9A12-21F912E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1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CD2C-70FB-AFA4-4F5C-2661CA14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66EF-FD36-F86C-295F-93F205DB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F1CEA-1929-2A17-DA77-895EA9BAB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E2EDF-EACF-A697-3D04-3BB20012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59CC-AAEE-4C79-9B36-B9AF23D902D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5D203-78A4-2BE2-A9B6-AB2CC3C8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42F5D-CA91-4ADB-04A1-96246940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9F5-30B6-4119-9A12-21F912E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ABF9-CB21-E994-6A10-27D70868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CACF2-7B6E-D189-6845-022EAC70C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91B68-F180-AC25-05D9-CE98BB0D5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2D757-01BF-7744-41A7-48675B0C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59CC-AAEE-4C79-9B36-B9AF23D902D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2C48A-CD82-B1B4-0CFC-1C8DC83C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D2D1F-D942-7E9F-DEFB-DC4601B4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9F5-30B6-4119-9A12-21F912E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8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8CC35-2D6B-7DDE-0417-A268E97D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B165D-8BD3-5CA9-514B-2D367838E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9B6DF-8C65-CC94-F113-138E5B102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F59CC-AAEE-4C79-9B36-B9AF23D902D9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589AA-19E0-A1E3-9D1D-ADF3C808D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17235-86BF-CCEF-D5EB-455B32980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359F5-30B6-4119-9A12-21F912E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9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referenceusa.com.ezproxy.bu.edu/UsBusiness/Search/Custom/fa60d5531a494f97993b8932dbb2876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ics.com/six-digit-naics/?code=62" TargetMode="External"/><Relationship Id="rId5" Type="http://schemas.openxmlformats.org/officeDocument/2006/relationships/hyperlink" Target="https://www.naics.com/standard-industrial-code-divisions/?code=80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31437555@N00/4480553370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bushare.sharepoint.com/:w:/r/sites/GRP-SPH-BEDAC-SC/Shared%20Documents/Years%201-5/06Methods%20and%20Specifications/01Methods/Calculating%20Data%20Axle%20Access%20Metrics.docx?d=waf9631b65bf4426e9e4e836a7f3940d7&amp;csf=1&amp;web=1&amp;e=BbK4M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80342-2FB3-0B9E-A83C-388E332DE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Data Axle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9BE79-A71E-28B9-103C-56D19EB25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Overview</a:t>
            </a:r>
            <a:endParaRPr lang="en-US"/>
          </a:p>
          <a:p>
            <a:pPr algn="l"/>
            <a:r>
              <a:rPr lang="en-US" dirty="0"/>
              <a:t>Processing and Storage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84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8892-6167-4C42-CF67-9B4C7FF7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pull using a set of NAICS/SIC lists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8115E85-7E25-AA47-F93D-562DBF810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2400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38D9DA-47F7-0D17-9362-7AF587CCDD69}"/>
              </a:ext>
            </a:extLst>
          </p:cNvPr>
          <p:cNvSpPr txBox="1"/>
          <p:nvPr/>
        </p:nvSpPr>
        <p:spPr>
          <a:xfrm>
            <a:off x="6233021" y="6308209"/>
            <a:ext cx="479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^We will walk through this together on the SCC</a:t>
            </a:r>
          </a:p>
        </p:txBody>
      </p:sp>
    </p:spTree>
    <p:extLst>
      <p:ext uri="{BB962C8B-B14F-4D97-AF65-F5344CB8AC3E}">
        <p14:creationId xmlns:p14="http://schemas.microsoft.com/office/powerpoint/2010/main" val="338212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474A9F-1907-520D-2064-ECDA351BA70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8F6CA-AC8C-4CC9-B88A-D3B1DDAA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Extracting data using REDCap Request System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7D184B-45A1-DD2F-B8AD-727A9CC52A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6121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07637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715C00-5A7D-32EA-21D4-3C8E17A3FA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0049" b="56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D82A3-55E0-EC08-E65D-96319004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Do I have to clean the extracted data?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1B8B110-29EE-09E8-1BED-A67FA4BB9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2690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728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2ED5-EC60-E6DE-9BA0-B6D747F5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89736-1FCF-54EF-7BA0-7DD269BAA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1029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We should end up with: </a:t>
            </a:r>
          </a:p>
          <a:p>
            <a:pPr lvl="1"/>
            <a:r>
              <a:rPr lang="en-US" dirty="0"/>
              <a:t>1 file per measure (e.g. dentists) per year </a:t>
            </a:r>
          </a:p>
          <a:p>
            <a:pPr lvl="1"/>
            <a:r>
              <a:rPr lang="en-US" dirty="0"/>
              <a:t>Each file contains one row per business </a:t>
            </a:r>
          </a:p>
          <a:p>
            <a:r>
              <a:rPr lang="en-US" dirty="0"/>
              <a:t>After the data are cleaned, the geospatial team will use these files to create access buffers.</a:t>
            </a:r>
          </a:p>
          <a:p>
            <a:r>
              <a:rPr lang="en-US" dirty="0"/>
              <a:t>You’ll learn more about this in the next set of tutorials…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E70C8-A8FC-27F9-DCD2-7733218B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4" y="2203130"/>
            <a:ext cx="6439207" cy="314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7B3D0A-9C0E-8E65-3091-732A717D3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3CDD1-6216-2E16-578C-42764ED91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34057"/>
            <a:ext cx="10124189" cy="1228299"/>
          </a:xfrm>
        </p:spPr>
        <p:txBody>
          <a:bodyPr>
            <a:normAutofit/>
          </a:bodyPr>
          <a:lstStyle/>
          <a:p>
            <a:r>
              <a:rPr lang="en-US" sz="4000"/>
              <a:t>What is Data Axle?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84F94-9E58-4686-B00F-E2B7FC7BF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281552"/>
            <a:ext cx="5725263" cy="3916915"/>
          </a:xfrm>
        </p:spPr>
        <p:txBody>
          <a:bodyPr anchor="ctr">
            <a:normAutofit/>
          </a:bodyPr>
          <a:lstStyle/>
          <a:p>
            <a:r>
              <a:rPr lang="en-US" sz="1700"/>
              <a:t>Data Axle (formerly Reference USA) is a data source that contains information for over 61 U.S. business.</a:t>
            </a:r>
          </a:p>
          <a:p>
            <a:endParaRPr lang="en-US" sz="1700"/>
          </a:p>
          <a:p>
            <a:r>
              <a:rPr lang="en-US" sz="1700"/>
              <a:t>Businesses are organized by North American Industry Classification System (NAICS) and Standard Industrial Classification (SIC) codes</a:t>
            </a:r>
          </a:p>
          <a:p>
            <a:pPr lvl="1"/>
            <a:r>
              <a:rPr lang="en-US" sz="1700"/>
              <a:t>One primary NAICS code</a:t>
            </a:r>
          </a:p>
          <a:p>
            <a:pPr lvl="1"/>
            <a:r>
              <a:rPr lang="en-US" sz="1700"/>
              <a:t>One primary and five additional SIC codes</a:t>
            </a:r>
          </a:p>
          <a:p>
            <a:pPr lvl="1"/>
            <a:r>
              <a:rPr lang="en-US" sz="1700"/>
              <a:t>Codes are selected by businesses</a:t>
            </a:r>
          </a:p>
          <a:p>
            <a:r>
              <a:rPr lang="en-US" sz="1700"/>
              <a:t>Businesses have a unique identifier that can be traced over time (ABI)</a:t>
            </a:r>
          </a:p>
          <a:p>
            <a:r>
              <a:rPr lang="en-US" sz="1700"/>
              <a:t>Businesses are linked to address, latitude/longitude</a:t>
            </a:r>
          </a:p>
          <a:p>
            <a:pPr lvl="1"/>
            <a:endParaRPr lang="en-US" sz="1700"/>
          </a:p>
        </p:txBody>
      </p:sp>
      <p:pic>
        <p:nvPicPr>
          <p:cNvPr id="4" name="Picture 2" descr="Data Axle Reference Solutions | Anne Arundel County Public Library">
            <a:extLst>
              <a:ext uri="{FF2B5EF4-FFF2-40B4-BE49-F238E27FC236}">
                <a16:creationId xmlns:a16="http://schemas.microsoft.com/office/drawing/2014/main" id="{4A23F058-1655-F202-A9EC-9B96B340E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6445" y="2354069"/>
            <a:ext cx="4174034" cy="178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1174DC-B6A7-5851-CE85-01642F1E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669" y="4464673"/>
            <a:ext cx="1491060" cy="1812662"/>
          </a:xfrm>
          <a:prstGeom prst="rect">
            <a:avLst/>
          </a:prstGeom>
        </p:spPr>
      </p:pic>
      <p:pic>
        <p:nvPicPr>
          <p:cNvPr id="8" name="Picture 4" descr="Real-time Communication Glosary: What is Geocoding? | PubNub">
            <a:extLst>
              <a:ext uri="{FF2B5EF4-FFF2-40B4-BE49-F238E27FC236}">
                <a16:creationId xmlns:a16="http://schemas.microsoft.com/office/drawing/2014/main" id="{C51280C9-CCE2-3AC1-8DBF-210819F61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41845" y="4464673"/>
            <a:ext cx="1941284" cy="109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6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07B90-DB47-FABF-52A5-E2B6E6FC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/>
              <a:t>Who has access to these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E18C-A3EC-E0E6-4B1E-68099C045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 fontScale="92500" lnSpcReduction="10000"/>
          </a:bodyPr>
          <a:lstStyle/>
          <a:p>
            <a:r>
              <a:rPr lang="en-US" sz="3100" dirty="0"/>
              <a:t>Search tool available through </a:t>
            </a:r>
            <a:r>
              <a:rPr lang="en-US" sz="3100" dirty="0">
                <a:hlinkClick r:id="rId2"/>
              </a:rPr>
              <a:t>BU Libraries</a:t>
            </a:r>
            <a:endParaRPr lang="en-US" sz="3100" dirty="0"/>
          </a:p>
          <a:p>
            <a:r>
              <a:rPr lang="en-US" sz="3100" dirty="0"/>
              <a:t>BEDAC owns flat files (1997-2026)</a:t>
            </a:r>
          </a:p>
          <a:p>
            <a:pPr lvl="1"/>
            <a:r>
              <a:rPr lang="en-US" sz="2700" dirty="0"/>
              <a:t>Files 2016-2022 are fully geocoded</a:t>
            </a:r>
          </a:p>
          <a:p>
            <a:pPr lvl="1"/>
            <a:r>
              <a:rPr lang="en-US" sz="2700" dirty="0"/>
              <a:t>Files 2024-2026 not yet available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213AE-4DD8-B34C-2868-1447B07C62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058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816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D8A27-DCF9-5551-54EA-377480A1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What are NAICS and SIC codes?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4DF98-A090-8ADA-7123-4B24DD475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82" y="2461431"/>
            <a:ext cx="4331878" cy="3346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320C47-C149-174B-82EA-123BA4F15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741" y="2461431"/>
            <a:ext cx="4461834" cy="3346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C0D78F-B6F3-F995-C067-561F4D6938B8}"/>
              </a:ext>
            </a:extLst>
          </p:cNvPr>
          <p:cNvSpPr txBox="1"/>
          <p:nvPr/>
        </p:nvSpPr>
        <p:spPr>
          <a:xfrm>
            <a:off x="1059382" y="1984914"/>
            <a:ext cx="43318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hlinkClick r:id="rId5"/>
              </a:rPr>
              <a:t>SIC codes </a:t>
            </a:r>
            <a:r>
              <a:rPr lang="en-US" sz="2200" b="1" dirty="0"/>
              <a:t>(6 digits)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4AADB-F30F-F330-6AE2-135379F0ED73}"/>
              </a:ext>
            </a:extLst>
          </p:cNvPr>
          <p:cNvSpPr txBox="1"/>
          <p:nvPr/>
        </p:nvSpPr>
        <p:spPr>
          <a:xfrm>
            <a:off x="6930697" y="1894458"/>
            <a:ext cx="43318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hlinkClick r:id="rId6"/>
              </a:rPr>
              <a:t>NAICS codes </a:t>
            </a:r>
            <a:r>
              <a:rPr lang="en-US" sz="2200" b="1" dirty="0"/>
              <a:t>(up to 8 digits)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C22C4E-3974-22CA-FA40-121423F46DB9}"/>
              </a:ext>
            </a:extLst>
          </p:cNvPr>
          <p:cNvSpPr txBox="1"/>
          <p:nvPr/>
        </p:nvSpPr>
        <p:spPr>
          <a:xfrm>
            <a:off x="1816765" y="5943893"/>
            <a:ext cx="8555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Specificity increases as you add digits. </a:t>
            </a:r>
          </a:p>
          <a:p>
            <a:pPr algn="ctr"/>
            <a:r>
              <a:rPr lang="en-US" sz="2200" dirty="0"/>
              <a:t>Similar groups of industries are captured by both.</a:t>
            </a:r>
          </a:p>
        </p:txBody>
      </p:sp>
    </p:spTree>
    <p:extLst>
      <p:ext uri="{BB962C8B-B14F-4D97-AF65-F5344CB8AC3E}">
        <p14:creationId xmlns:p14="http://schemas.microsoft.com/office/powerpoint/2010/main" val="220496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D1596-7263-EE5F-0A8A-2AD464A8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How do I pick the right NAICS/SIC codes?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1DD5B-BCC3-4423-0B11-B545A6889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/>
              <a:t>Some pulls are minimally complicated </a:t>
            </a:r>
          </a:p>
          <a:p>
            <a:pPr lvl="1"/>
            <a:r>
              <a:rPr lang="en-US" sz="2000"/>
              <a:t>Dental offices: </a:t>
            </a:r>
          </a:p>
          <a:p>
            <a:pPr lvl="2"/>
            <a:r>
              <a:rPr lang="en-US" dirty="0"/>
              <a:t>SIC 802101 (dentists)</a:t>
            </a:r>
          </a:p>
          <a:p>
            <a:pPr lvl="2"/>
            <a:r>
              <a:rPr lang="en-US" dirty="0"/>
              <a:t>SIC 802103 (dental technicians)</a:t>
            </a:r>
          </a:p>
          <a:p>
            <a:pPr lvl="2"/>
            <a:r>
              <a:rPr lang="en-US" dirty="0"/>
              <a:t>NAICS 62121003 (dentists)</a:t>
            </a:r>
          </a:p>
          <a:p>
            <a:pPr lvl="2"/>
            <a:r>
              <a:rPr lang="en-US" dirty="0"/>
              <a:t>NAICS 62121002 (dental technicians)</a:t>
            </a:r>
          </a:p>
          <a:p>
            <a:pPr lvl="2"/>
            <a:r>
              <a:rPr lang="en-US" dirty="0"/>
              <a:t>62121001 (dental mechanics)</a:t>
            </a:r>
          </a:p>
          <a:p>
            <a:endParaRPr lang="en-US" sz="2000"/>
          </a:p>
          <a:p>
            <a:r>
              <a:rPr lang="en-US" sz="2000"/>
              <a:t>Some pulls require additional investigation and nuance (alcohol retailers – displayed on right)</a:t>
            </a:r>
          </a:p>
          <a:p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609FC-5710-B723-C348-ACB423087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188" y="502020"/>
            <a:ext cx="4298085" cy="594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9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1945C-A1D7-350D-8326-23CFD0093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/>
              <a:t>Exercise: Selecting NAICS/SIC codes</a:t>
            </a:r>
          </a:p>
        </p:txBody>
      </p:sp>
      <p:pic>
        <p:nvPicPr>
          <p:cNvPr id="5" name="Picture 4" descr="A building with a sign on the side&#10;&#10;Description automatically generated">
            <a:extLst>
              <a:ext uri="{FF2B5EF4-FFF2-40B4-BE49-F238E27FC236}">
                <a16:creationId xmlns:a16="http://schemas.microsoft.com/office/drawing/2014/main" id="{01C3DEF7-B392-50A2-62FE-567757F20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8130" y="2322846"/>
            <a:ext cx="3876165" cy="17806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341BD-B1C1-6945-7F37-CD0AC51A8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r>
              <a:rPr lang="en-US" sz="2000"/>
              <a:t>Using online resources (NAICS website, BU Libraries Data Axle), determine the feasibility of identifying cannabis retailers.</a:t>
            </a:r>
          </a:p>
          <a:p>
            <a:pPr marL="0" indent="0">
              <a:buNone/>
            </a:pPr>
            <a:r>
              <a:rPr lang="en-US" sz="2000"/>
              <a:t> </a:t>
            </a:r>
          </a:p>
          <a:p>
            <a:r>
              <a:rPr lang="en-US" sz="2000"/>
              <a:t>What codes did you end up selecting?</a:t>
            </a:r>
          </a:p>
          <a:p>
            <a:r>
              <a:rPr lang="en-US" sz="2000"/>
              <a:t>Are there gray areas? How might you handle these?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D26B5-72DB-9EC3-F898-D4278ADE1ADC}"/>
              </a:ext>
            </a:extLst>
          </p:cNvPr>
          <p:cNvSpPr txBox="1"/>
          <p:nvPr/>
        </p:nvSpPr>
        <p:spPr>
          <a:xfrm>
            <a:off x="2637253" y="3903404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flickr.com/photos/31437555@N00/448055337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86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29D1-962D-6AAB-2076-D449F3D9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BEDAC’s data live?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822C04-6FB2-F5CF-5484-5E55A760B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278303"/>
              </p:ext>
            </p:extLst>
          </p:nvPr>
        </p:nvGraphicFramePr>
        <p:xfrm>
          <a:off x="545892" y="134912"/>
          <a:ext cx="10807908" cy="6723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554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2149E-23EF-DF7D-069B-6E70391D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dirty="0"/>
              <a:t>Do we need to pre-process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E207-89A0-89E2-CBC1-958B60036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en-US" sz="1700" dirty="0"/>
              <a:t>Data received from Data Axle sometimes have </a:t>
            </a:r>
            <a:r>
              <a:rPr lang="en-US" sz="1700" b="1" dirty="0"/>
              <a:t>missing or incomplete geographic information</a:t>
            </a:r>
            <a:r>
              <a:rPr lang="en-US" sz="1700" dirty="0"/>
              <a:t>.</a:t>
            </a:r>
          </a:p>
          <a:p>
            <a:r>
              <a:rPr lang="en-US" sz="1700" dirty="0"/>
              <a:t>To manage this, we need to </a:t>
            </a:r>
            <a:r>
              <a:rPr lang="en-US" sz="1700" b="1" dirty="0"/>
              <a:t>bulk geocode </a:t>
            </a:r>
            <a:r>
              <a:rPr lang="en-US" sz="1700" dirty="0"/>
              <a:t>using ArcGIS</a:t>
            </a:r>
          </a:p>
          <a:p>
            <a:pPr lvl="1"/>
            <a:r>
              <a:rPr lang="en-US" sz="1700" dirty="0"/>
              <a:t>Instructions for bulk geocoding </a:t>
            </a:r>
            <a:r>
              <a:rPr lang="en-US" sz="1700" dirty="0">
                <a:hlinkClick r:id="rId2"/>
              </a:rPr>
              <a:t>here</a:t>
            </a:r>
            <a:endParaRPr lang="en-US" sz="1700" dirty="0"/>
          </a:p>
          <a:p>
            <a:pPr lvl="1"/>
            <a:r>
              <a:rPr lang="en-US" sz="1700" dirty="0"/>
              <a:t>We will discuss later!</a:t>
            </a:r>
          </a:p>
          <a:p>
            <a:pPr marL="457200" lvl="1" indent="0">
              <a:buNone/>
            </a:pPr>
            <a:endParaRPr lang="en-US" sz="1700" dirty="0"/>
          </a:p>
          <a:p>
            <a:r>
              <a:rPr lang="en-US" sz="1700" dirty="0"/>
              <a:t>Location of geocoded data: /restricted/project/</a:t>
            </a:r>
            <a:r>
              <a:rPr lang="en-US" sz="1700" dirty="0" err="1"/>
              <a:t>bedac-dataaxle</a:t>
            </a:r>
            <a:r>
              <a:rPr lang="en-US" sz="1700" dirty="0"/>
              <a:t>/08Data/01External_Data/Geocoded</a:t>
            </a:r>
          </a:p>
          <a:p>
            <a:pPr lvl="1"/>
            <a:r>
              <a:rPr lang="en-US" sz="1700" dirty="0"/>
              <a:t>We will pull from this folder</a:t>
            </a:r>
          </a:p>
          <a:p>
            <a:endParaRPr lang="en-US" sz="1700" dirty="0"/>
          </a:p>
        </p:txBody>
      </p:sp>
      <p:pic>
        <p:nvPicPr>
          <p:cNvPr id="8" name="Picture 7" descr="Six pins pointed on several spots on a road map">
            <a:extLst>
              <a:ext uri="{FF2B5EF4-FFF2-40B4-BE49-F238E27FC236}">
                <a16:creationId xmlns:a16="http://schemas.microsoft.com/office/drawing/2014/main" id="{8E754E18-8F00-CFF7-888D-6D787DC9F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1" b="-2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8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9B87-FD05-AE3B-486B-6546D446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2766218"/>
            <a:ext cx="3855720" cy="1325563"/>
          </a:xfrm>
        </p:spPr>
        <p:txBody>
          <a:bodyPr/>
          <a:lstStyle/>
          <a:p>
            <a:r>
              <a:rPr lang="en-US" dirty="0"/>
              <a:t>How do we pull information?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FD20CE7-CB33-DC5F-0535-FFF4EA353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192044"/>
              </p:ext>
            </p:extLst>
          </p:nvPr>
        </p:nvGraphicFramePr>
        <p:xfrm>
          <a:off x="2600960" y="365124"/>
          <a:ext cx="11414760" cy="593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1C4579-D484-3742-5A92-4E070B7C220E}"/>
              </a:ext>
            </a:extLst>
          </p:cNvPr>
          <p:cNvSpPr txBox="1"/>
          <p:nvPr/>
        </p:nvSpPr>
        <p:spPr>
          <a:xfrm>
            <a:off x="5253925" y="1100380"/>
            <a:ext cx="3254644" cy="53924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3D304-35D9-AD8A-C0B0-D6FF70345FAD}"/>
              </a:ext>
            </a:extLst>
          </p:cNvPr>
          <p:cNvSpPr txBox="1"/>
          <p:nvPr/>
        </p:nvSpPr>
        <p:spPr>
          <a:xfrm>
            <a:off x="1658319" y="4726983"/>
            <a:ext cx="2169762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We’ll use this for our example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BCEC8F-3715-3AB4-267B-7882F7F2BDAC}"/>
              </a:ext>
            </a:extLst>
          </p:cNvPr>
          <p:cNvCxnSpPr>
            <a:stCxn id="4" idx="3"/>
          </p:cNvCxnSpPr>
          <p:nvPr/>
        </p:nvCxnSpPr>
        <p:spPr>
          <a:xfrm flipV="1">
            <a:off x="3828081" y="5036949"/>
            <a:ext cx="1425844" cy="132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43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1459904-f90c-40be-a9a5-1bf5699180ba" xsi:nil="true"/>
    <TaxKeywordTaxHTField xmlns="d1459904-f90c-40be-a9a5-1bf5699180ba">
      <Terms xmlns="http://schemas.microsoft.com/office/infopath/2007/PartnerControls"/>
    </TaxKeywordTaxHTField>
    <_Flow_SignoffStatus xmlns="8c73ab7e-f009-4057-9479-84826b067d25" xsi:nil="true"/>
    <g097adfbedb2417297bd621bacefa283 xmlns="8c73ab7e-f009-4057-9479-84826b067d25">
      <Terms xmlns="http://schemas.microsoft.com/office/infopath/2007/PartnerControls"/>
    </g097adfbedb2417297bd621bacefa283>
    <lcf76f155ced4ddcb4097134ff3c332f xmlns="8c73ab7e-f009-4057-9479-84826b067d2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B1908C35ACC542B5F90A4CD32247A6" ma:contentTypeVersion="22" ma:contentTypeDescription="Create a new document." ma:contentTypeScope="" ma:versionID="c6c26d220123ac93c164171471a9b450">
  <xsd:schema xmlns:xsd="http://www.w3.org/2001/XMLSchema" xmlns:xs="http://www.w3.org/2001/XMLSchema" xmlns:p="http://schemas.microsoft.com/office/2006/metadata/properties" xmlns:ns2="8c73ab7e-f009-4057-9479-84826b067d25" xmlns:ns3="d1459904-f90c-40be-a9a5-1bf5699180ba" targetNamespace="http://schemas.microsoft.com/office/2006/metadata/properties" ma:root="true" ma:fieldsID="f14942ce16de1bae75ed0ad7fa7917e7" ns2:_="" ns3:_="">
    <xsd:import namespace="8c73ab7e-f009-4057-9479-84826b067d25"/>
    <xsd:import namespace="d1459904-f90c-40be-a9a5-1bf5699180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TaxKeywordTaxHTField" minOccurs="0"/>
                <xsd:element ref="ns3:TaxCatchAll" minOccurs="0"/>
                <xsd:element ref="ns2:g097adfbedb2417297bd621bacefa283" minOccurs="0"/>
                <xsd:element ref="ns2:_Flow_SignoffStatu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  <xsd:element ref="ns2:lcf76f155ced4ddcb4097134ff3c332f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73ab7e-f009-4057-9479-84826b067d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g097adfbedb2417297bd621bacefa283" ma:index="16" nillable="true" ma:taxonomy="true" ma:internalName="g097adfbedb2417297bd621bacefa283" ma:taxonomyFieldName="Tag" ma:displayName="Tag" ma:readOnly="false" ma:default="" ma:fieldId="{0097adfb-edb2-4172-97bd-621bacefa283}" ma:taxonomyMulti="true" ma:sspId="30fdde71-3d84-4f2a-8a39-a81d5da30a6e" ma:termSetId="56b0a8d8-ff58-4b06-9f58-7717245d8199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_Flow_SignoffStatus" ma:index="17" nillable="true" ma:displayName="Sign-off status" ma:internalName="Sign_x002d_off_x0020_status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30fdde71-3d84-4f2a-8a39-a81d5da30a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459904-f90c-40be-a9a5-1bf5699180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13" nillable="true" ma:taxonomy="true" ma:internalName="TaxKeywordTaxHTField" ma:taxonomyFieldName="TaxKeyword" ma:displayName="Enterprise Keywords" ma:fieldId="{23f27201-bee3-471e-b2e7-b64fd8b7ca38}" ma:taxonomyMulti="true" ma:sspId="30fdde71-3d84-4f2a-8a39-a81d5da30a6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4" nillable="true" ma:displayName="Taxonomy Catch All Column" ma:hidden="true" ma:list="{aa864137-cd39-487f-94fd-87f7164f4444}" ma:internalName="TaxCatchAll" ma:showField="CatchAllData" ma:web="d1459904-f90c-40be-a9a5-1bf5699180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DF094F-26AF-45EA-BB2A-998AB7F04F6D}">
  <ds:schemaRefs>
    <ds:schemaRef ds:uri="8c73ab7e-f009-4057-9479-84826b067d25"/>
    <ds:schemaRef ds:uri="d1459904-f90c-40be-a9a5-1bf5699180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F8245FF-47B7-48FB-8B57-C26F726A2EB0}">
  <ds:schemaRefs>
    <ds:schemaRef ds:uri="8c73ab7e-f009-4057-9479-84826b067d25"/>
    <ds:schemaRef ds:uri="d1459904-f90c-40be-a9a5-1bf5699180b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EBB5C80-1DB1-4A8B-9F3E-2B719EB5CF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993</Words>
  <Application>Microsoft Office PowerPoint</Application>
  <PresentationFormat>Widescreen</PresentationFormat>
  <Paragraphs>107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Data Axle</vt:lpstr>
      <vt:lpstr>What is Data Axle?</vt:lpstr>
      <vt:lpstr>Who has access to these data?</vt:lpstr>
      <vt:lpstr>What are NAICS and SIC codes?</vt:lpstr>
      <vt:lpstr>How do I pick the right NAICS/SIC codes?</vt:lpstr>
      <vt:lpstr>Exercise: Selecting NAICS/SIC codes</vt:lpstr>
      <vt:lpstr>Where does BEDAC’s data live?</vt:lpstr>
      <vt:lpstr>Do we need to pre-process the data?</vt:lpstr>
      <vt:lpstr>How do we pull information?</vt:lpstr>
      <vt:lpstr>Creating a pull using a set of NAICS/SIC lists</vt:lpstr>
      <vt:lpstr>Extracting data using REDCap Request System</vt:lpstr>
      <vt:lpstr>Do I have to clean the extracted data?</vt:lpstr>
      <vt:lpstr>What happens next?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SDOH data repository</dc:title>
  <dc:creator>Cesare, Nina L</dc:creator>
  <cp:lastModifiedBy>Cesare, Nina</cp:lastModifiedBy>
  <cp:revision>83</cp:revision>
  <dcterms:created xsi:type="dcterms:W3CDTF">2023-08-09T16:19:31Z</dcterms:created>
  <dcterms:modified xsi:type="dcterms:W3CDTF">2025-02-07T18:08:59Z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0x0101005CB1908C35ACC542B5F90A4CD32247A6</vt:lpwstr>
  </property>
  <property fmtid="{D5CDD505-2E9C-101B-9397-08002B2CF9AE}" pid="3" name="Tag">
    <vt:lpwstr/>
  </property>
  <property fmtid="{D5CDD505-2E9C-101B-9397-08002B2CF9AE}" pid="4" name="TaxKeyword">
    <vt:lpwstr/>
  </property>
  <property fmtid="{D5CDD505-2E9C-101B-9397-08002B2CF9AE}" pid="5" name="MediaServiceImageTags">
    <vt:lpwstr/>
  </property>
</Properties>
</file>