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277" r:id="rId5"/>
    <p:sldId id="278" r:id="rId6"/>
    <p:sldId id="280" r:id="rId7"/>
    <p:sldId id="279" r:id="rId8"/>
    <p:sldId id="281" r:id="rId9"/>
    <p:sldId id="283" r:id="rId10"/>
    <p:sldId id="285" r:id="rId11"/>
    <p:sldId id="28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014" autoAdjust="0"/>
  </p:normalViewPr>
  <p:slideViewPr>
    <p:cSldViewPr snapToGrid="0">
      <p:cViewPr varScale="1">
        <p:scale>
          <a:sx n="85" d="100"/>
          <a:sy n="85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1BB8355-DD14-4D78-80F1-703CFAF327EE}" type="doc">
      <dgm:prSet loTypeId="urn:microsoft.com/office/officeart/2005/8/layout/orgChart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FD70221-ABDB-4A0D-BF47-C901D8ADB079}">
      <dgm:prSet/>
      <dgm:spPr/>
      <dgm:t>
        <a:bodyPr/>
        <a:lstStyle/>
        <a:p>
          <a:r>
            <a:rPr lang="en-US" dirty="0"/>
            <a:t>Two pathways for data collection</a:t>
          </a:r>
        </a:p>
      </dgm:t>
    </dgm:pt>
    <dgm:pt modelId="{E3A1EC87-FFEA-4FD0-A337-321D930D7C36}" type="parTrans" cxnId="{03E38DAE-4D91-45FC-88A5-F09DC0B76ABD}">
      <dgm:prSet/>
      <dgm:spPr/>
      <dgm:t>
        <a:bodyPr/>
        <a:lstStyle/>
        <a:p>
          <a:endParaRPr lang="en-US"/>
        </a:p>
      </dgm:t>
    </dgm:pt>
    <dgm:pt modelId="{139CDA5A-6F50-4B4C-B4B8-0AD4FC77875B}" type="sibTrans" cxnId="{03E38DAE-4D91-45FC-88A5-F09DC0B76ABD}">
      <dgm:prSet/>
      <dgm:spPr/>
      <dgm:t>
        <a:bodyPr/>
        <a:lstStyle/>
        <a:p>
          <a:endParaRPr lang="en-US"/>
        </a:p>
      </dgm:t>
    </dgm:pt>
    <dgm:pt modelId="{47FF76F8-BFF5-4EC1-8749-B722DA5A12B2}">
      <dgm:prSet/>
      <dgm:spPr/>
      <dgm:t>
        <a:bodyPr/>
        <a:lstStyle/>
        <a:p>
          <a:r>
            <a:rPr lang="en-US"/>
            <a:t>Extraction using NAICS/SIC code lists </a:t>
          </a:r>
        </a:p>
      </dgm:t>
    </dgm:pt>
    <dgm:pt modelId="{AA6F6A7D-6D3B-436B-8532-92290A913364}" type="parTrans" cxnId="{A5A88071-7B28-4657-B7CF-1BF49B4897BA}">
      <dgm:prSet/>
      <dgm:spPr/>
      <dgm:t>
        <a:bodyPr/>
        <a:lstStyle/>
        <a:p>
          <a:endParaRPr lang="en-US"/>
        </a:p>
      </dgm:t>
    </dgm:pt>
    <dgm:pt modelId="{21831B3C-3CFC-43CF-B943-1893789B66A4}" type="sibTrans" cxnId="{A5A88071-7B28-4657-B7CF-1BF49B4897BA}">
      <dgm:prSet/>
      <dgm:spPr/>
      <dgm:t>
        <a:bodyPr/>
        <a:lstStyle/>
        <a:p>
          <a:endParaRPr lang="en-US"/>
        </a:p>
      </dgm:t>
    </dgm:pt>
    <dgm:pt modelId="{4C3867B9-E17B-40C2-8DEB-A51F628C1958}">
      <dgm:prSet/>
      <dgm:spPr/>
      <dgm:t>
        <a:bodyPr/>
        <a:lstStyle/>
        <a:p>
          <a:r>
            <a:rPr lang="en-US"/>
            <a:t>A simpler system</a:t>
          </a:r>
        </a:p>
      </dgm:t>
    </dgm:pt>
    <dgm:pt modelId="{2CEB8502-5A09-407D-81AF-A57336C4C66D}" type="parTrans" cxnId="{1D6E126A-15DE-467E-8FD8-91AD4291C4E1}">
      <dgm:prSet/>
      <dgm:spPr/>
      <dgm:t>
        <a:bodyPr/>
        <a:lstStyle/>
        <a:p>
          <a:endParaRPr lang="en-US"/>
        </a:p>
      </dgm:t>
    </dgm:pt>
    <dgm:pt modelId="{895B50CF-1C17-45BB-87A4-C1B0D618AD9B}" type="sibTrans" cxnId="{1D6E126A-15DE-467E-8FD8-91AD4291C4E1}">
      <dgm:prSet/>
      <dgm:spPr/>
      <dgm:t>
        <a:bodyPr/>
        <a:lstStyle/>
        <a:p>
          <a:endParaRPr lang="en-US"/>
        </a:p>
      </dgm:t>
    </dgm:pt>
    <dgm:pt modelId="{1104077B-1DDC-4D1E-9DCC-76F061B14D44}">
      <dgm:prSet/>
      <dgm:spPr/>
      <dgm:t>
        <a:bodyPr/>
        <a:lstStyle/>
        <a:p>
          <a:r>
            <a:rPr lang="en-US"/>
            <a:t>Can subset on SIC/NAICS only</a:t>
          </a:r>
        </a:p>
      </dgm:t>
    </dgm:pt>
    <dgm:pt modelId="{91818966-9E61-4F9B-BD17-EF329F5350B7}" type="parTrans" cxnId="{E706AF71-2F86-4A15-BB9A-AE802A4091E0}">
      <dgm:prSet/>
      <dgm:spPr/>
      <dgm:t>
        <a:bodyPr/>
        <a:lstStyle/>
        <a:p>
          <a:endParaRPr lang="en-US"/>
        </a:p>
      </dgm:t>
    </dgm:pt>
    <dgm:pt modelId="{4AB4569D-7810-4F92-8761-67C25A7DE90D}" type="sibTrans" cxnId="{E706AF71-2F86-4A15-BB9A-AE802A4091E0}">
      <dgm:prSet/>
      <dgm:spPr/>
      <dgm:t>
        <a:bodyPr/>
        <a:lstStyle/>
        <a:p>
          <a:endParaRPr lang="en-US"/>
        </a:p>
      </dgm:t>
    </dgm:pt>
    <dgm:pt modelId="{4670678E-F879-4D07-8E83-09F28D74678B}">
      <dgm:prSet/>
      <dgm:spPr/>
      <dgm:t>
        <a:bodyPr/>
        <a:lstStyle/>
        <a:p>
          <a:r>
            <a:rPr lang="en-US"/>
            <a:t>Extraction using a REDCap request system </a:t>
          </a:r>
        </a:p>
      </dgm:t>
    </dgm:pt>
    <dgm:pt modelId="{B065FCCD-A839-40EC-B27A-93D0907CADB3}" type="parTrans" cxnId="{3808647F-0D89-46F5-8366-B5CCD72F7C94}">
      <dgm:prSet/>
      <dgm:spPr/>
      <dgm:t>
        <a:bodyPr/>
        <a:lstStyle/>
        <a:p>
          <a:endParaRPr lang="en-US"/>
        </a:p>
      </dgm:t>
    </dgm:pt>
    <dgm:pt modelId="{1817A48C-9DC5-4931-92BF-598E356E204F}" type="sibTrans" cxnId="{3808647F-0D89-46F5-8366-B5CCD72F7C94}">
      <dgm:prSet/>
      <dgm:spPr/>
      <dgm:t>
        <a:bodyPr/>
        <a:lstStyle/>
        <a:p>
          <a:endParaRPr lang="en-US"/>
        </a:p>
      </dgm:t>
    </dgm:pt>
    <dgm:pt modelId="{55ACE54B-8C1A-46F2-856F-9DB8AA8EE894}">
      <dgm:prSet/>
      <dgm:spPr/>
      <dgm:t>
        <a:bodyPr/>
        <a:lstStyle/>
        <a:p>
          <a:r>
            <a:rPr lang="en-US"/>
            <a:t>Requires REDCap entry </a:t>
          </a:r>
        </a:p>
      </dgm:t>
    </dgm:pt>
    <dgm:pt modelId="{0B7EB2B2-0CEE-4BDC-A918-6C2E406AB159}" type="parTrans" cxnId="{C361D4AB-9344-4D19-AD3F-70C7801D059A}">
      <dgm:prSet/>
      <dgm:spPr/>
      <dgm:t>
        <a:bodyPr/>
        <a:lstStyle/>
        <a:p>
          <a:endParaRPr lang="en-US"/>
        </a:p>
      </dgm:t>
    </dgm:pt>
    <dgm:pt modelId="{80190230-65A6-49CF-B678-A0C77F59EC12}" type="sibTrans" cxnId="{C361D4AB-9344-4D19-AD3F-70C7801D059A}">
      <dgm:prSet/>
      <dgm:spPr/>
      <dgm:t>
        <a:bodyPr/>
        <a:lstStyle/>
        <a:p>
          <a:endParaRPr lang="en-US"/>
        </a:p>
      </dgm:t>
    </dgm:pt>
    <dgm:pt modelId="{CB0A3C20-15CF-4FFB-9148-81783B2A6E90}">
      <dgm:prSet/>
      <dgm:spPr/>
      <dgm:t>
        <a:bodyPr/>
        <a:lstStyle/>
        <a:p>
          <a:r>
            <a:rPr lang="en-US"/>
            <a:t>Incorporates additional metadata in the request </a:t>
          </a:r>
        </a:p>
      </dgm:t>
    </dgm:pt>
    <dgm:pt modelId="{5CE39B46-0037-4885-B452-6BCA4DC6433B}" type="parTrans" cxnId="{D48B9F4A-50A9-441C-8DC5-34FD0423CCE7}">
      <dgm:prSet/>
      <dgm:spPr/>
      <dgm:t>
        <a:bodyPr/>
        <a:lstStyle/>
        <a:p>
          <a:endParaRPr lang="en-US"/>
        </a:p>
      </dgm:t>
    </dgm:pt>
    <dgm:pt modelId="{C746968F-6EE1-49A5-9DB6-40DA834D5984}" type="sibTrans" cxnId="{D48B9F4A-50A9-441C-8DC5-34FD0423CCE7}">
      <dgm:prSet/>
      <dgm:spPr/>
      <dgm:t>
        <a:bodyPr/>
        <a:lstStyle/>
        <a:p>
          <a:endParaRPr lang="en-US"/>
        </a:p>
      </dgm:t>
    </dgm:pt>
    <dgm:pt modelId="{3C000BDD-6F1D-40AF-A357-210E481ED81E}" type="pres">
      <dgm:prSet presAssocID="{41BB8355-DD14-4D78-80F1-703CFAF327EE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1384C67-0614-4F3A-B887-AE589CABB0E9}" type="pres">
      <dgm:prSet presAssocID="{9FD70221-ABDB-4A0D-BF47-C901D8ADB079}" presName="hierRoot1" presStyleCnt="0">
        <dgm:presLayoutVars>
          <dgm:hierBranch val="init"/>
        </dgm:presLayoutVars>
      </dgm:prSet>
      <dgm:spPr/>
    </dgm:pt>
    <dgm:pt modelId="{26436F45-A5E2-47B8-B4A5-D712BC49EEFD}" type="pres">
      <dgm:prSet presAssocID="{9FD70221-ABDB-4A0D-BF47-C901D8ADB079}" presName="rootComposite1" presStyleCnt="0"/>
      <dgm:spPr/>
    </dgm:pt>
    <dgm:pt modelId="{B9E0735A-D743-4740-BB6D-A44AD4CE37C6}" type="pres">
      <dgm:prSet presAssocID="{9FD70221-ABDB-4A0D-BF47-C901D8ADB079}" presName="rootText1" presStyleLbl="node0" presStyleIdx="0" presStyleCnt="1">
        <dgm:presLayoutVars>
          <dgm:chPref val="3"/>
        </dgm:presLayoutVars>
      </dgm:prSet>
      <dgm:spPr/>
    </dgm:pt>
    <dgm:pt modelId="{C15C3322-58FC-428E-8356-AC1BA9AD5674}" type="pres">
      <dgm:prSet presAssocID="{9FD70221-ABDB-4A0D-BF47-C901D8ADB079}" presName="rootConnector1" presStyleLbl="node1" presStyleIdx="0" presStyleCnt="0"/>
      <dgm:spPr/>
    </dgm:pt>
    <dgm:pt modelId="{9458083C-993D-4EF5-9382-C356598BB2C4}" type="pres">
      <dgm:prSet presAssocID="{9FD70221-ABDB-4A0D-BF47-C901D8ADB079}" presName="hierChild2" presStyleCnt="0"/>
      <dgm:spPr/>
    </dgm:pt>
    <dgm:pt modelId="{FA2B4436-D8F9-4F91-8D7C-4E75D83537C0}" type="pres">
      <dgm:prSet presAssocID="{AA6F6A7D-6D3B-436B-8532-92290A913364}" presName="Name37" presStyleLbl="parChTrans1D2" presStyleIdx="0" presStyleCnt="2"/>
      <dgm:spPr/>
    </dgm:pt>
    <dgm:pt modelId="{5196E3F2-9961-484F-94D9-D7825CAACDCB}" type="pres">
      <dgm:prSet presAssocID="{47FF76F8-BFF5-4EC1-8749-B722DA5A12B2}" presName="hierRoot2" presStyleCnt="0">
        <dgm:presLayoutVars>
          <dgm:hierBranch val="init"/>
        </dgm:presLayoutVars>
      </dgm:prSet>
      <dgm:spPr/>
    </dgm:pt>
    <dgm:pt modelId="{FC7D2C87-3832-4664-A328-133906468A9F}" type="pres">
      <dgm:prSet presAssocID="{47FF76F8-BFF5-4EC1-8749-B722DA5A12B2}" presName="rootComposite" presStyleCnt="0"/>
      <dgm:spPr/>
    </dgm:pt>
    <dgm:pt modelId="{B6484E74-B2EB-4699-8303-BCAE3E03101B}" type="pres">
      <dgm:prSet presAssocID="{47FF76F8-BFF5-4EC1-8749-B722DA5A12B2}" presName="rootText" presStyleLbl="node2" presStyleIdx="0" presStyleCnt="2">
        <dgm:presLayoutVars>
          <dgm:chPref val="3"/>
        </dgm:presLayoutVars>
      </dgm:prSet>
      <dgm:spPr/>
    </dgm:pt>
    <dgm:pt modelId="{540A2849-D049-4CEC-922C-DAB33F2A3FF4}" type="pres">
      <dgm:prSet presAssocID="{47FF76F8-BFF5-4EC1-8749-B722DA5A12B2}" presName="rootConnector" presStyleLbl="node2" presStyleIdx="0" presStyleCnt="2"/>
      <dgm:spPr/>
    </dgm:pt>
    <dgm:pt modelId="{776D2B7F-195B-464F-A112-0A659DA7C14C}" type="pres">
      <dgm:prSet presAssocID="{47FF76F8-BFF5-4EC1-8749-B722DA5A12B2}" presName="hierChild4" presStyleCnt="0"/>
      <dgm:spPr/>
    </dgm:pt>
    <dgm:pt modelId="{7B77A991-D79B-4553-92F4-1B6BFB745EBA}" type="pres">
      <dgm:prSet presAssocID="{2CEB8502-5A09-407D-81AF-A57336C4C66D}" presName="Name37" presStyleLbl="parChTrans1D3" presStyleIdx="0" presStyleCnt="4"/>
      <dgm:spPr/>
    </dgm:pt>
    <dgm:pt modelId="{F2895B81-00A6-4078-A80E-13321D9A9C34}" type="pres">
      <dgm:prSet presAssocID="{4C3867B9-E17B-40C2-8DEB-A51F628C1958}" presName="hierRoot2" presStyleCnt="0">
        <dgm:presLayoutVars>
          <dgm:hierBranch val="init"/>
        </dgm:presLayoutVars>
      </dgm:prSet>
      <dgm:spPr/>
    </dgm:pt>
    <dgm:pt modelId="{6DF8F633-028A-488A-AC6A-A0315EC4414E}" type="pres">
      <dgm:prSet presAssocID="{4C3867B9-E17B-40C2-8DEB-A51F628C1958}" presName="rootComposite" presStyleCnt="0"/>
      <dgm:spPr/>
    </dgm:pt>
    <dgm:pt modelId="{B7F8D606-AB91-455C-BA3A-999449BD78A1}" type="pres">
      <dgm:prSet presAssocID="{4C3867B9-E17B-40C2-8DEB-A51F628C1958}" presName="rootText" presStyleLbl="node3" presStyleIdx="0" presStyleCnt="4">
        <dgm:presLayoutVars>
          <dgm:chPref val="3"/>
        </dgm:presLayoutVars>
      </dgm:prSet>
      <dgm:spPr/>
    </dgm:pt>
    <dgm:pt modelId="{E57CE9D0-567B-4DE9-BACB-E70A323E54F7}" type="pres">
      <dgm:prSet presAssocID="{4C3867B9-E17B-40C2-8DEB-A51F628C1958}" presName="rootConnector" presStyleLbl="node3" presStyleIdx="0" presStyleCnt="4"/>
      <dgm:spPr/>
    </dgm:pt>
    <dgm:pt modelId="{F1D99B20-9A68-4BF1-A7BC-5F458F1995C2}" type="pres">
      <dgm:prSet presAssocID="{4C3867B9-E17B-40C2-8DEB-A51F628C1958}" presName="hierChild4" presStyleCnt="0"/>
      <dgm:spPr/>
    </dgm:pt>
    <dgm:pt modelId="{78A53B7B-9B13-4459-9236-A05A0DC24EE2}" type="pres">
      <dgm:prSet presAssocID="{4C3867B9-E17B-40C2-8DEB-A51F628C1958}" presName="hierChild5" presStyleCnt="0"/>
      <dgm:spPr/>
    </dgm:pt>
    <dgm:pt modelId="{021F49D4-CA78-4724-AE63-10BA37222DF2}" type="pres">
      <dgm:prSet presAssocID="{91818966-9E61-4F9B-BD17-EF329F5350B7}" presName="Name37" presStyleLbl="parChTrans1D3" presStyleIdx="1" presStyleCnt="4"/>
      <dgm:spPr/>
    </dgm:pt>
    <dgm:pt modelId="{75AD077C-A6A7-4617-A9C2-6B4ADD9012CE}" type="pres">
      <dgm:prSet presAssocID="{1104077B-1DDC-4D1E-9DCC-76F061B14D44}" presName="hierRoot2" presStyleCnt="0">
        <dgm:presLayoutVars>
          <dgm:hierBranch val="init"/>
        </dgm:presLayoutVars>
      </dgm:prSet>
      <dgm:spPr/>
    </dgm:pt>
    <dgm:pt modelId="{D0C20029-1FF1-4F23-ACE1-1992D29EE4F2}" type="pres">
      <dgm:prSet presAssocID="{1104077B-1DDC-4D1E-9DCC-76F061B14D44}" presName="rootComposite" presStyleCnt="0"/>
      <dgm:spPr/>
    </dgm:pt>
    <dgm:pt modelId="{FD20F365-14FD-4D18-8630-D0C65998796E}" type="pres">
      <dgm:prSet presAssocID="{1104077B-1DDC-4D1E-9DCC-76F061B14D44}" presName="rootText" presStyleLbl="node3" presStyleIdx="1" presStyleCnt="4">
        <dgm:presLayoutVars>
          <dgm:chPref val="3"/>
        </dgm:presLayoutVars>
      </dgm:prSet>
      <dgm:spPr/>
    </dgm:pt>
    <dgm:pt modelId="{13C49A7A-40E0-4E06-BB51-C787A5F0206B}" type="pres">
      <dgm:prSet presAssocID="{1104077B-1DDC-4D1E-9DCC-76F061B14D44}" presName="rootConnector" presStyleLbl="node3" presStyleIdx="1" presStyleCnt="4"/>
      <dgm:spPr/>
    </dgm:pt>
    <dgm:pt modelId="{F1332906-7428-4C09-BA85-021F90AA5A3B}" type="pres">
      <dgm:prSet presAssocID="{1104077B-1DDC-4D1E-9DCC-76F061B14D44}" presName="hierChild4" presStyleCnt="0"/>
      <dgm:spPr/>
    </dgm:pt>
    <dgm:pt modelId="{9291D4D4-4F9B-43D6-BEC2-7ED9251C8C48}" type="pres">
      <dgm:prSet presAssocID="{1104077B-1DDC-4D1E-9DCC-76F061B14D44}" presName="hierChild5" presStyleCnt="0"/>
      <dgm:spPr/>
    </dgm:pt>
    <dgm:pt modelId="{8211406C-CE0E-486F-A669-05BB9EEA0ED1}" type="pres">
      <dgm:prSet presAssocID="{47FF76F8-BFF5-4EC1-8749-B722DA5A12B2}" presName="hierChild5" presStyleCnt="0"/>
      <dgm:spPr/>
    </dgm:pt>
    <dgm:pt modelId="{20578164-E1CD-4221-A184-706464AB076B}" type="pres">
      <dgm:prSet presAssocID="{B065FCCD-A839-40EC-B27A-93D0907CADB3}" presName="Name37" presStyleLbl="parChTrans1D2" presStyleIdx="1" presStyleCnt="2"/>
      <dgm:spPr/>
    </dgm:pt>
    <dgm:pt modelId="{A6DE0FA9-B3F8-478E-9E06-968F72836BEC}" type="pres">
      <dgm:prSet presAssocID="{4670678E-F879-4D07-8E83-09F28D74678B}" presName="hierRoot2" presStyleCnt="0">
        <dgm:presLayoutVars>
          <dgm:hierBranch val="init"/>
        </dgm:presLayoutVars>
      </dgm:prSet>
      <dgm:spPr/>
    </dgm:pt>
    <dgm:pt modelId="{54003B76-BBBE-49EE-93B1-90D9F8572F21}" type="pres">
      <dgm:prSet presAssocID="{4670678E-F879-4D07-8E83-09F28D74678B}" presName="rootComposite" presStyleCnt="0"/>
      <dgm:spPr/>
    </dgm:pt>
    <dgm:pt modelId="{18C8E6A2-F9E3-46C9-A912-6CFDCD7A9DB8}" type="pres">
      <dgm:prSet presAssocID="{4670678E-F879-4D07-8E83-09F28D74678B}" presName="rootText" presStyleLbl="node2" presStyleIdx="1" presStyleCnt="2">
        <dgm:presLayoutVars>
          <dgm:chPref val="3"/>
        </dgm:presLayoutVars>
      </dgm:prSet>
      <dgm:spPr/>
    </dgm:pt>
    <dgm:pt modelId="{824B53D4-A7BC-44E6-9C49-5BE978A9D7F0}" type="pres">
      <dgm:prSet presAssocID="{4670678E-F879-4D07-8E83-09F28D74678B}" presName="rootConnector" presStyleLbl="node2" presStyleIdx="1" presStyleCnt="2"/>
      <dgm:spPr/>
    </dgm:pt>
    <dgm:pt modelId="{EEEBA60D-785F-4D82-9944-73E1E508EF59}" type="pres">
      <dgm:prSet presAssocID="{4670678E-F879-4D07-8E83-09F28D74678B}" presName="hierChild4" presStyleCnt="0"/>
      <dgm:spPr/>
    </dgm:pt>
    <dgm:pt modelId="{8B42CB51-DEC3-4A92-86A1-007E05E2B94D}" type="pres">
      <dgm:prSet presAssocID="{0B7EB2B2-0CEE-4BDC-A918-6C2E406AB159}" presName="Name37" presStyleLbl="parChTrans1D3" presStyleIdx="2" presStyleCnt="4"/>
      <dgm:spPr/>
    </dgm:pt>
    <dgm:pt modelId="{349BA8BD-EA78-43D5-A229-C73AA9393320}" type="pres">
      <dgm:prSet presAssocID="{55ACE54B-8C1A-46F2-856F-9DB8AA8EE894}" presName="hierRoot2" presStyleCnt="0">
        <dgm:presLayoutVars>
          <dgm:hierBranch val="init"/>
        </dgm:presLayoutVars>
      </dgm:prSet>
      <dgm:spPr/>
    </dgm:pt>
    <dgm:pt modelId="{9641EB02-8CC0-42E4-9C4F-B3230095DA91}" type="pres">
      <dgm:prSet presAssocID="{55ACE54B-8C1A-46F2-856F-9DB8AA8EE894}" presName="rootComposite" presStyleCnt="0"/>
      <dgm:spPr/>
    </dgm:pt>
    <dgm:pt modelId="{DCCA849B-2F47-460E-B09B-BD7AC3EEFCF3}" type="pres">
      <dgm:prSet presAssocID="{55ACE54B-8C1A-46F2-856F-9DB8AA8EE894}" presName="rootText" presStyleLbl="node3" presStyleIdx="2" presStyleCnt="4">
        <dgm:presLayoutVars>
          <dgm:chPref val="3"/>
        </dgm:presLayoutVars>
      </dgm:prSet>
      <dgm:spPr/>
    </dgm:pt>
    <dgm:pt modelId="{5FA4D2ED-8332-42F5-A02D-61A604F662BD}" type="pres">
      <dgm:prSet presAssocID="{55ACE54B-8C1A-46F2-856F-9DB8AA8EE894}" presName="rootConnector" presStyleLbl="node3" presStyleIdx="2" presStyleCnt="4"/>
      <dgm:spPr/>
    </dgm:pt>
    <dgm:pt modelId="{B066F6E5-C4F5-4733-B35F-77F93A3F7F08}" type="pres">
      <dgm:prSet presAssocID="{55ACE54B-8C1A-46F2-856F-9DB8AA8EE894}" presName="hierChild4" presStyleCnt="0"/>
      <dgm:spPr/>
    </dgm:pt>
    <dgm:pt modelId="{E225DC12-3FC5-4794-B2B8-756535B46626}" type="pres">
      <dgm:prSet presAssocID="{55ACE54B-8C1A-46F2-856F-9DB8AA8EE894}" presName="hierChild5" presStyleCnt="0"/>
      <dgm:spPr/>
    </dgm:pt>
    <dgm:pt modelId="{A60A5788-118A-4BC5-995E-883BE63742F6}" type="pres">
      <dgm:prSet presAssocID="{5CE39B46-0037-4885-B452-6BCA4DC6433B}" presName="Name37" presStyleLbl="parChTrans1D3" presStyleIdx="3" presStyleCnt="4"/>
      <dgm:spPr/>
    </dgm:pt>
    <dgm:pt modelId="{D21887E5-2A8E-4BF0-9C44-32744B7E9E8C}" type="pres">
      <dgm:prSet presAssocID="{CB0A3C20-15CF-4FFB-9148-81783B2A6E90}" presName="hierRoot2" presStyleCnt="0">
        <dgm:presLayoutVars>
          <dgm:hierBranch val="init"/>
        </dgm:presLayoutVars>
      </dgm:prSet>
      <dgm:spPr/>
    </dgm:pt>
    <dgm:pt modelId="{31BB565A-6516-47FD-97FE-6E4E08CD532B}" type="pres">
      <dgm:prSet presAssocID="{CB0A3C20-15CF-4FFB-9148-81783B2A6E90}" presName="rootComposite" presStyleCnt="0"/>
      <dgm:spPr/>
    </dgm:pt>
    <dgm:pt modelId="{51C24116-9157-4116-ACE5-DA62784DBB15}" type="pres">
      <dgm:prSet presAssocID="{CB0A3C20-15CF-4FFB-9148-81783B2A6E90}" presName="rootText" presStyleLbl="node3" presStyleIdx="3" presStyleCnt="4">
        <dgm:presLayoutVars>
          <dgm:chPref val="3"/>
        </dgm:presLayoutVars>
      </dgm:prSet>
      <dgm:spPr/>
    </dgm:pt>
    <dgm:pt modelId="{C9874176-674E-40BF-887C-ED012270C6C6}" type="pres">
      <dgm:prSet presAssocID="{CB0A3C20-15CF-4FFB-9148-81783B2A6E90}" presName="rootConnector" presStyleLbl="node3" presStyleIdx="3" presStyleCnt="4"/>
      <dgm:spPr/>
    </dgm:pt>
    <dgm:pt modelId="{29EEF73E-9D07-449D-AC6A-09FC9F7A9616}" type="pres">
      <dgm:prSet presAssocID="{CB0A3C20-15CF-4FFB-9148-81783B2A6E90}" presName="hierChild4" presStyleCnt="0"/>
      <dgm:spPr/>
    </dgm:pt>
    <dgm:pt modelId="{4B9217CC-AB12-4D5C-8918-2265EA58F32E}" type="pres">
      <dgm:prSet presAssocID="{CB0A3C20-15CF-4FFB-9148-81783B2A6E90}" presName="hierChild5" presStyleCnt="0"/>
      <dgm:spPr/>
    </dgm:pt>
    <dgm:pt modelId="{71CCD3DF-9370-4EA9-8DD4-8F1FD5502E90}" type="pres">
      <dgm:prSet presAssocID="{4670678E-F879-4D07-8E83-09F28D74678B}" presName="hierChild5" presStyleCnt="0"/>
      <dgm:spPr/>
    </dgm:pt>
    <dgm:pt modelId="{2F080347-D420-4D7B-BA6A-1AA09E447BE7}" type="pres">
      <dgm:prSet presAssocID="{9FD70221-ABDB-4A0D-BF47-C901D8ADB079}" presName="hierChild3" presStyleCnt="0"/>
      <dgm:spPr/>
    </dgm:pt>
  </dgm:ptLst>
  <dgm:cxnLst>
    <dgm:cxn modelId="{FFA5A427-DF11-4038-AEE8-BF3B0B25AF73}" type="presOf" srcId="{4C3867B9-E17B-40C2-8DEB-A51F628C1958}" destId="{B7F8D606-AB91-455C-BA3A-999449BD78A1}" srcOrd="0" destOrd="0" presId="urn:microsoft.com/office/officeart/2005/8/layout/orgChart1"/>
    <dgm:cxn modelId="{3C9F5B2F-830D-476C-A2B9-3F1B84E124FB}" type="presOf" srcId="{4C3867B9-E17B-40C2-8DEB-A51F628C1958}" destId="{E57CE9D0-567B-4DE9-BACB-E70A323E54F7}" srcOrd="1" destOrd="0" presId="urn:microsoft.com/office/officeart/2005/8/layout/orgChart1"/>
    <dgm:cxn modelId="{8FD2BF33-8C5E-460E-940B-83BBA8A3640E}" type="presOf" srcId="{4670678E-F879-4D07-8E83-09F28D74678B}" destId="{824B53D4-A7BC-44E6-9C49-5BE978A9D7F0}" srcOrd="1" destOrd="0" presId="urn:microsoft.com/office/officeart/2005/8/layout/orgChart1"/>
    <dgm:cxn modelId="{7A1D4738-7550-4892-961E-8A17FEEB69EF}" type="presOf" srcId="{47FF76F8-BFF5-4EC1-8749-B722DA5A12B2}" destId="{B6484E74-B2EB-4699-8303-BCAE3E03101B}" srcOrd="0" destOrd="0" presId="urn:microsoft.com/office/officeart/2005/8/layout/orgChart1"/>
    <dgm:cxn modelId="{77C0DF39-73D9-4BFE-9782-7026BAE1D7AF}" type="presOf" srcId="{91818966-9E61-4F9B-BD17-EF329F5350B7}" destId="{021F49D4-CA78-4724-AE63-10BA37222DF2}" srcOrd="0" destOrd="0" presId="urn:microsoft.com/office/officeart/2005/8/layout/orgChart1"/>
    <dgm:cxn modelId="{7B4A723C-A639-4A9A-BE11-963F967B0645}" type="presOf" srcId="{41BB8355-DD14-4D78-80F1-703CFAF327EE}" destId="{3C000BDD-6F1D-40AF-A357-210E481ED81E}" srcOrd="0" destOrd="0" presId="urn:microsoft.com/office/officeart/2005/8/layout/orgChart1"/>
    <dgm:cxn modelId="{1B3E2240-A661-4321-8E5F-A3C9B4E96A29}" type="presOf" srcId="{9FD70221-ABDB-4A0D-BF47-C901D8ADB079}" destId="{B9E0735A-D743-4740-BB6D-A44AD4CE37C6}" srcOrd="0" destOrd="0" presId="urn:microsoft.com/office/officeart/2005/8/layout/orgChart1"/>
    <dgm:cxn modelId="{E040CE41-8CAE-43F0-A4F5-80350B02B8B8}" type="presOf" srcId="{55ACE54B-8C1A-46F2-856F-9DB8AA8EE894}" destId="{5FA4D2ED-8332-42F5-A02D-61A604F662BD}" srcOrd="1" destOrd="0" presId="urn:microsoft.com/office/officeart/2005/8/layout/orgChart1"/>
    <dgm:cxn modelId="{1D6E126A-15DE-467E-8FD8-91AD4291C4E1}" srcId="{47FF76F8-BFF5-4EC1-8749-B722DA5A12B2}" destId="{4C3867B9-E17B-40C2-8DEB-A51F628C1958}" srcOrd="0" destOrd="0" parTransId="{2CEB8502-5A09-407D-81AF-A57336C4C66D}" sibTransId="{895B50CF-1C17-45BB-87A4-C1B0D618AD9B}"/>
    <dgm:cxn modelId="{D48B9F4A-50A9-441C-8DC5-34FD0423CCE7}" srcId="{4670678E-F879-4D07-8E83-09F28D74678B}" destId="{CB0A3C20-15CF-4FFB-9148-81783B2A6E90}" srcOrd="1" destOrd="0" parTransId="{5CE39B46-0037-4885-B452-6BCA4DC6433B}" sibTransId="{C746968F-6EE1-49A5-9DB6-40DA834D5984}"/>
    <dgm:cxn modelId="{ADF0AD4E-5A10-46CF-93A6-A5F06CDE6D7D}" type="presOf" srcId="{2CEB8502-5A09-407D-81AF-A57336C4C66D}" destId="{7B77A991-D79B-4553-92F4-1B6BFB745EBA}" srcOrd="0" destOrd="0" presId="urn:microsoft.com/office/officeart/2005/8/layout/orgChart1"/>
    <dgm:cxn modelId="{A5A88071-7B28-4657-B7CF-1BF49B4897BA}" srcId="{9FD70221-ABDB-4A0D-BF47-C901D8ADB079}" destId="{47FF76F8-BFF5-4EC1-8749-B722DA5A12B2}" srcOrd="0" destOrd="0" parTransId="{AA6F6A7D-6D3B-436B-8532-92290A913364}" sibTransId="{21831B3C-3CFC-43CF-B943-1893789B66A4}"/>
    <dgm:cxn modelId="{E706AF71-2F86-4A15-BB9A-AE802A4091E0}" srcId="{47FF76F8-BFF5-4EC1-8749-B722DA5A12B2}" destId="{1104077B-1DDC-4D1E-9DCC-76F061B14D44}" srcOrd="1" destOrd="0" parTransId="{91818966-9E61-4F9B-BD17-EF329F5350B7}" sibTransId="{4AB4569D-7810-4F92-8761-67C25A7DE90D}"/>
    <dgm:cxn modelId="{30F62054-991A-482D-8803-E4F65D7BC490}" type="presOf" srcId="{5CE39B46-0037-4885-B452-6BCA4DC6433B}" destId="{A60A5788-118A-4BC5-995E-883BE63742F6}" srcOrd="0" destOrd="0" presId="urn:microsoft.com/office/officeart/2005/8/layout/orgChart1"/>
    <dgm:cxn modelId="{ECBB0E7C-82EE-4CF7-B287-757B6C97FF96}" type="presOf" srcId="{1104077B-1DDC-4D1E-9DCC-76F061B14D44}" destId="{FD20F365-14FD-4D18-8630-D0C65998796E}" srcOrd="0" destOrd="0" presId="urn:microsoft.com/office/officeart/2005/8/layout/orgChart1"/>
    <dgm:cxn modelId="{3808647F-0D89-46F5-8366-B5CCD72F7C94}" srcId="{9FD70221-ABDB-4A0D-BF47-C901D8ADB079}" destId="{4670678E-F879-4D07-8E83-09F28D74678B}" srcOrd="1" destOrd="0" parTransId="{B065FCCD-A839-40EC-B27A-93D0907CADB3}" sibTransId="{1817A48C-9DC5-4931-92BF-598E356E204F}"/>
    <dgm:cxn modelId="{4F81238E-1A5A-44AF-A391-E90FFF5C5DD8}" type="presOf" srcId="{CB0A3C20-15CF-4FFB-9148-81783B2A6E90}" destId="{51C24116-9157-4116-ACE5-DA62784DBB15}" srcOrd="0" destOrd="0" presId="urn:microsoft.com/office/officeart/2005/8/layout/orgChart1"/>
    <dgm:cxn modelId="{78FED38E-4885-47FC-B253-B9F55788E152}" type="presOf" srcId="{AA6F6A7D-6D3B-436B-8532-92290A913364}" destId="{FA2B4436-D8F9-4F91-8D7C-4E75D83537C0}" srcOrd="0" destOrd="0" presId="urn:microsoft.com/office/officeart/2005/8/layout/orgChart1"/>
    <dgm:cxn modelId="{B2426294-072D-4A26-B680-9AC9568ECD2E}" type="presOf" srcId="{0B7EB2B2-0CEE-4BDC-A918-6C2E406AB159}" destId="{8B42CB51-DEC3-4A92-86A1-007E05E2B94D}" srcOrd="0" destOrd="0" presId="urn:microsoft.com/office/officeart/2005/8/layout/orgChart1"/>
    <dgm:cxn modelId="{A5377FA8-3C9A-427B-A1E6-9AA56AD0B072}" type="presOf" srcId="{CB0A3C20-15CF-4FFB-9148-81783B2A6E90}" destId="{C9874176-674E-40BF-887C-ED012270C6C6}" srcOrd="1" destOrd="0" presId="urn:microsoft.com/office/officeart/2005/8/layout/orgChart1"/>
    <dgm:cxn modelId="{69D2D7A9-AF54-4BE8-906A-E4200E9C696E}" type="presOf" srcId="{55ACE54B-8C1A-46F2-856F-9DB8AA8EE894}" destId="{DCCA849B-2F47-460E-B09B-BD7AC3EEFCF3}" srcOrd="0" destOrd="0" presId="urn:microsoft.com/office/officeart/2005/8/layout/orgChart1"/>
    <dgm:cxn modelId="{C361D4AB-9344-4D19-AD3F-70C7801D059A}" srcId="{4670678E-F879-4D07-8E83-09F28D74678B}" destId="{55ACE54B-8C1A-46F2-856F-9DB8AA8EE894}" srcOrd="0" destOrd="0" parTransId="{0B7EB2B2-0CEE-4BDC-A918-6C2E406AB159}" sibTransId="{80190230-65A6-49CF-B678-A0C77F59EC12}"/>
    <dgm:cxn modelId="{03E38DAE-4D91-45FC-88A5-F09DC0B76ABD}" srcId="{41BB8355-DD14-4D78-80F1-703CFAF327EE}" destId="{9FD70221-ABDB-4A0D-BF47-C901D8ADB079}" srcOrd="0" destOrd="0" parTransId="{E3A1EC87-FFEA-4FD0-A337-321D930D7C36}" sibTransId="{139CDA5A-6F50-4B4C-B4B8-0AD4FC77875B}"/>
    <dgm:cxn modelId="{9013B2B9-806D-4E46-9A12-BD13E545250E}" type="presOf" srcId="{B065FCCD-A839-40EC-B27A-93D0907CADB3}" destId="{20578164-E1CD-4221-A184-706464AB076B}" srcOrd="0" destOrd="0" presId="urn:microsoft.com/office/officeart/2005/8/layout/orgChart1"/>
    <dgm:cxn modelId="{052D23C9-9E3B-4E8F-869C-135A1C610C46}" type="presOf" srcId="{4670678E-F879-4D07-8E83-09F28D74678B}" destId="{18C8E6A2-F9E3-46C9-A912-6CFDCD7A9DB8}" srcOrd="0" destOrd="0" presId="urn:microsoft.com/office/officeart/2005/8/layout/orgChart1"/>
    <dgm:cxn modelId="{16316BCC-94C1-48BD-BC01-EBEE748105C1}" type="presOf" srcId="{9FD70221-ABDB-4A0D-BF47-C901D8ADB079}" destId="{C15C3322-58FC-428E-8356-AC1BA9AD5674}" srcOrd="1" destOrd="0" presId="urn:microsoft.com/office/officeart/2005/8/layout/orgChart1"/>
    <dgm:cxn modelId="{AC9695D1-8AF2-4B0D-B2A6-431D8CD4F9D7}" type="presOf" srcId="{47FF76F8-BFF5-4EC1-8749-B722DA5A12B2}" destId="{540A2849-D049-4CEC-922C-DAB33F2A3FF4}" srcOrd="1" destOrd="0" presId="urn:microsoft.com/office/officeart/2005/8/layout/orgChart1"/>
    <dgm:cxn modelId="{E2BEFAFD-5C92-476F-A920-FC0F340B5AC5}" type="presOf" srcId="{1104077B-1DDC-4D1E-9DCC-76F061B14D44}" destId="{13C49A7A-40E0-4E06-BB51-C787A5F0206B}" srcOrd="1" destOrd="0" presId="urn:microsoft.com/office/officeart/2005/8/layout/orgChart1"/>
    <dgm:cxn modelId="{E4DBE032-1505-49F5-8C46-CD307B9E6B36}" type="presParOf" srcId="{3C000BDD-6F1D-40AF-A357-210E481ED81E}" destId="{F1384C67-0614-4F3A-B887-AE589CABB0E9}" srcOrd="0" destOrd="0" presId="urn:microsoft.com/office/officeart/2005/8/layout/orgChart1"/>
    <dgm:cxn modelId="{D0801C93-5256-4B60-AC50-01D6A956B3CD}" type="presParOf" srcId="{F1384C67-0614-4F3A-B887-AE589CABB0E9}" destId="{26436F45-A5E2-47B8-B4A5-D712BC49EEFD}" srcOrd="0" destOrd="0" presId="urn:microsoft.com/office/officeart/2005/8/layout/orgChart1"/>
    <dgm:cxn modelId="{CF05FBF4-73CF-4A5B-A360-334C72248009}" type="presParOf" srcId="{26436F45-A5E2-47B8-B4A5-D712BC49EEFD}" destId="{B9E0735A-D743-4740-BB6D-A44AD4CE37C6}" srcOrd="0" destOrd="0" presId="urn:microsoft.com/office/officeart/2005/8/layout/orgChart1"/>
    <dgm:cxn modelId="{606D899A-7B67-4884-A13D-9633939F48E2}" type="presParOf" srcId="{26436F45-A5E2-47B8-B4A5-D712BC49EEFD}" destId="{C15C3322-58FC-428E-8356-AC1BA9AD5674}" srcOrd="1" destOrd="0" presId="urn:microsoft.com/office/officeart/2005/8/layout/orgChart1"/>
    <dgm:cxn modelId="{933C9479-F60A-4297-A9BA-7E12E109E9F1}" type="presParOf" srcId="{F1384C67-0614-4F3A-B887-AE589CABB0E9}" destId="{9458083C-993D-4EF5-9382-C356598BB2C4}" srcOrd="1" destOrd="0" presId="urn:microsoft.com/office/officeart/2005/8/layout/orgChart1"/>
    <dgm:cxn modelId="{1438A23D-7652-493E-B608-0742617B0619}" type="presParOf" srcId="{9458083C-993D-4EF5-9382-C356598BB2C4}" destId="{FA2B4436-D8F9-4F91-8D7C-4E75D83537C0}" srcOrd="0" destOrd="0" presId="urn:microsoft.com/office/officeart/2005/8/layout/orgChart1"/>
    <dgm:cxn modelId="{C53F8FEB-B9FB-4334-9F2F-31D2BEA60F7B}" type="presParOf" srcId="{9458083C-993D-4EF5-9382-C356598BB2C4}" destId="{5196E3F2-9961-484F-94D9-D7825CAACDCB}" srcOrd="1" destOrd="0" presId="urn:microsoft.com/office/officeart/2005/8/layout/orgChart1"/>
    <dgm:cxn modelId="{677BAD77-3100-4177-930A-9CEBEE1C538D}" type="presParOf" srcId="{5196E3F2-9961-484F-94D9-D7825CAACDCB}" destId="{FC7D2C87-3832-4664-A328-133906468A9F}" srcOrd="0" destOrd="0" presId="urn:microsoft.com/office/officeart/2005/8/layout/orgChart1"/>
    <dgm:cxn modelId="{F46FAC19-FEEF-4254-A684-DF40FAE33E67}" type="presParOf" srcId="{FC7D2C87-3832-4664-A328-133906468A9F}" destId="{B6484E74-B2EB-4699-8303-BCAE3E03101B}" srcOrd="0" destOrd="0" presId="urn:microsoft.com/office/officeart/2005/8/layout/orgChart1"/>
    <dgm:cxn modelId="{B7843EC4-FD20-41DC-807B-E2F0FA0D28EF}" type="presParOf" srcId="{FC7D2C87-3832-4664-A328-133906468A9F}" destId="{540A2849-D049-4CEC-922C-DAB33F2A3FF4}" srcOrd="1" destOrd="0" presId="urn:microsoft.com/office/officeart/2005/8/layout/orgChart1"/>
    <dgm:cxn modelId="{5F31B524-8E40-41CD-8520-938E2A8C9249}" type="presParOf" srcId="{5196E3F2-9961-484F-94D9-D7825CAACDCB}" destId="{776D2B7F-195B-464F-A112-0A659DA7C14C}" srcOrd="1" destOrd="0" presId="urn:microsoft.com/office/officeart/2005/8/layout/orgChart1"/>
    <dgm:cxn modelId="{43651829-DEB2-4EE0-B7A9-9ABE5D0DC492}" type="presParOf" srcId="{776D2B7F-195B-464F-A112-0A659DA7C14C}" destId="{7B77A991-D79B-4553-92F4-1B6BFB745EBA}" srcOrd="0" destOrd="0" presId="urn:microsoft.com/office/officeart/2005/8/layout/orgChart1"/>
    <dgm:cxn modelId="{C7BA1271-E1DE-4598-B9E4-EFB4FCD889EC}" type="presParOf" srcId="{776D2B7F-195B-464F-A112-0A659DA7C14C}" destId="{F2895B81-00A6-4078-A80E-13321D9A9C34}" srcOrd="1" destOrd="0" presId="urn:microsoft.com/office/officeart/2005/8/layout/orgChart1"/>
    <dgm:cxn modelId="{DCFDEDF1-BBDB-414F-AB6B-49CE5A61EC74}" type="presParOf" srcId="{F2895B81-00A6-4078-A80E-13321D9A9C34}" destId="{6DF8F633-028A-488A-AC6A-A0315EC4414E}" srcOrd="0" destOrd="0" presId="urn:microsoft.com/office/officeart/2005/8/layout/orgChart1"/>
    <dgm:cxn modelId="{6EA7CACE-65F7-4FF2-961F-6372BAE8F3F7}" type="presParOf" srcId="{6DF8F633-028A-488A-AC6A-A0315EC4414E}" destId="{B7F8D606-AB91-455C-BA3A-999449BD78A1}" srcOrd="0" destOrd="0" presId="urn:microsoft.com/office/officeart/2005/8/layout/orgChart1"/>
    <dgm:cxn modelId="{A1AF2D35-33F9-4AC4-9250-314D862208A2}" type="presParOf" srcId="{6DF8F633-028A-488A-AC6A-A0315EC4414E}" destId="{E57CE9D0-567B-4DE9-BACB-E70A323E54F7}" srcOrd="1" destOrd="0" presId="urn:microsoft.com/office/officeart/2005/8/layout/orgChart1"/>
    <dgm:cxn modelId="{68A11C68-5832-4E87-B679-08A371A83DC1}" type="presParOf" srcId="{F2895B81-00A6-4078-A80E-13321D9A9C34}" destId="{F1D99B20-9A68-4BF1-A7BC-5F458F1995C2}" srcOrd="1" destOrd="0" presId="urn:microsoft.com/office/officeart/2005/8/layout/orgChart1"/>
    <dgm:cxn modelId="{8A478F76-EE05-4BE4-8F94-08EB7CF47085}" type="presParOf" srcId="{F2895B81-00A6-4078-A80E-13321D9A9C34}" destId="{78A53B7B-9B13-4459-9236-A05A0DC24EE2}" srcOrd="2" destOrd="0" presId="urn:microsoft.com/office/officeart/2005/8/layout/orgChart1"/>
    <dgm:cxn modelId="{5E75A73D-1BD5-410D-B942-4D063BEA87EB}" type="presParOf" srcId="{776D2B7F-195B-464F-A112-0A659DA7C14C}" destId="{021F49D4-CA78-4724-AE63-10BA37222DF2}" srcOrd="2" destOrd="0" presId="urn:microsoft.com/office/officeart/2005/8/layout/orgChart1"/>
    <dgm:cxn modelId="{FFAF3612-4392-4C7A-8A93-8F8D30BD912D}" type="presParOf" srcId="{776D2B7F-195B-464F-A112-0A659DA7C14C}" destId="{75AD077C-A6A7-4617-A9C2-6B4ADD9012CE}" srcOrd="3" destOrd="0" presId="urn:microsoft.com/office/officeart/2005/8/layout/orgChart1"/>
    <dgm:cxn modelId="{7947DB79-CECA-4E52-825F-4EB034879B96}" type="presParOf" srcId="{75AD077C-A6A7-4617-A9C2-6B4ADD9012CE}" destId="{D0C20029-1FF1-4F23-ACE1-1992D29EE4F2}" srcOrd="0" destOrd="0" presId="urn:microsoft.com/office/officeart/2005/8/layout/orgChart1"/>
    <dgm:cxn modelId="{44BA65E0-9DCD-4585-8100-FD14320DA5C9}" type="presParOf" srcId="{D0C20029-1FF1-4F23-ACE1-1992D29EE4F2}" destId="{FD20F365-14FD-4D18-8630-D0C65998796E}" srcOrd="0" destOrd="0" presId="urn:microsoft.com/office/officeart/2005/8/layout/orgChart1"/>
    <dgm:cxn modelId="{7B14E694-45F5-4B7D-B0CC-9F018B1A4198}" type="presParOf" srcId="{D0C20029-1FF1-4F23-ACE1-1992D29EE4F2}" destId="{13C49A7A-40E0-4E06-BB51-C787A5F0206B}" srcOrd="1" destOrd="0" presId="urn:microsoft.com/office/officeart/2005/8/layout/orgChart1"/>
    <dgm:cxn modelId="{BA0D82D4-C62C-4F0B-8FE7-E6F268C5C643}" type="presParOf" srcId="{75AD077C-A6A7-4617-A9C2-6B4ADD9012CE}" destId="{F1332906-7428-4C09-BA85-021F90AA5A3B}" srcOrd="1" destOrd="0" presId="urn:microsoft.com/office/officeart/2005/8/layout/orgChart1"/>
    <dgm:cxn modelId="{8FCF9BF6-1AAE-41FA-8482-BC56F5877222}" type="presParOf" srcId="{75AD077C-A6A7-4617-A9C2-6B4ADD9012CE}" destId="{9291D4D4-4F9B-43D6-BEC2-7ED9251C8C48}" srcOrd="2" destOrd="0" presId="urn:microsoft.com/office/officeart/2005/8/layout/orgChart1"/>
    <dgm:cxn modelId="{D507668A-590D-412C-9200-1876820FE241}" type="presParOf" srcId="{5196E3F2-9961-484F-94D9-D7825CAACDCB}" destId="{8211406C-CE0E-486F-A669-05BB9EEA0ED1}" srcOrd="2" destOrd="0" presId="urn:microsoft.com/office/officeart/2005/8/layout/orgChart1"/>
    <dgm:cxn modelId="{AC3D6558-4EF2-46CA-BA8E-52D691830F88}" type="presParOf" srcId="{9458083C-993D-4EF5-9382-C356598BB2C4}" destId="{20578164-E1CD-4221-A184-706464AB076B}" srcOrd="2" destOrd="0" presId="urn:microsoft.com/office/officeart/2005/8/layout/orgChart1"/>
    <dgm:cxn modelId="{EC387AF9-7969-45FB-A077-D0A11DD3DB98}" type="presParOf" srcId="{9458083C-993D-4EF5-9382-C356598BB2C4}" destId="{A6DE0FA9-B3F8-478E-9E06-968F72836BEC}" srcOrd="3" destOrd="0" presId="urn:microsoft.com/office/officeart/2005/8/layout/orgChart1"/>
    <dgm:cxn modelId="{DEB45465-B587-428A-A4DC-EAD3964EFBA9}" type="presParOf" srcId="{A6DE0FA9-B3F8-478E-9E06-968F72836BEC}" destId="{54003B76-BBBE-49EE-93B1-90D9F8572F21}" srcOrd="0" destOrd="0" presId="urn:microsoft.com/office/officeart/2005/8/layout/orgChart1"/>
    <dgm:cxn modelId="{57CB9022-31DA-4022-9C40-5C1F12FE1087}" type="presParOf" srcId="{54003B76-BBBE-49EE-93B1-90D9F8572F21}" destId="{18C8E6A2-F9E3-46C9-A912-6CFDCD7A9DB8}" srcOrd="0" destOrd="0" presId="urn:microsoft.com/office/officeart/2005/8/layout/orgChart1"/>
    <dgm:cxn modelId="{E0460AE9-562A-40BF-9375-1654778C0AD1}" type="presParOf" srcId="{54003B76-BBBE-49EE-93B1-90D9F8572F21}" destId="{824B53D4-A7BC-44E6-9C49-5BE978A9D7F0}" srcOrd="1" destOrd="0" presId="urn:microsoft.com/office/officeart/2005/8/layout/orgChart1"/>
    <dgm:cxn modelId="{603C300F-EE5E-4924-AEF8-85F8D67420BD}" type="presParOf" srcId="{A6DE0FA9-B3F8-478E-9E06-968F72836BEC}" destId="{EEEBA60D-785F-4D82-9944-73E1E508EF59}" srcOrd="1" destOrd="0" presId="urn:microsoft.com/office/officeart/2005/8/layout/orgChart1"/>
    <dgm:cxn modelId="{F542E00B-C504-425B-9F89-00C9F7362A60}" type="presParOf" srcId="{EEEBA60D-785F-4D82-9944-73E1E508EF59}" destId="{8B42CB51-DEC3-4A92-86A1-007E05E2B94D}" srcOrd="0" destOrd="0" presId="urn:microsoft.com/office/officeart/2005/8/layout/orgChart1"/>
    <dgm:cxn modelId="{1EC93129-AED6-4463-B01A-0E818ABF440E}" type="presParOf" srcId="{EEEBA60D-785F-4D82-9944-73E1E508EF59}" destId="{349BA8BD-EA78-43D5-A229-C73AA9393320}" srcOrd="1" destOrd="0" presId="urn:microsoft.com/office/officeart/2005/8/layout/orgChart1"/>
    <dgm:cxn modelId="{AD6B074D-6E8A-4293-9BDD-5349388E95C6}" type="presParOf" srcId="{349BA8BD-EA78-43D5-A229-C73AA9393320}" destId="{9641EB02-8CC0-42E4-9C4F-B3230095DA91}" srcOrd="0" destOrd="0" presId="urn:microsoft.com/office/officeart/2005/8/layout/orgChart1"/>
    <dgm:cxn modelId="{4D47761C-01FC-4C52-B6D6-7FE489842318}" type="presParOf" srcId="{9641EB02-8CC0-42E4-9C4F-B3230095DA91}" destId="{DCCA849B-2F47-460E-B09B-BD7AC3EEFCF3}" srcOrd="0" destOrd="0" presId="urn:microsoft.com/office/officeart/2005/8/layout/orgChart1"/>
    <dgm:cxn modelId="{37D68A5C-884E-453B-B76E-7C4D9F3C96DB}" type="presParOf" srcId="{9641EB02-8CC0-42E4-9C4F-B3230095DA91}" destId="{5FA4D2ED-8332-42F5-A02D-61A604F662BD}" srcOrd="1" destOrd="0" presId="urn:microsoft.com/office/officeart/2005/8/layout/orgChart1"/>
    <dgm:cxn modelId="{D7E16474-E8A7-4F34-A27E-FBA2C6EA6B80}" type="presParOf" srcId="{349BA8BD-EA78-43D5-A229-C73AA9393320}" destId="{B066F6E5-C4F5-4733-B35F-77F93A3F7F08}" srcOrd="1" destOrd="0" presId="urn:microsoft.com/office/officeart/2005/8/layout/orgChart1"/>
    <dgm:cxn modelId="{0ACCBF72-7BC2-4A87-B3D5-283D6DC534B1}" type="presParOf" srcId="{349BA8BD-EA78-43D5-A229-C73AA9393320}" destId="{E225DC12-3FC5-4794-B2B8-756535B46626}" srcOrd="2" destOrd="0" presId="urn:microsoft.com/office/officeart/2005/8/layout/orgChart1"/>
    <dgm:cxn modelId="{5546BD5D-35B1-4BB0-89D7-6AB7BBC4E88E}" type="presParOf" srcId="{EEEBA60D-785F-4D82-9944-73E1E508EF59}" destId="{A60A5788-118A-4BC5-995E-883BE63742F6}" srcOrd="2" destOrd="0" presId="urn:microsoft.com/office/officeart/2005/8/layout/orgChart1"/>
    <dgm:cxn modelId="{3245DC25-9896-454F-B677-F5819A531191}" type="presParOf" srcId="{EEEBA60D-785F-4D82-9944-73E1E508EF59}" destId="{D21887E5-2A8E-4BF0-9C44-32744B7E9E8C}" srcOrd="3" destOrd="0" presId="urn:microsoft.com/office/officeart/2005/8/layout/orgChart1"/>
    <dgm:cxn modelId="{B6AE93AA-A536-4DD9-BC5F-E8CF8913D1D2}" type="presParOf" srcId="{D21887E5-2A8E-4BF0-9C44-32744B7E9E8C}" destId="{31BB565A-6516-47FD-97FE-6E4E08CD532B}" srcOrd="0" destOrd="0" presId="urn:microsoft.com/office/officeart/2005/8/layout/orgChart1"/>
    <dgm:cxn modelId="{B46E2330-6606-42C5-8B2B-FFB00B172D89}" type="presParOf" srcId="{31BB565A-6516-47FD-97FE-6E4E08CD532B}" destId="{51C24116-9157-4116-ACE5-DA62784DBB15}" srcOrd="0" destOrd="0" presId="urn:microsoft.com/office/officeart/2005/8/layout/orgChart1"/>
    <dgm:cxn modelId="{83C199F0-C47C-4E39-BE14-A3F301D2CC0A}" type="presParOf" srcId="{31BB565A-6516-47FD-97FE-6E4E08CD532B}" destId="{C9874176-674E-40BF-887C-ED012270C6C6}" srcOrd="1" destOrd="0" presId="urn:microsoft.com/office/officeart/2005/8/layout/orgChart1"/>
    <dgm:cxn modelId="{0A4F0210-90E7-4418-97DF-B852F85A89EE}" type="presParOf" srcId="{D21887E5-2A8E-4BF0-9C44-32744B7E9E8C}" destId="{29EEF73E-9D07-449D-AC6A-09FC9F7A9616}" srcOrd="1" destOrd="0" presId="urn:microsoft.com/office/officeart/2005/8/layout/orgChart1"/>
    <dgm:cxn modelId="{F3E50268-1F15-4D59-8561-2FC4463CE777}" type="presParOf" srcId="{D21887E5-2A8E-4BF0-9C44-32744B7E9E8C}" destId="{4B9217CC-AB12-4D5C-8918-2265EA58F32E}" srcOrd="2" destOrd="0" presId="urn:microsoft.com/office/officeart/2005/8/layout/orgChart1"/>
    <dgm:cxn modelId="{01ADCEB6-592E-4D0E-827A-04E3D2DD8400}" type="presParOf" srcId="{A6DE0FA9-B3F8-478E-9E06-968F72836BEC}" destId="{71CCD3DF-9370-4EA9-8DD4-8F1FD5502E90}" srcOrd="2" destOrd="0" presId="urn:microsoft.com/office/officeart/2005/8/layout/orgChart1"/>
    <dgm:cxn modelId="{18F2FBB3-46B9-4B32-A9AC-DDABDD81BCE0}" type="presParOf" srcId="{F1384C67-0614-4F3A-B887-AE589CABB0E9}" destId="{2F080347-D420-4D7B-BA6A-1AA09E447BE7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0A5788-118A-4BC5-995E-883BE63742F6}">
      <dsp:nvSpPr>
        <dsp:cNvPr id="0" name=""/>
        <dsp:cNvSpPr/>
      </dsp:nvSpPr>
      <dsp:spPr>
        <a:xfrm>
          <a:off x="5887686" y="2730385"/>
          <a:ext cx="338074" cy="2636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6980"/>
              </a:lnTo>
              <a:lnTo>
                <a:pt x="338074" y="263698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2CB51-DEC3-4A92-86A1-007E05E2B94D}">
      <dsp:nvSpPr>
        <dsp:cNvPr id="0" name=""/>
        <dsp:cNvSpPr/>
      </dsp:nvSpPr>
      <dsp:spPr>
        <a:xfrm>
          <a:off x="5887686" y="2730385"/>
          <a:ext cx="338074" cy="1036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6761"/>
              </a:lnTo>
              <a:lnTo>
                <a:pt x="338074" y="103676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578164-E1CD-4221-A184-706464AB076B}">
      <dsp:nvSpPr>
        <dsp:cNvPr id="0" name=""/>
        <dsp:cNvSpPr/>
      </dsp:nvSpPr>
      <dsp:spPr>
        <a:xfrm>
          <a:off x="5425651" y="1130166"/>
          <a:ext cx="1363567" cy="473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6652"/>
              </a:lnTo>
              <a:lnTo>
                <a:pt x="1363567" y="236652"/>
              </a:lnTo>
              <a:lnTo>
                <a:pt x="1363567" y="47330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21F49D4-CA78-4724-AE63-10BA37222DF2}">
      <dsp:nvSpPr>
        <dsp:cNvPr id="0" name=""/>
        <dsp:cNvSpPr/>
      </dsp:nvSpPr>
      <dsp:spPr>
        <a:xfrm>
          <a:off x="3160552" y="2730385"/>
          <a:ext cx="338074" cy="263698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36980"/>
              </a:lnTo>
              <a:lnTo>
                <a:pt x="338074" y="2636980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77A991-D79B-4553-92F4-1B6BFB745EBA}">
      <dsp:nvSpPr>
        <dsp:cNvPr id="0" name=""/>
        <dsp:cNvSpPr/>
      </dsp:nvSpPr>
      <dsp:spPr>
        <a:xfrm>
          <a:off x="3160552" y="2730385"/>
          <a:ext cx="338074" cy="103676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36761"/>
              </a:lnTo>
              <a:lnTo>
                <a:pt x="338074" y="1036761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A2B4436-D8F9-4F91-8D7C-4E75D83537C0}">
      <dsp:nvSpPr>
        <dsp:cNvPr id="0" name=""/>
        <dsp:cNvSpPr/>
      </dsp:nvSpPr>
      <dsp:spPr>
        <a:xfrm>
          <a:off x="4062084" y="1130166"/>
          <a:ext cx="1363567" cy="473304"/>
        </a:xfrm>
        <a:custGeom>
          <a:avLst/>
          <a:gdLst/>
          <a:ahLst/>
          <a:cxnLst/>
          <a:rect l="0" t="0" r="0" b="0"/>
          <a:pathLst>
            <a:path>
              <a:moveTo>
                <a:pt x="1363567" y="0"/>
              </a:moveTo>
              <a:lnTo>
                <a:pt x="1363567" y="236652"/>
              </a:lnTo>
              <a:lnTo>
                <a:pt x="0" y="236652"/>
              </a:lnTo>
              <a:lnTo>
                <a:pt x="0" y="473304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9E0735A-D743-4740-BB6D-A44AD4CE37C6}">
      <dsp:nvSpPr>
        <dsp:cNvPr id="0" name=""/>
        <dsp:cNvSpPr/>
      </dsp:nvSpPr>
      <dsp:spPr>
        <a:xfrm>
          <a:off x="4298736" y="3251"/>
          <a:ext cx="2253829" cy="112691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Two pathways for data collection</a:t>
          </a:r>
        </a:p>
      </dsp:txBody>
      <dsp:txXfrm>
        <a:off x="4298736" y="3251"/>
        <a:ext cx="2253829" cy="1126914"/>
      </dsp:txXfrm>
    </dsp:sp>
    <dsp:sp modelId="{B6484E74-B2EB-4699-8303-BCAE3E03101B}">
      <dsp:nvSpPr>
        <dsp:cNvPr id="0" name=""/>
        <dsp:cNvSpPr/>
      </dsp:nvSpPr>
      <dsp:spPr>
        <a:xfrm>
          <a:off x="2935169" y="1603470"/>
          <a:ext cx="2253829" cy="11269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Extraction using NAICS/SIC code lists </a:t>
          </a:r>
        </a:p>
      </dsp:txBody>
      <dsp:txXfrm>
        <a:off x="2935169" y="1603470"/>
        <a:ext cx="2253829" cy="1126914"/>
      </dsp:txXfrm>
    </dsp:sp>
    <dsp:sp modelId="{B7F8D606-AB91-455C-BA3A-999449BD78A1}">
      <dsp:nvSpPr>
        <dsp:cNvPr id="0" name=""/>
        <dsp:cNvSpPr/>
      </dsp:nvSpPr>
      <dsp:spPr>
        <a:xfrm>
          <a:off x="3498626" y="3203689"/>
          <a:ext cx="2253829" cy="11269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A simpler system</a:t>
          </a:r>
        </a:p>
      </dsp:txBody>
      <dsp:txXfrm>
        <a:off x="3498626" y="3203689"/>
        <a:ext cx="2253829" cy="1126914"/>
      </dsp:txXfrm>
    </dsp:sp>
    <dsp:sp modelId="{FD20F365-14FD-4D18-8630-D0C65998796E}">
      <dsp:nvSpPr>
        <dsp:cNvPr id="0" name=""/>
        <dsp:cNvSpPr/>
      </dsp:nvSpPr>
      <dsp:spPr>
        <a:xfrm>
          <a:off x="3498626" y="4803908"/>
          <a:ext cx="2253829" cy="11269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Can subset on SIC/NAICS only</a:t>
          </a:r>
        </a:p>
      </dsp:txBody>
      <dsp:txXfrm>
        <a:off x="3498626" y="4803908"/>
        <a:ext cx="2253829" cy="1126914"/>
      </dsp:txXfrm>
    </dsp:sp>
    <dsp:sp modelId="{18C8E6A2-F9E3-46C9-A912-6CFDCD7A9DB8}">
      <dsp:nvSpPr>
        <dsp:cNvPr id="0" name=""/>
        <dsp:cNvSpPr/>
      </dsp:nvSpPr>
      <dsp:spPr>
        <a:xfrm>
          <a:off x="5662303" y="1603470"/>
          <a:ext cx="2253829" cy="112691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Extraction using a REDCap request system </a:t>
          </a:r>
        </a:p>
      </dsp:txBody>
      <dsp:txXfrm>
        <a:off x="5662303" y="1603470"/>
        <a:ext cx="2253829" cy="1126914"/>
      </dsp:txXfrm>
    </dsp:sp>
    <dsp:sp modelId="{DCCA849B-2F47-460E-B09B-BD7AC3EEFCF3}">
      <dsp:nvSpPr>
        <dsp:cNvPr id="0" name=""/>
        <dsp:cNvSpPr/>
      </dsp:nvSpPr>
      <dsp:spPr>
        <a:xfrm>
          <a:off x="6225760" y="3203689"/>
          <a:ext cx="2253829" cy="11269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Requires REDCap entry </a:t>
          </a:r>
        </a:p>
      </dsp:txBody>
      <dsp:txXfrm>
        <a:off x="6225760" y="3203689"/>
        <a:ext cx="2253829" cy="1126914"/>
      </dsp:txXfrm>
    </dsp:sp>
    <dsp:sp modelId="{51C24116-9157-4116-ACE5-DA62784DBB15}">
      <dsp:nvSpPr>
        <dsp:cNvPr id="0" name=""/>
        <dsp:cNvSpPr/>
      </dsp:nvSpPr>
      <dsp:spPr>
        <a:xfrm>
          <a:off x="6225760" y="4803908"/>
          <a:ext cx="2253829" cy="112691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13335" rIns="13335" bIns="13335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Incorporates additional metadata in the request </a:t>
          </a:r>
        </a:p>
      </dsp:txBody>
      <dsp:txXfrm>
        <a:off x="6225760" y="4803908"/>
        <a:ext cx="2253829" cy="11269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ED5558-77EB-4987-B56E-867812F9B7FD}" type="datetimeFigureOut">
              <a:t>10/8/2025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1F1D0A-666A-43EE-B69E-165721B2F4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853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1D0A-666A-43EE-B69E-165721B2F4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1844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1D0A-666A-43EE-B69E-165721B2F4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655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1F1D0A-666A-43EE-B69E-165721B2F4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6923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5B9D1-3DD7-AD96-CBBB-EBC3B92CB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67EC-514F-6503-DF0B-5EF63B9F8D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71C8C-F0D9-A1A9-7C72-E9EE1DC7B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59CC-AAEE-4C79-9B36-B9AF23D902D9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4887E-A00E-86E7-6656-ADB4EE1DB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4BEF9-F861-961F-EE4B-E408BBF39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9F5-30B6-4119-9A12-21F912E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85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AF5C1-FFD4-53F4-5075-886496387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2FB49C-C1B3-6D5A-9E48-FC27021FA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FFC08-46BE-6884-1759-FDEC0ABB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59CC-AAEE-4C79-9B36-B9AF23D902D9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0D6EA7-40CB-8311-C703-D03DB3BEB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1167E8-C110-B61A-135B-7559EECB7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9F5-30B6-4119-9A12-21F912E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821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F043EB-680D-CCFC-F11A-3B2196AC04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000B9-2F59-9F45-79E0-A3A1D480DE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813A6-B132-F142-95E0-D231C1761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59CC-AAEE-4C79-9B36-B9AF23D902D9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B841B-7989-FE35-5DE6-6BFD3F0D7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F1F40-A74A-653D-359E-313563247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9F5-30B6-4119-9A12-21F912E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282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BF103-2C7F-8F95-DB04-6FE6785DE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AA5EA-38BD-8875-7063-F00568C75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53A35A-6319-A634-7CD3-F325E69C17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59CC-AAEE-4C79-9B36-B9AF23D902D9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DA403E-7109-537B-BAF2-9A5BD1226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F9CA4-9CBF-E35A-1026-4346F130D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9F5-30B6-4119-9A12-21F912E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27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5122BE-F4E3-7EEC-F4A9-23ACC47447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BBDA01-840A-B4A4-CE47-DC315649C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A67EA-0A58-4940-66F1-58C9ACF15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59CC-AAEE-4C79-9B36-B9AF23D902D9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332D99-30BF-3149-C4E7-8C341D9F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7911F-048F-0884-3111-F8ED7C6A6F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9F5-30B6-4119-9A12-21F912E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9091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FB663-7F89-8AE7-B92E-0A0E2B851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717B47-504A-F64A-2266-B4155D4BA3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6A3628-B976-E777-EFA2-431719CB7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6D2B2A-B36D-4547-E804-00F8EE6A2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59CC-AAEE-4C79-9B36-B9AF23D902D9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7955F-6A64-8EA8-127C-73C07BE7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D0C659-C8CD-A2F5-8CDE-9ADEF8B8D6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9F5-30B6-4119-9A12-21F912E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417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DE712-AAFC-0C3D-244D-0C83E1CC8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88AC04-6AF2-F112-283D-2476B923A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6B28FE-2E34-0FC6-477C-F5E3AD999A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2835B2-507C-C4B4-BE18-D440578327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0BF117-46AD-2BE7-A343-178994D208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6A4DCB-7E87-D4C1-C98B-3D0A5E574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59CC-AAEE-4C79-9B36-B9AF23D902D9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25324E-8C4C-64CD-6313-4B729921C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A892B2C-9273-68E1-772F-8BCA0C717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9F5-30B6-4119-9A12-21F912E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234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55FD92-A1F6-34D9-9A48-B151B0461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CF637E-7C32-E3AB-F143-D9446DA027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59CC-AAEE-4C79-9B36-B9AF23D902D9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A3FF36-244B-63D7-7016-EE235D66B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4CD737-8CE5-1A16-695A-ADA62DEA7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9F5-30B6-4119-9A12-21F912E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4971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FD5E39-6D8A-3249-D76D-73977E0057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59CC-AAEE-4C79-9B36-B9AF23D902D9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2C9C1E-BE68-BA5D-1F1E-DC6A28832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2ED5E-F651-26AA-E64D-B93033653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9F5-30B6-4119-9A12-21F912E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8150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CCD2C-70FB-AFA4-4F5C-2661CA1494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66EF-FD36-F86C-295F-93F205DB3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EF1CEA-1929-2A17-DA77-895EA9BABD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E2EDF-EACF-A697-3D04-3BB200124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59CC-AAEE-4C79-9B36-B9AF23D902D9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E5D203-78A4-2BE2-A9B6-AB2CC3C87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C42F5D-CA91-4ADB-04A1-962469401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9F5-30B6-4119-9A12-21F912E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8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1ABF9-CB21-E994-6A10-27D708686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5CACF2-7B6E-D189-6845-022EAC70C4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91B68-F180-AC25-05D9-CE98BB0D5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92D757-01BF-7744-41A7-48675B0C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AF59CC-AAEE-4C79-9B36-B9AF23D902D9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82C48A-CD82-B1B4-0CFC-1C8DC83C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DD2D1F-D942-7E9F-DEFB-DC4601B4F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359F5-30B6-4119-9A12-21F912E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87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38CC35-2D6B-7DDE-0417-A268E97DE8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B165D-8BD3-5CA9-514B-2D367838EF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9B6DF-8C65-CC94-F113-138E5B102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F59CC-AAEE-4C79-9B36-B9AF23D902D9}" type="datetimeFigureOut">
              <a:rPr lang="en-US" smtClean="0"/>
              <a:t>10/8/2025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589AA-19E0-A1E3-9D1D-ADF3C808D7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17235-86BF-CCEF-D5EB-455B32980F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359F5-30B6-4119-9A12-21F912EF2F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5924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referenceusa.com.ezproxy.bu.edu/UsBusiness/Search/Custom/fa60d5531a494f97993b8932dbb2876b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naics.com/six-digit-naics/?code=62" TargetMode="External"/><Relationship Id="rId5" Type="http://schemas.openxmlformats.org/officeDocument/2006/relationships/hyperlink" Target="https://www.naics.com/standard-industrial-code-divisions/?code=80" TargetMode="Externa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D80342-2FB3-0B9E-A83C-388E332DEB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Data Axle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69BE79-A71E-28B9-103C-56D19EB254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Overview</a:t>
            </a:r>
            <a:endParaRPr lang="en-US"/>
          </a:p>
          <a:p>
            <a:pPr algn="l"/>
            <a:r>
              <a:rPr lang="en-US" dirty="0"/>
              <a:t>Processing and Storage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2284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Slide Background">
            <a:extLst>
              <a:ext uri="{FF2B5EF4-FFF2-40B4-BE49-F238E27FC236}">
                <a16:creationId xmlns:a16="http://schemas.microsoft.com/office/drawing/2014/main" id="{AF6CB648-9554-488A-B457-99CAAD1DA5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77B3D0A-9C0E-8E65-3091-732A717D3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0"/>
            <a:ext cx="12192001" cy="1696413"/>
          </a:xfrm>
          <a:prstGeom prst="rect">
            <a:avLst/>
          </a:prstGeom>
          <a:ln>
            <a:noFill/>
          </a:ln>
          <a:effectLst>
            <a:outerShdw blurRad="304800" dist="114300" dir="5460000" sx="92000" sy="92000" algn="t" rotWithShape="0">
              <a:srgbClr val="000000">
                <a:alpha val="14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823CDD1-6216-2E16-578C-42764ED91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234057"/>
            <a:ext cx="10124189" cy="1228299"/>
          </a:xfrm>
        </p:spPr>
        <p:txBody>
          <a:bodyPr>
            <a:normAutofit/>
          </a:bodyPr>
          <a:lstStyle/>
          <a:p>
            <a:r>
              <a:rPr lang="en-US" sz="4000"/>
              <a:t>What is Data Axle?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284F94-9E58-4686-B00F-E2B7FC7BF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8952" y="2281552"/>
            <a:ext cx="5725263" cy="3916915"/>
          </a:xfrm>
        </p:spPr>
        <p:txBody>
          <a:bodyPr anchor="ctr">
            <a:normAutofit/>
          </a:bodyPr>
          <a:lstStyle/>
          <a:p>
            <a:r>
              <a:rPr lang="en-US" sz="1700"/>
              <a:t>Data Axle (formerly Reference USA) is a data source that contains information for over 61 U.S. business.</a:t>
            </a:r>
          </a:p>
          <a:p>
            <a:endParaRPr lang="en-US" sz="1700"/>
          </a:p>
          <a:p>
            <a:r>
              <a:rPr lang="en-US" sz="1700"/>
              <a:t>Businesses are organized by North American Industry Classification System (NAICS) and Standard Industrial Classification (SIC) codes</a:t>
            </a:r>
          </a:p>
          <a:p>
            <a:pPr lvl="1"/>
            <a:r>
              <a:rPr lang="en-US" sz="1700"/>
              <a:t>One primary NAICS code</a:t>
            </a:r>
          </a:p>
          <a:p>
            <a:pPr lvl="1"/>
            <a:r>
              <a:rPr lang="en-US" sz="1700"/>
              <a:t>One primary and five additional SIC codes</a:t>
            </a:r>
          </a:p>
          <a:p>
            <a:pPr lvl="1"/>
            <a:r>
              <a:rPr lang="en-US" sz="1700"/>
              <a:t>Codes are selected by businesses</a:t>
            </a:r>
          </a:p>
          <a:p>
            <a:r>
              <a:rPr lang="en-US" sz="1700"/>
              <a:t>Businesses have a unique identifier that can be traced over time (ABI)</a:t>
            </a:r>
          </a:p>
          <a:p>
            <a:r>
              <a:rPr lang="en-US" sz="1700"/>
              <a:t>Businesses are linked to address, latitude/longitude</a:t>
            </a:r>
          </a:p>
          <a:p>
            <a:pPr lvl="1"/>
            <a:endParaRPr lang="en-US" sz="1700"/>
          </a:p>
        </p:txBody>
      </p:sp>
      <p:pic>
        <p:nvPicPr>
          <p:cNvPr id="4" name="Picture 2" descr="Data Axle Reference Solutions | Anne Arundel County Public Library">
            <a:extLst>
              <a:ext uri="{FF2B5EF4-FFF2-40B4-BE49-F238E27FC236}">
                <a16:creationId xmlns:a16="http://schemas.microsoft.com/office/drawing/2014/main" id="{4A23F058-1655-F202-A9EC-9B96B340E7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86445" y="2354069"/>
            <a:ext cx="4174034" cy="178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81174DC-B6A7-5851-CE85-01642F1E86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669" y="4464673"/>
            <a:ext cx="1491060" cy="1812662"/>
          </a:xfrm>
          <a:prstGeom prst="rect">
            <a:avLst/>
          </a:prstGeom>
        </p:spPr>
      </p:pic>
      <p:pic>
        <p:nvPicPr>
          <p:cNvPr id="8" name="Picture 4" descr="Real-time Communication Glosary: What is Geocoding? | PubNub">
            <a:extLst>
              <a:ext uri="{FF2B5EF4-FFF2-40B4-BE49-F238E27FC236}">
                <a16:creationId xmlns:a16="http://schemas.microsoft.com/office/drawing/2014/main" id="{C51280C9-CCE2-3AC1-8DBF-210819F614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41845" y="4464673"/>
            <a:ext cx="1941284" cy="1091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7652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0DF40B2-80F7-4E71-B46C-284163F36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5907B90-DB47-FABF-52A5-E2B6E6FC2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48464"/>
            <a:ext cx="3807187" cy="2228074"/>
          </a:xfrm>
        </p:spPr>
        <p:txBody>
          <a:bodyPr>
            <a:normAutofit/>
          </a:bodyPr>
          <a:lstStyle/>
          <a:p>
            <a:r>
              <a:rPr lang="en-US" sz="4000"/>
              <a:t>Who has access to these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7E18C-A3EC-E0E6-4B1E-68099C045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962279"/>
            <a:ext cx="3799425" cy="3143241"/>
          </a:xfrm>
        </p:spPr>
        <p:txBody>
          <a:bodyPr>
            <a:normAutofit/>
          </a:bodyPr>
          <a:lstStyle/>
          <a:p>
            <a:r>
              <a:rPr lang="en-US" sz="3100" dirty="0"/>
              <a:t>Search tool available through </a:t>
            </a:r>
            <a:r>
              <a:rPr lang="en-US" sz="3100" dirty="0">
                <a:hlinkClick r:id="rId2"/>
              </a:rPr>
              <a:t>BU Libraries</a:t>
            </a:r>
            <a:endParaRPr lang="en-US" sz="3100" dirty="0"/>
          </a:p>
          <a:p>
            <a:r>
              <a:rPr lang="en-US" sz="3100" dirty="0"/>
              <a:t>BEDAC owns flat files (1997-2026)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5213AE-4DD8-B34C-2868-1447B07C6237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2058"/>
          <a:stretch/>
        </p:blipFill>
        <p:spPr>
          <a:xfrm>
            <a:off x="5010386" y="10"/>
            <a:ext cx="7181613" cy="6857990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408168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BD8A27-DCF9-5551-54EA-377480A1A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8181" y="56088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5200"/>
              <a:t>What are NAICS and SIC codes?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F4DF98-A090-8ADA-7123-4B24DD475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9382" y="2461431"/>
            <a:ext cx="4331878" cy="33463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320C47-C149-174B-82EA-123BA4F153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0741" y="2461431"/>
            <a:ext cx="4461834" cy="334637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C0D78F-B6F3-F995-C067-561F4D6938B8}"/>
              </a:ext>
            </a:extLst>
          </p:cNvPr>
          <p:cNvSpPr txBox="1"/>
          <p:nvPr/>
        </p:nvSpPr>
        <p:spPr>
          <a:xfrm>
            <a:off x="1059382" y="1984914"/>
            <a:ext cx="43318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hlinkClick r:id="rId5"/>
              </a:rPr>
              <a:t>SIC codes </a:t>
            </a:r>
            <a:r>
              <a:rPr lang="en-US" sz="2200" b="1" dirty="0"/>
              <a:t>(6 digits)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54AADB-F30F-F330-6AE2-135379F0ED73}"/>
              </a:ext>
            </a:extLst>
          </p:cNvPr>
          <p:cNvSpPr txBox="1"/>
          <p:nvPr/>
        </p:nvSpPr>
        <p:spPr>
          <a:xfrm>
            <a:off x="6930697" y="1894458"/>
            <a:ext cx="433187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>
                <a:hlinkClick r:id="rId6"/>
              </a:rPr>
              <a:t>NAICS codes </a:t>
            </a:r>
            <a:r>
              <a:rPr lang="en-US" sz="2200" b="1" dirty="0"/>
              <a:t>(up to 8 digits)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4C22C4E-3974-22CA-FA40-121423F46DB9}"/>
              </a:ext>
            </a:extLst>
          </p:cNvPr>
          <p:cNvSpPr txBox="1"/>
          <p:nvPr/>
        </p:nvSpPr>
        <p:spPr>
          <a:xfrm>
            <a:off x="1816765" y="5943893"/>
            <a:ext cx="855541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/>
              <a:t>Specificity increases as you add digits. </a:t>
            </a:r>
          </a:p>
          <a:p>
            <a:pPr algn="ctr"/>
            <a:r>
              <a:rPr lang="en-US" sz="2200" dirty="0"/>
              <a:t>Similar groups of industries are captured by both.</a:t>
            </a:r>
          </a:p>
        </p:txBody>
      </p:sp>
    </p:spTree>
    <p:extLst>
      <p:ext uri="{BB962C8B-B14F-4D97-AF65-F5344CB8AC3E}">
        <p14:creationId xmlns:p14="http://schemas.microsoft.com/office/powerpoint/2010/main" val="2204967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7AD1596-7263-EE5F-0A8A-2AD464A819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4000" dirty="0"/>
              <a:t>How do I pick the right NAICS/SIC codes?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1DD5B-BCC3-4423-0B11-B545A6889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4923" y="2405894"/>
            <a:ext cx="5315189" cy="3535083"/>
          </a:xfrm>
        </p:spPr>
        <p:txBody>
          <a:bodyPr anchor="t">
            <a:normAutofit/>
          </a:bodyPr>
          <a:lstStyle/>
          <a:p>
            <a:r>
              <a:rPr lang="en-US" sz="2000"/>
              <a:t>Some pulls are minimally complicated </a:t>
            </a:r>
          </a:p>
          <a:p>
            <a:pPr lvl="1"/>
            <a:r>
              <a:rPr lang="en-US" sz="2000"/>
              <a:t>Dental offices: </a:t>
            </a:r>
          </a:p>
          <a:p>
            <a:pPr lvl="2"/>
            <a:r>
              <a:rPr lang="en-US" dirty="0"/>
              <a:t>SIC 802101 (dentists)</a:t>
            </a:r>
          </a:p>
          <a:p>
            <a:pPr lvl="2"/>
            <a:r>
              <a:rPr lang="en-US" dirty="0"/>
              <a:t>SIC 802103 (dental technicians)</a:t>
            </a:r>
          </a:p>
          <a:p>
            <a:pPr lvl="2"/>
            <a:r>
              <a:rPr lang="en-US" dirty="0"/>
              <a:t>NAICS 62121003 (dentists)</a:t>
            </a:r>
          </a:p>
          <a:p>
            <a:pPr lvl="2"/>
            <a:r>
              <a:rPr lang="en-US" dirty="0"/>
              <a:t>NAICS 62121002 (dental technicians)</a:t>
            </a:r>
          </a:p>
          <a:p>
            <a:pPr lvl="2"/>
            <a:r>
              <a:rPr lang="en-US" dirty="0"/>
              <a:t>62121001 (dental mechanics)</a:t>
            </a:r>
          </a:p>
          <a:p>
            <a:endParaRPr lang="en-US" sz="2000"/>
          </a:p>
          <a:p>
            <a:r>
              <a:rPr lang="en-US" sz="2000"/>
              <a:t>Some pulls require additional investigation and nuance (alcohol retailers – displayed on right)</a:t>
            </a:r>
          </a:p>
          <a:p>
            <a:endParaRPr lang="en-US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4609FC-5710-B723-C348-ACB4230871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188" y="502020"/>
            <a:ext cx="4298085" cy="5948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598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427AF5F-9A0E-42B7-A252-FD64C9885F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282149E-23EF-DF7D-069B-6E70391D1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06443"/>
          </a:xfrm>
        </p:spPr>
        <p:txBody>
          <a:bodyPr>
            <a:normAutofit/>
          </a:bodyPr>
          <a:lstStyle/>
          <a:p>
            <a:r>
              <a:rPr lang="en-US" sz="4000" dirty="0"/>
              <a:t>Do we need to pre-process the data?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DE207-89A0-89E2-CBC1-958B60036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94211"/>
            <a:ext cx="4152774" cy="3134877"/>
          </a:xfrm>
        </p:spPr>
        <p:txBody>
          <a:bodyPr>
            <a:normAutofit/>
          </a:bodyPr>
          <a:lstStyle/>
          <a:p>
            <a:r>
              <a:rPr lang="en-US" sz="1700" dirty="0"/>
              <a:t>Data received from Data Axle sometimes have </a:t>
            </a:r>
            <a:r>
              <a:rPr lang="en-US" sz="1700" b="1" dirty="0"/>
              <a:t>missing or incomplete geographic information</a:t>
            </a:r>
            <a:r>
              <a:rPr lang="en-US" sz="1700" dirty="0"/>
              <a:t>.</a:t>
            </a:r>
          </a:p>
          <a:p>
            <a:r>
              <a:rPr lang="en-US" sz="1700" dirty="0"/>
              <a:t>To manage this, we </a:t>
            </a:r>
            <a:r>
              <a:rPr lang="en-US" sz="1700" b="1" dirty="0"/>
              <a:t>bulk geocode </a:t>
            </a:r>
            <a:r>
              <a:rPr lang="en-US" sz="1700" dirty="0"/>
              <a:t>using ArcGIS</a:t>
            </a:r>
          </a:p>
        </p:txBody>
      </p:sp>
      <p:pic>
        <p:nvPicPr>
          <p:cNvPr id="8" name="Picture 7" descr="Six pins pointed on several spots on a road map">
            <a:extLst>
              <a:ext uri="{FF2B5EF4-FFF2-40B4-BE49-F238E27FC236}">
                <a16:creationId xmlns:a16="http://schemas.microsoft.com/office/drawing/2014/main" id="{8E754E18-8F00-CFF7-888D-6D787DC9F9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511" b="-2"/>
          <a:stretch/>
        </p:blipFill>
        <p:spPr>
          <a:xfrm>
            <a:off x="5183500" y="1904282"/>
            <a:ext cx="6170299" cy="422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38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9B87-FD05-AE3B-486B-6546D44610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760" y="2766218"/>
            <a:ext cx="385572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How does BEDAC pull information?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FD20CE7-CB33-DC5F-0535-FFF4EA3531C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91192044"/>
              </p:ext>
            </p:extLst>
          </p:nvPr>
        </p:nvGraphicFramePr>
        <p:xfrm>
          <a:off x="2600960" y="365124"/>
          <a:ext cx="11414760" cy="5934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57435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F2ED5-EC60-E6DE-9BA0-B6D747F57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happens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289736-1FCF-54EF-7BA0-7DD269BAA2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321029" cy="4351338"/>
          </a:xfrm>
        </p:spPr>
        <p:txBody>
          <a:bodyPr>
            <a:normAutofit/>
          </a:bodyPr>
          <a:lstStyle/>
          <a:p>
            <a:r>
              <a:rPr lang="en-US" dirty="0"/>
              <a:t>Each pull yields: </a:t>
            </a:r>
          </a:p>
          <a:p>
            <a:pPr lvl="1"/>
            <a:r>
              <a:rPr lang="en-US" dirty="0"/>
              <a:t>1 file per measure (e.g. dentists) per year </a:t>
            </a:r>
          </a:p>
          <a:p>
            <a:pPr lvl="1"/>
            <a:r>
              <a:rPr lang="en-US" dirty="0"/>
              <a:t>Each file contains one row per business </a:t>
            </a:r>
          </a:p>
          <a:p>
            <a:r>
              <a:rPr lang="en-US" dirty="0"/>
              <a:t>After the data are cleaned, the geospatial team will use these files to create access buffers.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2E70C8-A8FC-27F9-DCD2-7733218B4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5064" y="2203130"/>
            <a:ext cx="6439207" cy="3140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33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CB1908C35ACC542B5F90A4CD32247A6" ma:contentTypeVersion="22" ma:contentTypeDescription="Create a new document." ma:contentTypeScope="" ma:versionID="c6c26d220123ac93c164171471a9b450">
  <xsd:schema xmlns:xsd="http://www.w3.org/2001/XMLSchema" xmlns:xs="http://www.w3.org/2001/XMLSchema" xmlns:p="http://schemas.microsoft.com/office/2006/metadata/properties" xmlns:ns2="8c73ab7e-f009-4057-9479-84826b067d25" xmlns:ns3="d1459904-f90c-40be-a9a5-1bf5699180ba" targetNamespace="http://schemas.microsoft.com/office/2006/metadata/properties" ma:root="true" ma:fieldsID="f14942ce16de1bae75ed0ad7fa7917e7" ns2:_="" ns3:_="">
    <xsd:import namespace="8c73ab7e-f009-4057-9479-84826b067d25"/>
    <xsd:import namespace="d1459904-f90c-40be-a9a5-1bf5699180b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3:TaxKeywordTaxHTField" minOccurs="0"/>
                <xsd:element ref="ns3:TaxCatchAll" minOccurs="0"/>
                <xsd:element ref="ns2:g097adfbedb2417297bd621bacefa283" minOccurs="0"/>
                <xsd:element ref="ns2:_Flow_SignoffStatu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OCR" minOccurs="0"/>
                <xsd:element ref="ns2:MediaServiceDateTaken" minOccurs="0"/>
                <xsd:element ref="ns2:lcf76f155ced4ddcb4097134ff3c332f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c73ab7e-f009-4057-9479-84826b067d2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g097adfbedb2417297bd621bacefa283" ma:index="16" nillable="true" ma:taxonomy="true" ma:internalName="g097adfbedb2417297bd621bacefa283" ma:taxonomyFieldName="Tag" ma:displayName="Tag" ma:readOnly="false" ma:default="" ma:fieldId="{0097adfb-edb2-4172-97bd-621bacefa283}" ma:taxonomyMulti="true" ma:sspId="30fdde71-3d84-4f2a-8a39-a81d5da30a6e" ma:termSetId="56b0a8d8-ff58-4b06-9f58-7717245d8199" ma:anchorId="00000000-0000-0000-0000-000000000000" ma:open="true" ma:isKeyword="false">
      <xsd:complexType>
        <xsd:sequence>
          <xsd:element ref="pc:Terms" minOccurs="0" maxOccurs="1"/>
        </xsd:sequence>
      </xsd:complexType>
    </xsd:element>
    <xsd:element name="_Flow_SignoffStatus" ma:index="17" nillable="true" ma:displayName="Sign-off status" ma:internalName="Sign_x002d_off_x0020_status">
      <xsd:simpleType>
        <xsd:restriction base="dms:Text"/>
      </xsd:simpleType>
    </xsd:element>
    <xsd:element name="MediaServiceAutoTags" ma:index="18" nillable="true" ma:displayName="Tags" ma:internalName="MediaServiceAutoTags" ma:readOnly="true">
      <xsd:simpleType>
        <xsd:restriction base="dms:Text"/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21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22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CR" ma:index="2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24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26" nillable="true" ma:taxonomy="true" ma:internalName="lcf76f155ced4ddcb4097134ff3c332f" ma:taxonomyFieldName="MediaServiceImageTags" ma:displayName="Image Tags" ma:readOnly="false" ma:fieldId="{5cf76f15-5ced-4ddc-b409-7134ff3c332f}" ma:taxonomyMulti="true" ma:sspId="30fdde71-3d84-4f2a-8a39-a81d5da30a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7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459904-f90c-40be-a9a5-1bf5699180ba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KeywordTaxHTField" ma:index="13" nillable="true" ma:taxonomy="true" ma:internalName="TaxKeywordTaxHTField" ma:taxonomyFieldName="TaxKeyword" ma:displayName="Enterprise Keywords" ma:fieldId="{23f27201-bee3-471e-b2e7-b64fd8b7ca38}" ma:taxonomyMulti="true" ma:sspId="30fdde71-3d84-4f2a-8a39-a81d5da30a6e" ma:termSetId="00000000-0000-0000-0000-000000000000" ma:anchorId="00000000-0000-0000-0000-000000000000" ma:open="true" ma:isKeyword="true">
      <xsd:complexType>
        <xsd:sequence>
          <xsd:element ref="pc:Terms" minOccurs="0" maxOccurs="1"/>
        </xsd:sequence>
      </xsd:complexType>
    </xsd:element>
    <xsd:element name="TaxCatchAll" ma:index="14" nillable="true" ma:displayName="Taxonomy Catch All Column" ma:hidden="true" ma:list="{aa864137-cd39-487f-94fd-87f7164f4444}" ma:internalName="TaxCatchAll" ma:showField="CatchAllData" ma:web="d1459904-f90c-40be-a9a5-1bf5699180b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d1459904-f90c-40be-a9a5-1bf5699180ba" xsi:nil="true"/>
    <TaxKeywordTaxHTField xmlns="d1459904-f90c-40be-a9a5-1bf5699180ba">
      <Terms xmlns="http://schemas.microsoft.com/office/infopath/2007/PartnerControls"/>
    </TaxKeywordTaxHTField>
    <_Flow_SignoffStatus xmlns="8c73ab7e-f009-4057-9479-84826b067d25" xsi:nil="true"/>
    <g097adfbedb2417297bd621bacefa283 xmlns="8c73ab7e-f009-4057-9479-84826b067d25">
      <Terms xmlns="http://schemas.microsoft.com/office/infopath/2007/PartnerControls"/>
    </g097adfbedb2417297bd621bacefa283>
    <lcf76f155ced4ddcb4097134ff3c332f xmlns="8c73ab7e-f009-4057-9479-84826b067d25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CF8245FF-47B7-48FB-8B57-C26F726A2EB0}">
  <ds:schemaRefs>
    <ds:schemaRef ds:uri="8c73ab7e-f009-4057-9479-84826b067d25"/>
    <ds:schemaRef ds:uri="d1459904-f90c-40be-a9a5-1bf5699180b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D3DF094F-26AF-45EA-BB2A-998AB7F04F6D}">
  <ds:schemaRefs>
    <ds:schemaRef ds:uri="8c73ab7e-f009-4057-9479-84826b067d25"/>
    <ds:schemaRef ds:uri="d1459904-f90c-40be-a9a5-1bf5699180b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EBB5C80-1DB1-4A8B-9F3E-2B719EB5CF7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584</TotalTime>
  <Words>333</Words>
  <Application>Microsoft Office PowerPoint</Application>
  <PresentationFormat>Widescreen</PresentationFormat>
  <Paragraphs>49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Data Axle</vt:lpstr>
      <vt:lpstr>What is Data Axle?</vt:lpstr>
      <vt:lpstr>Who has access to these data?</vt:lpstr>
      <vt:lpstr>What are NAICS and SIC codes?</vt:lpstr>
      <vt:lpstr>How do I pick the right NAICS/SIC codes?</vt:lpstr>
      <vt:lpstr>Do we need to pre-process the data?</vt:lpstr>
      <vt:lpstr>How does BEDAC pull information?</vt:lpstr>
      <vt:lpstr>What happens next?</vt:lpstr>
    </vt:vector>
  </TitlesOfParts>
  <Company>Boston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SDOH data repository</dc:title>
  <dc:creator>Cesare, Nina L</dc:creator>
  <cp:lastModifiedBy>Cesare, Nina</cp:lastModifiedBy>
  <cp:revision>84</cp:revision>
  <dcterms:created xsi:type="dcterms:W3CDTF">2023-08-09T16:19:31Z</dcterms:created>
  <dcterms:modified xsi:type="dcterms:W3CDTF">2025-10-08T19:07:47Z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0x0101005CB1908C35ACC542B5F90A4CD32247A6</vt:lpwstr>
  </property>
  <property fmtid="{D5CDD505-2E9C-101B-9397-08002B2CF9AE}" pid="3" name="Tag">
    <vt:lpwstr/>
  </property>
  <property fmtid="{D5CDD505-2E9C-101B-9397-08002B2CF9AE}" pid="4" name="TaxKeyword">
    <vt:lpwstr/>
  </property>
  <property fmtid="{D5CDD505-2E9C-101B-9397-08002B2CF9AE}" pid="5" name="MediaServiceImageTags">
    <vt:lpwstr/>
  </property>
</Properties>
</file>