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19" d="100"/>
          <a:sy n="119" d="100"/>
        </p:scale>
        <p:origin x="7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6A9E-2B74-5D57-8140-E4F61915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7AF0B-6191-B160-3F2B-DF8564B4D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683C9-E197-71F5-34F0-63A824BA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F0576-581C-1D01-3244-AE7E8C2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AD2E-FB6B-4890-E444-C5CDB24A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5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D5EE-4BAE-0554-ACE5-4FF498BC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53B1-E51F-1BA1-1913-70AA774E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31A1-D332-8A91-59C3-97B87B31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829E-A63E-3DC3-5C65-B93432E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1024-F4E5-A9C8-92CE-0CCC33F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A6E60-4661-37CA-18D8-21259689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8BD5E-7E43-5BC1-9005-6A0DDE0A8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0B8D-DBF9-E008-0BB6-7D4E0551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CE22-E7D0-8081-567E-BB28727C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20E5-5CBC-2D8A-C7E2-86120C80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9A1B-4401-F842-BEC6-33473EAE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22A9-5C0D-D529-CD77-3C855929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342-35E4-4F78-3226-747FD74A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143F-32ED-781D-7875-EEDC0242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25D06-E88B-56AD-CFE1-A4D10D28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2A4A8-429B-5CDF-8C04-63A61EC06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2F798-2761-9A63-27C0-B241137DB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DB9B-11CB-B79D-F5EC-ABDCBB04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2BA2-D2F0-29A9-0B59-F147FAE8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82A26-6E3F-21E2-E407-45C776E7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2B2D-FBC3-2DCE-7ACD-C5EFC5BA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2E857-1588-4D87-9B87-7E3AF9221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D423A-2223-73AE-F158-23148B50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D6ED-BAE4-E087-7ED9-B274C448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C6C60-EF80-5557-4165-422A1954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9E979-285A-5303-5D71-F60A4A6F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48F0-C7D6-CAE5-3E3A-9B33B74F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AA27-4CA8-54DB-D919-BED6924B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6AFD-BD75-1B46-202E-7607FC373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1F2FD-D938-BA84-09BF-9751751C9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8E05-63F7-AC63-D0C1-0C1C6C850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73D19-5EA5-0993-B9D2-97303AE0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E91E1-CD07-A984-D0B3-DEEAEF77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E03E5-3174-DC1E-85ED-A1EFCECD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7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66E7-F264-8C68-A5B5-03402BF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909E1-6E91-68E6-5361-C835DCB4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F97C2-6899-E8E8-16A9-396D8E1A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DCC5C-A6AB-A562-808D-A28B306A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A7870-F0A8-5ABA-81CC-E749BFA1F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094E6-2827-7393-DA44-AD0A2876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33F0-EEF5-9D82-655D-E05BC2B8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64AF-A082-4196-A745-FD2E1EEF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F210F-E2E6-1C13-AB61-E7437C134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E45E3-2219-D1C9-6F99-C81DAC637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44858-DEC2-818F-AA98-93D8DC21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D932-46FB-9339-15FE-DCD8C6CF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C2AA1-EEC2-5182-43A9-83319A48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5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30E4-2C56-7276-C92E-45435A37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CD42A-7D24-B7EF-F138-EDDD4B7A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09CD-1958-0471-3C46-2CCBA370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34900-D198-C555-A81A-F70A33DE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8271-51C8-2268-B48E-4BD0895B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C3B97-54D3-B418-32BF-EB9D6F38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7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3612-F8D1-D854-F950-657F13EF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FB609-7D07-F26B-85A8-9FB5E971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24825-952B-6977-7702-CEED26BE0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FE191-62C5-2B4B-94DC-D1CDBD6B081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27D0-EAE5-BDE0-BB6F-CAEBC3D4E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503B5-517B-0D3E-A229-8669C8E5F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4B2D8-39B7-3F49-BF25-BE64089C5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C7A0-AA1C-CC38-1696-ABB17E8B3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04722-2D64-9E45-D7DF-912491F5E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8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FC59520-3907-FE59-37FC-0F1BDF879AE6}"/>
              </a:ext>
            </a:extLst>
          </p:cNvPr>
          <p:cNvSpPr txBox="1"/>
          <p:nvPr/>
        </p:nvSpPr>
        <p:spPr>
          <a:xfrm>
            <a:off x="6468255" y="1941320"/>
            <a:ext cx="5009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can’t just do rolling average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taking into account the generation interval</a:t>
            </a:r>
          </a:p>
          <a:p>
            <a:r>
              <a:rPr lang="en-US" dirty="0"/>
              <a:t>Cases are a la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31306-4EC3-2DB5-C37E-89AD9356583C}"/>
              </a:ext>
            </a:extLst>
          </p:cNvPr>
          <p:cNvSpPr txBox="1"/>
          <p:nvPr/>
        </p:nvSpPr>
        <p:spPr>
          <a:xfrm>
            <a:off x="6472674" y="3276371"/>
            <a:ext cx="5009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so, we need a quantity that estimates the next day of cases with some incorporation of how many more is going to come, with some certainty</a:t>
            </a:r>
          </a:p>
          <a:p>
            <a:endParaRPr lang="en-US" dirty="0"/>
          </a:p>
          <a:p>
            <a:r>
              <a:rPr lang="en-US" dirty="0"/>
              <a:t>-&gt; Enter R(t)</a:t>
            </a:r>
          </a:p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55C047-B8D4-EDC8-4ABE-CCA91C08FC60}"/>
              </a:ext>
            </a:extLst>
          </p:cNvPr>
          <p:cNvGrpSpPr/>
          <p:nvPr/>
        </p:nvGrpSpPr>
        <p:grpSpPr>
          <a:xfrm>
            <a:off x="0" y="1404385"/>
            <a:ext cx="6192137" cy="1819280"/>
            <a:chOff x="162465" y="2217268"/>
            <a:chExt cx="6192137" cy="18192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5D5ADAA-9A88-E729-4476-D8B028CCD364}"/>
                </a:ext>
              </a:extLst>
            </p:cNvPr>
            <p:cNvGrpSpPr/>
            <p:nvPr/>
          </p:nvGrpSpPr>
          <p:grpSpPr>
            <a:xfrm>
              <a:off x="162465" y="2217268"/>
              <a:ext cx="5834120" cy="1819280"/>
              <a:chOff x="162465" y="2217268"/>
              <a:chExt cx="5834120" cy="181928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C7B8925F-51BD-77ED-1A6F-7CBEAA0CADF2}"/>
                  </a:ext>
                </a:extLst>
              </p:cNvPr>
              <p:cNvCxnSpPr/>
              <p:nvPr/>
            </p:nvCxnSpPr>
            <p:spPr>
              <a:xfrm>
                <a:off x="1295161" y="2307437"/>
                <a:ext cx="0" cy="12494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E9E7701-99CC-7E04-7008-2E7092C75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95161" y="3556908"/>
                <a:ext cx="221921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240145-2025-23BE-F576-B57493EFAB59}"/>
                  </a:ext>
                </a:extLst>
              </p:cNvPr>
              <p:cNvSpPr/>
              <p:nvPr/>
            </p:nvSpPr>
            <p:spPr>
              <a:xfrm>
                <a:off x="1806766" y="2937209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CCDBE2-C69C-1245-2D24-0E59E2E3932F}"/>
                  </a:ext>
                </a:extLst>
              </p:cNvPr>
              <p:cNvSpPr/>
              <p:nvPr/>
            </p:nvSpPr>
            <p:spPr>
              <a:xfrm>
                <a:off x="2027784" y="2937209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90F1B0-205B-9B89-78A9-76EC45A48B75}"/>
                  </a:ext>
                </a:extLst>
              </p:cNvPr>
              <p:cNvSpPr/>
              <p:nvPr/>
            </p:nvSpPr>
            <p:spPr>
              <a:xfrm>
                <a:off x="2260500" y="2838064"/>
                <a:ext cx="121184" cy="720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2A1BF08-ED1E-ADEA-4A56-36BC7AA5A309}"/>
                  </a:ext>
                </a:extLst>
              </p:cNvPr>
              <p:cNvSpPr/>
              <p:nvPr/>
            </p:nvSpPr>
            <p:spPr>
              <a:xfrm>
                <a:off x="2481519" y="2749926"/>
                <a:ext cx="121184" cy="80560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D513B13-F24B-E8A6-4C10-9002DE3DEC3D}"/>
                  </a:ext>
                </a:extLst>
              </p:cNvPr>
              <p:cNvSpPr/>
              <p:nvPr/>
            </p:nvSpPr>
            <p:spPr>
              <a:xfrm>
                <a:off x="2725930" y="3036363"/>
                <a:ext cx="121185" cy="51916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9BA528-879F-291E-D512-8FC26E3BB8BB}"/>
                  </a:ext>
                </a:extLst>
              </p:cNvPr>
              <p:cNvSpPr/>
              <p:nvPr/>
            </p:nvSpPr>
            <p:spPr>
              <a:xfrm>
                <a:off x="3020941" y="2518579"/>
                <a:ext cx="121184" cy="103695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7E1DCE-FC2A-9A87-9679-364DDAFF3FBD}"/>
                  </a:ext>
                </a:extLst>
              </p:cNvPr>
              <p:cNvCxnSpPr/>
              <p:nvPr/>
            </p:nvCxnSpPr>
            <p:spPr>
              <a:xfrm>
                <a:off x="3777366" y="2317486"/>
                <a:ext cx="0" cy="124947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3F72DFA-33EA-3C34-AFB0-88D857FBB4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77366" y="3566957"/>
                <a:ext cx="221921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EFAF98-D549-2DCD-8100-A0FDB081B5CA}"/>
                  </a:ext>
                </a:extLst>
              </p:cNvPr>
              <p:cNvSpPr/>
              <p:nvPr/>
            </p:nvSpPr>
            <p:spPr>
              <a:xfrm>
                <a:off x="4288971" y="2947258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50A6B2B-BC40-B32D-1DE8-D8FDAAACD8BB}"/>
                  </a:ext>
                </a:extLst>
              </p:cNvPr>
              <p:cNvSpPr/>
              <p:nvPr/>
            </p:nvSpPr>
            <p:spPr>
              <a:xfrm>
                <a:off x="4509989" y="2947258"/>
                <a:ext cx="121185" cy="61969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174D860-1711-0BF3-5A3D-7BE62795B2D3}"/>
                  </a:ext>
                </a:extLst>
              </p:cNvPr>
              <p:cNvSpPr/>
              <p:nvPr/>
            </p:nvSpPr>
            <p:spPr>
              <a:xfrm>
                <a:off x="4742705" y="2848113"/>
                <a:ext cx="121184" cy="720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E3D44FB-8462-9C28-8262-7F864A65EB5C}"/>
                  </a:ext>
                </a:extLst>
              </p:cNvPr>
              <p:cNvSpPr/>
              <p:nvPr/>
            </p:nvSpPr>
            <p:spPr>
              <a:xfrm>
                <a:off x="4963724" y="2759975"/>
                <a:ext cx="121184" cy="80560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9379B6-2879-A5DE-BA7E-AF1CD46F25FC}"/>
                  </a:ext>
                </a:extLst>
              </p:cNvPr>
              <p:cNvSpPr/>
              <p:nvPr/>
            </p:nvSpPr>
            <p:spPr>
              <a:xfrm>
                <a:off x="5208135" y="3046412"/>
                <a:ext cx="121185" cy="519168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57DD6D8-B757-25A9-429F-69F726F2EC57}"/>
                  </a:ext>
                </a:extLst>
              </p:cNvPr>
              <p:cNvSpPr/>
              <p:nvPr/>
            </p:nvSpPr>
            <p:spPr>
              <a:xfrm>
                <a:off x="5503145" y="3213498"/>
                <a:ext cx="121185" cy="3520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E7362D-933D-E37A-0A33-3AF4446B37B1}"/>
                  </a:ext>
                </a:extLst>
              </p:cNvPr>
              <p:cNvSpPr txBox="1"/>
              <p:nvPr/>
            </p:nvSpPr>
            <p:spPr>
              <a:xfrm>
                <a:off x="162465" y="2617720"/>
                <a:ext cx="11326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Reported</a:t>
                </a:r>
              </a:p>
              <a:p>
                <a:r>
                  <a:rPr lang="en-US" dirty="0"/>
                  <a:t>cases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CFD974-0EE1-4794-0E9C-02B1761946A1}"/>
                  </a:ext>
                </a:extLst>
              </p:cNvPr>
              <p:cNvSpPr txBox="1"/>
              <p:nvPr/>
            </p:nvSpPr>
            <p:spPr>
              <a:xfrm>
                <a:off x="1948839" y="3605661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806D08-E4AF-9809-6CD7-333C91182D23}"/>
                  </a:ext>
                </a:extLst>
              </p:cNvPr>
              <p:cNvSpPr txBox="1"/>
              <p:nvPr/>
            </p:nvSpPr>
            <p:spPr>
              <a:xfrm>
                <a:off x="4525769" y="3667216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76003B-8618-58BB-5238-4ED9CE0ED2A2}"/>
                  </a:ext>
                </a:extLst>
              </p:cNvPr>
              <p:cNvSpPr txBox="1"/>
              <p:nvPr/>
            </p:nvSpPr>
            <p:spPr>
              <a:xfrm>
                <a:off x="1302358" y="2232009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C4DD9A-242D-16D1-D2F4-14FFF0310380}"/>
                  </a:ext>
                </a:extLst>
              </p:cNvPr>
              <p:cNvSpPr txBox="1"/>
              <p:nvPr/>
            </p:nvSpPr>
            <p:spPr>
              <a:xfrm>
                <a:off x="3816451" y="2217268"/>
                <a:ext cx="1132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0FD743-F386-BB60-D27D-693F6742691A}"/>
                  </a:ext>
                </a:extLst>
              </p:cNvPr>
              <p:cNvSpPr txBox="1"/>
              <p:nvPr/>
            </p:nvSpPr>
            <p:spPr>
              <a:xfrm>
                <a:off x="2457287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Today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237D1A-2D83-92AB-AB0A-218AC6C4C1D7}"/>
                  </a:ext>
                </a:extLst>
              </p:cNvPr>
              <p:cNvSpPr txBox="1"/>
              <p:nvPr/>
            </p:nvSpPr>
            <p:spPr>
              <a:xfrm>
                <a:off x="4967090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</a:rPr>
                  <a:t>Today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06144E-46AB-36C9-5C23-80E5488D7420}"/>
                  </a:ext>
                </a:extLst>
              </p:cNvPr>
              <p:cNvSpPr txBox="1"/>
              <p:nvPr/>
            </p:nvSpPr>
            <p:spPr>
              <a:xfrm>
                <a:off x="2842297" y="3544106"/>
                <a:ext cx="986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accent5"/>
                    </a:solidFill>
                  </a:rPr>
                  <a:t>Tomorrow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C09877-AD07-1154-2D1C-25513208FFF4}"/>
                </a:ext>
              </a:extLst>
            </p:cNvPr>
            <p:cNvSpPr txBox="1"/>
            <p:nvPr/>
          </p:nvSpPr>
          <p:spPr>
            <a:xfrm>
              <a:off x="5368545" y="3544106"/>
              <a:ext cx="9860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</a:rPr>
                <a:t>Tomorrow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2</cp:revision>
  <dcterms:created xsi:type="dcterms:W3CDTF">2025-04-10T19:30:03Z</dcterms:created>
  <dcterms:modified xsi:type="dcterms:W3CDTF">2025-04-11T03:03:31Z</dcterms:modified>
</cp:coreProperties>
</file>